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Futura Bk BT" panose="020B0502020204020303" pitchFamily="34" charset="0"/>
      <p:regular r:id="rId5"/>
      <p:italic r:id="rId6"/>
    </p:embeddedFont>
    <p:embeddedFont>
      <p:font typeface="Google Sans" panose="020B0604020202020204" charset="0"/>
      <p:regular r:id="rId7"/>
      <p:bold r:id="rId8"/>
      <p:italic r:id="rId9"/>
      <p:boldItalic r:id="rId10"/>
    </p:embeddedFont>
    <p:embeddedFont>
      <p:font typeface="Microsoft New Tai Lue" panose="020B0502040204020203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D2F"/>
    <a:srgbClr val="40C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58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81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20873" y="732788"/>
            <a:ext cx="1922862" cy="192286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4371" y="2825873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1967D2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Layla</a:t>
            </a:r>
            <a:endParaRPr sz="1600" b="1" i="0" u="none" strike="noStrike" cap="none" dirty="0">
              <a:solidFill>
                <a:srgbClr val="1967D2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4962" y="3208379"/>
            <a:ext cx="1148509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Age: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Education: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Hometown: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Family: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Occupation: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493435" y="583300"/>
            <a:ext cx="4680747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1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“I want to be envolved in the local music scene of my city. Want to discover rare talents and enjoy my time in a nice place”</a:t>
            </a:r>
            <a:endParaRPr i="1" u="none" strike="noStrike" cap="none" dirty="0">
              <a:solidFill>
                <a:srgbClr val="000000"/>
              </a:solidFill>
              <a:latin typeface="Futura Bk BT" panose="020B05020202040203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93435" y="1613975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349D2F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Goals</a:t>
            </a:r>
            <a:endParaRPr sz="18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Enjoy listening to good music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Find talented musicians</a:t>
            </a:r>
            <a:endParaRPr lang="en-US" sz="1300" dirty="0"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Support local musicians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Get data about upcoming performances of favorite musicians in my city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016710" y="1613975"/>
            <a:ext cx="2676615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Not being sure about the acoustics of the place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Not being provided with enough information about the musician and genre of music</a:t>
            </a:r>
            <a:endParaRPr sz="14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95525" y="3547775"/>
            <a:ext cx="5197800" cy="702756"/>
          </a:xfrm>
          <a:prstGeom prst="rect">
            <a:avLst/>
          </a:prstGeom>
          <a:noFill/>
          <a:ln w="28575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Busy product designer, art and music enthusiast, </a:t>
            </a:r>
            <a:r>
              <a:rPr lang="en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looking for music events on the weekend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, wants enough information about the music, the musician and the place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9B67A641-97AB-491C-9FB2-CEAF47F1CC99}"/>
              </a:ext>
            </a:extLst>
          </p:cNvPr>
          <p:cNvSpPr txBox="1"/>
          <p:nvPr/>
        </p:nvSpPr>
        <p:spPr>
          <a:xfrm>
            <a:off x="1608079" y="3210804"/>
            <a:ext cx="1730866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30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Fine Arts and Design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Berlin, Germany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Single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Product Designer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739EC-A8A2-46E5-9E2D-FD81357B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96" y="903011"/>
            <a:ext cx="1582416" cy="1582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40568" y="712006"/>
            <a:ext cx="1922862" cy="192286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2612" y="2798220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1967D2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Andy</a:t>
            </a:r>
            <a:endParaRPr sz="1600" b="1" i="0" u="none" strike="noStrike" cap="none" dirty="0">
              <a:solidFill>
                <a:srgbClr val="1967D2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9831" y="3204589"/>
            <a:ext cx="1175526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Age: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Education: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Hometown: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Family: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Occupation: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478193" y="550022"/>
            <a:ext cx="5451062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1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“I want to enjoy my weekend’s evening in small bar with live music.</a:t>
            </a:r>
            <a:r>
              <a:rPr lang="en" i="1" dirty="0"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 Don’t want to </a:t>
            </a:r>
            <a:r>
              <a:rPr lang="en" i="1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spending too much time searching for it, but want clear information about the event”</a:t>
            </a:r>
            <a:endParaRPr i="1" u="none" strike="noStrike" cap="none" dirty="0">
              <a:solidFill>
                <a:srgbClr val="000000"/>
              </a:solidFill>
              <a:latin typeface="Futura Bk BT" panose="020B05020202040203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78193" y="1519709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349D2F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 place to enjoy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Relaxing, meeting friends, socializing</a:t>
            </a:r>
            <a:endParaRPr lang="en-US" sz="1300" dirty="0"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Not very busy or too crowded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App: quick navigations, Ease of booking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01468" y="1519709"/>
            <a:ext cx="2522701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300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Lack of information on: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Time tables of the event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Ways of payment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Price/entry fee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Food menu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sz="1300" i="0" u="none" strike="noStrike" cap="none" dirty="0">
              <a:solidFill>
                <a:schemeClr val="dk1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78193" y="3575484"/>
            <a:ext cx="5197800" cy="702756"/>
          </a:xfrm>
          <a:prstGeom prst="rect">
            <a:avLst/>
          </a:prstGeom>
          <a:noFill/>
          <a:ln w="28575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Busy junior Techie, tight time schedule, </a:t>
            </a:r>
            <a:r>
              <a:rPr lang="en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looking for events on the weekends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, wants the app navigation for finding/booking an event to be fast and easy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9B67A641-97AB-491C-9FB2-CEAF47F1CC99}"/>
              </a:ext>
            </a:extLst>
          </p:cNvPr>
          <p:cNvSpPr txBox="1"/>
          <p:nvPr/>
        </p:nvSpPr>
        <p:spPr>
          <a:xfrm>
            <a:off x="1679964" y="3207014"/>
            <a:ext cx="1378268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27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IT, Master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Berlin, Germany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Single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Data Scientist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30964-FE59-42E0-BFEC-F70F4F5B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75" y="902609"/>
            <a:ext cx="1547447" cy="15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01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256</Words>
  <Application>Microsoft Office PowerPoint</Application>
  <PresentationFormat>On-screen Show (16:9)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Microsoft New Tai Lue</vt:lpstr>
      <vt:lpstr>Futura Bk BT</vt:lpstr>
      <vt:lpstr>Google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Reza Farzad</cp:lastModifiedBy>
  <cp:revision>19</cp:revision>
  <dcterms:modified xsi:type="dcterms:W3CDTF">2024-02-24T14:53:42Z</dcterms:modified>
</cp:coreProperties>
</file>