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"/>
  </p:notesMasterIdLst>
  <p:sldIdLst>
    <p:sldId id="256" r:id="rId2"/>
    <p:sldId id="259" r:id="rId3"/>
  </p:sldIdLst>
  <p:sldSz cx="9144000" cy="5143500" type="screen16x9"/>
  <p:notesSz cx="6858000" cy="9144000"/>
  <p:embeddedFontLst>
    <p:embeddedFont>
      <p:font typeface="Futura Bk BT" panose="020B0502020204020303" pitchFamily="34" charset="0"/>
      <p:regular r:id="rId5"/>
      <p:italic r:id="rId6"/>
    </p:embeddedFont>
    <p:embeddedFont>
      <p:font typeface="Google Sans" panose="020B0604020202020204" charset="0"/>
      <p:regular r:id="rId7"/>
      <p:bold r:id="rId8"/>
      <p:italic r:id="rId9"/>
      <p:boldItalic r:id="rId10"/>
    </p:embeddedFont>
    <p:embeddedFont>
      <p:font typeface="Microsoft New Tai Lue" panose="020B0502040204020203" pitchFamily="34" charset="0"/>
      <p:regular r:id="rId11"/>
      <p:bold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9D2F"/>
    <a:srgbClr val="40C0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theme" Target="theme/theme1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8466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618690" y="544175"/>
            <a:ext cx="1944393" cy="1944393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i="0" u="none" strike="noStrike" cap="non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547252" y="2647372"/>
            <a:ext cx="1286539" cy="4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 i="0" u="none" strike="noStrike" cap="none" dirty="0">
                <a:solidFill>
                  <a:srgbClr val="1967D2"/>
                </a:solidFill>
                <a:latin typeface="Microsoft New Tai Lue" panose="020B0502040204020203" pitchFamily="34" charset="0"/>
                <a:ea typeface="Google Sans"/>
                <a:cs typeface="Microsoft New Tai Lue" panose="020B0502040204020203" pitchFamily="34" charset="0"/>
                <a:sym typeface="Google Sans"/>
              </a:rPr>
              <a:t>Layla</a:t>
            </a:r>
            <a:endParaRPr sz="1600" b="1" i="0" u="none" strike="noStrike" cap="none" dirty="0">
              <a:solidFill>
                <a:srgbClr val="1967D2"/>
              </a:solidFill>
              <a:latin typeface="Microsoft New Tai Lue" panose="020B0502040204020203" pitchFamily="34" charset="0"/>
              <a:ea typeface="Google Sans"/>
              <a:cs typeface="Microsoft New Tai Lue" panose="020B0502040204020203" pitchFamily="34" charset="0"/>
              <a:sym typeface="Google Sans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547252" y="2962654"/>
            <a:ext cx="603576" cy="639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300" b="1" i="0" u="none" strike="noStrike" cap="none" dirty="0">
                <a:solidFill>
                  <a:srgbClr val="000000"/>
                </a:solidFill>
                <a:latin typeface="Microsoft New Tai Lue" panose="020B0502040204020203" pitchFamily="34" charset="0"/>
                <a:ea typeface="Google Sans"/>
                <a:cs typeface="Microsoft New Tai Lue" panose="020B0502040204020203" pitchFamily="34" charset="0"/>
                <a:sym typeface="Google Sans"/>
              </a:rPr>
              <a:t>Age: </a:t>
            </a:r>
            <a:endParaRPr sz="1300" b="1" i="0" u="none" strike="noStrike" cap="none" dirty="0">
              <a:solidFill>
                <a:srgbClr val="000000"/>
              </a:solidFill>
              <a:latin typeface="Microsoft New Tai Lue" panose="020B0502040204020203" pitchFamily="34" charset="0"/>
              <a:ea typeface="Google Sans"/>
              <a:cs typeface="Microsoft New Tai Lue" panose="020B0502040204020203" pitchFamily="34" charset="0"/>
              <a:sym typeface="Google Sans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300" b="1" dirty="0">
                <a:latin typeface="Microsoft New Tai Lue" panose="020B0502040204020203" pitchFamily="34" charset="0"/>
                <a:ea typeface="Google Sans"/>
                <a:cs typeface="Microsoft New Tai Lue" panose="020B0502040204020203" pitchFamily="34" charset="0"/>
                <a:sym typeface="Google Sans"/>
              </a:rPr>
              <a:t>City:</a:t>
            </a:r>
            <a:endParaRPr sz="1300" b="1" i="0" u="none" strike="noStrike" cap="none" dirty="0">
              <a:solidFill>
                <a:srgbClr val="000000"/>
              </a:solidFill>
              <a:latin typeface="Microsoft New Tai Lue" panose="020B0502040204020203" pitchFamily="34" charset="0"/>
              <a:ea typeface="Google Sans"/>
              <a:cs typeface="Microsoft New Tai Lue" panose="020B0502040204020203" pitchFamily="34" charset="0"/>
              <a:sym typeface="Google Sans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2960703" y="279984"/>
            <a:ext cx="5140309" cy="1060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i="1" u="none" strike="noStrike" cap="none" dirty="0">
                <a:solidFill>
                  <a:srgbClr val="000000"/>
                </a:solidFill>
                <a:latin typeface="Futura Bk BT" panose="020B0502020204020303" pitchFamily="34" charset="0"/>
                <a:ea typeface="Google Sans"/>
                <a:cs typeface="Microsoft New Tai Lue" panose="020B0502040204020203" pitchFamily="34" charset="0"/>
                <a:sym typeface="Google Sans"/>
              </a:rPr>
              <a:t>“I want to be envolved in the local music scene of my city.</a:t>
            </a:r>
            <a:br>
              <a:rPr lang="en" i="1" u="none" strike="noStrike" cap="none" dirty="0">
                <a:solidFill>
                  <a:srgbClr val="000000"/>
                </a:solidFill>
                <a:latin typeface="Futura Bk BT" panose="020B0502020204020303" pitchFamily="34" charset="0"/>
                <a:ea typeface="Google Sans"/>
                <a:cs typeface="Microsoft New Tai Lue" panose="020B0502040204020203" pitchFamily="34" charset="0"/>
                <a:sym typeface="Google Sans"/>
              </a:rPr>
            </a:br>
            <a:r>
              <a:rPr lang="en" i="1" dirty="0">
                <a:latin typeface="Futura Bk BT" panose="020B0502020204020303" pitchFamily="34" charset="0"/>
                <a:ea typeface="Google Sans"/>
                <a:cs typeface="Microsoft New Tai Lue" panose="020B0502040204020203" pitchFamily="34" charset="0"/>
                <a:sym typeface="Google Sans"/>
              </a:rPr>
              <a:t>I love finding and </a:t>
            </a:r>
            <a:r>
              <a:rPr lang="en" i="1" u="none" strike="noStrike" cap="none" dirty="0">
                <a:solidFill>
                  <a:srgbClr val="000000"/>
                </a:solidFill>
                <a:latin typeface="Futura Bk BT" panose="020B0502020204020303" pitchFamily="34" charset="0"/>
                <a:ea typeface="Google Sans"/>
                <a:cs typeface="Microsoft New Tai Lue" panose="020B0502040204020203" pitchFamily="34" charset="0"/>
                <a:sym typeface="Google Sans"/>
              </a:rPr>
              <a:t>listening to new music more than anything else”</a:t>
            </a:r>
            <a:endParaRPr i="1" u="none" strike="noStrike" cap="none" dirty="0">
              <a:solidFill>
                <a:srgbClr val="000000"/>
              </a:solidFill>
              <a:latin typeface="Futura Bk BT" panose="020B0502020204020303" pitchFamily="34" charset="0"/>
              <a:ea typeface="Google Sans"/>
              <a:cs typeface="Microsoft New Tai Lue" panose="020B0502040204020203" pitchFamily="34" charset="0"/>
              <a:sym typeface="Google Sans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3118547" y="1340807"/>
            <a:ext cx="2730148" cy="2265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2000" b="1" i="0" u="none" strike="noStrike" cap="none" dirty="0">
                <a:solidFill>
                  <a:srgbClr val="349D2F"/>
                </a:solidFill>
                <a:latin typeface="Microsoft New Tai Lue" panose="020B0502040204020203" pitchFamily="34" charset="0"/>
                <a:ea typeface="Google Sans"/>
                <a:cs typeface="Microsoft New Tai Lue" panose="020B0502040204020203" pitchFamily="34" charset="0"/>
                <a:sym typeface="Google Sans"/>
              </a:rPr>
              <a:t>Goals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100" i="0" u="none" strike="noStrike" cap="none" dirty="0">
              <a:solidFill>
                <a:srgbClr val="000000"/>
              </a:solidFill>
              <a:latin typeface="Microsoft New Tai Lue" panose="020B0502040204020203" pitchFamily="34" charset="0"/>
              <a:ea typeface="Google Sans"/>
              <a:cs typeface="Microsoft New Tai Lue" panose="020B0502040204020203" pitchFamily="34" charset="0"/>
              <a:sym typeface="Google Sans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oogle Sans"/>
              <a:buChar char="●"/>
            </a:pPr>
            <a:r>
              <a:rPr lang="en-US" sz="1300" dirty="0">
                <a:latin typeface="Microsoft New Tai Lue" panose="020B0502040204020203" pitchFamily="34" charset="0"/>
                <a:ea typeface="Google Sans"/>
                <a:cs typeface="Microsoft New Tai Lue" panose="020B0502040204020203" pitchFamily="34" charset="0"/>
                <a:sym typeface="Google Sans"/>
              </a:rPr>
              <a:t>Finding exciting live music around</a:t>
            </a: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oogle Sans"/>
              <a:buChar char="●"/>
            </a:pPr>
            <a:r>
              <a:rPr lang="en-US" sz="1300" i="0" u="none" strike="noStrike" cap="none" dirty="0">
                <a:solidFill>
                  <a:srgbClr val="000000"/>
                </a:solidFill>
                <a:latin typeface="Microsoft New Tai Lue" panose="020B0502040204020203" pitchFamily="34" charset="0"/>
                <a:ea typeface="Google Sans"/>
                <a:cs typeface="Microsoft New Tai Lue" panose="020B0502040204020203" pitchFamily="34" charset="0"/>
                <a:sym typeface="Google Sans"/>
              </a:rPr>
              <a:t>Finding talented musicians</a:t>
            </a:r>
            <a:endParaRPr lang="en-US" sz="1300" dirty="0">
              <a:latin typeface="Microsoft New Tai Lue" panose="020B0502040204020203" pitchFamily="34" charset="0"/>
              <a:ea typeface="Google Sans"/>
              <a:cs typeface="Microsoft New Tai Lue" panose="020B0502040204020203" pitchFamily="34" charset="0"/>
              <a:sym typeface="Google Sans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oogle Sans"/>
              <a:buChar char="●"/>
            </a:pPr>
            <a:r>
              <a:rPr lang="en-US" sz="1300" i="0" u="none" strike="noStrike" cap="none" dirty="0">
                <a:solidFill>
                  <a:srgbClr val="000000"/>
                </a:solidFill>
                <a:latin typeface="Microsoft New Tai Lue" panose="020B0502040204020203" pitchFamily="34" charset="0"/>
                <a:ea typeface="Google Sans"/>
                <a:cs typeface="Microsoft New Tai Lue" panose="020B0502040204020203" pitchFamily="34" charset="0"/>
                <a:sym typeface="Google Sans"/>
              </a:rPr>
              <a:t>Support local musicians</a:t>
            </a: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oogle Sans"/>
              <a:buChar char="●"/>
            </a:pPr>
            <a:r>
              <a:rPr lang="en-US" sz="1300" i="0" u="none" strike="noStrike" cap="none" dirty="0">
                <a:solidFill>
                  <a:srgbClr val="000000"/>
                </a:solidFill>
                <a:latin typeface="Microsoft New Tai Lue" panose="020B0502040204020203" pitchFamily="34" charset="0"/>
                <a:ea typeface="Google Sans"/>
                <a:cs typeface="Microsoft New Tai Lue" panose="020B0502040204020203" pitchFamily="34" charset="0"/>
                <a:sym typeface="Google Sans"/>
              </a:rPr>
              <a:t>Getting </a:t>
            </a:r>
            <a:r>
              <a:rPr lang="en-US" sz="1300" dirty="0">
                <a:latin typeface="Microsoft New Tai Lue" panose="020B0502040204020203" pitchFamily="34" charset="0"/>
                <a:ea typeface="Google Sans"/>
                <a:cs typeface="Microsoft New Tai Lue" panose="020B0502040204020203" pitchFamily="34" charset="0"/>
                <a:sym typeface="Google Sans"/>
              </a:rPr>
              <a:t>information and notification </a:t>
            </a:r>
            <a:r>
              <a:rPr lang="en-US" sz="1300" i="0" u="none" strike="noStrike" cap="none" dirty="0">
                <a:solidFill>
                  <a:srgbClr val="000000"/>
                </a:solidFill>
                <a:latin typeface="Microsoft New Tai Lue" panose="020B0502040204020203" pitchFamily="34" charset="0"/>
                <a:ea typeface="Google Sans"/>
                <a:cs typeface="Microsoft New Tai Lue" panose="020B0502040204020203" pitchFamily="34" charset="0"/>
                <a:sym typeface="Google Sans"/>
              </a:rPr>
              <a:t>about upcoming performances of favorite musicians in her city</a:t>
            </a: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oogle Sans"/>
              <a:buChar char="●"/>
            </a:pPr>
            <a:r>
              <a:rPr lang="en-US" sz="1300" dirty="0">
                <a:latin typeface="Microsoft New Tai Lue" panose="020B0502040204020203" pitchFamily="34" charset="0"/>
                <a:ea typeface="Google Sans"/>
                <a:cs typeface="Microsoft New Tai Lue" panose="020B0502040204020203" pitchFamily="34" charset="0"/>
                <a:sym typeface="Google Sans"/>
              </a:rPr>
              <a:t>A little preview of the music</a:t>
            </a:r>
            <a:endParaRPr lang="en-US" sz="1300" i="0" u="none" strike="noStrike" cap="none" dirty="0">
              <a:solidFill>
                <a:srgbClr val="000000"/>
              </a:solidFill>
              <a:latin typeface="Microsoft New Tai Lue" panose="020B0502040204020203" pitchFamily="34" charset="0"/>
              <a:ea typeface="Google Sans"/>
              <a:cs typeface="Microsoft New Tai Lue" panose="020B0502040204020203" pitchFamily="34" charset="0"/>
              <a:sym typeface="Google Sans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5848695" y="1281758"/>
            <a:ext cx="2676615" cy="2595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 b="1" i="0" u="none" strike="noStrike" cap="none" dirty="0">
                <a:solidFill>
                  <a:srgbClr val="C5221F"/>
                </a:solidFill>
                <a:latin typeface="Microsoft New Tai Lue" panose="020B0502040204020203" pitchFamily="34" charset="0"/>
                <a:ea typeface="Google Sans"/>
                <a:cs typeface="Microsoft New Tai Lue" panose="020B0502040204020203" pitchFamily="34" charset="0"/>
                <a:sym typeface="Google Sans"/>
              </a:rPr>
              <a:t>Frustrations</a:t>
            </a:r>
            <a:r>
              <a:rPr lang="en" sz="1800" b="1" i="0" u="none" strike="noStrike" cap="none" dirty="0">
                <a:solidFill>
                  <a:schemeClr val="dk1"/>
                </a:solidFill>
                <a:latin typeface="Microsoft New Tai Lue" panose="020B0502040204020203" pitchFamily="34" charset="0"/>
                <a:ea typeface="Google Sans"/>
                <a:cs typeface="Microsoft New Tai Lue" panose="020B0502040204020203" pitchFamily="34" charset="0"/>
                <a:sym typeface="Google Sans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1" i="0" u="none" strike="noStrike" cap="none" dirty="0">
              <a:solidFill>
                <a:schemeClr val="dk1"/>
              </a:solidFill>
              <a:latin typeface="Microsoft New Tai Lue" panose="020B0502040204020203" pitchFamily="34" charset="0"/>
              <a:ea typeface="Google Sans"/>
              <a:cs typeface="Microsoft New Tai Lue" panose="020B0502040204020203" pitchFamily="34" charset="0"/>
              <a:sym typeface="Google Sans"/>
            </a:endParaRPr>
          </a:p>
          <a:p>
            <a:pPr marL="457200" indent="-317500">
              <a:buClr>
                <a:schemeClr val="dk1"/>
              </a:buClr>
              <a:buSzPts val="1400"/>
              <a:buFont typeface="Google Sans"/>
              <a:buChar char="●"/>
            </a:pPr>
            <a:r>
              <a:rPr lang="en-US" sz="1300" i="0" u="none" strike="noStrike" cap="none" dirty="0">
                <a:solidFill>
                  <a:schemeClr val="dk1"/>
                </a:solidFill>
                <a:latin typeface="Microsoft New Tai Lue" panose="020B0502040204020203" pitchFamily="34" charset="0"/>
                <a:ea typeface="Google Sans"/>
                <a:cs typeface="Microsoft New Tai Lue" panose="020B0502040204020203" pitchFamily="34" charset="0"/>
                <a:sym typeface="Google Sans"/>
              </a:rPr>
              <a:t>Lack of good information about the musician and genre of music</a:t>
            </a: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ogle Sans"/>
              <a:buChar char="●"/>
            </a:pPr>
            <a:r>
              <a:rPr lang="en-US" sz="1300" i="0" u="none" strike="noStrike" cap="none" dirty="0">
                <a:solidFill>
                  <a:schemeClr val="dk1"/>
                </a:solidFill>
                <a:latin typeface="Microsoft New Tai Lue" panose="020B0502040204020203" pitchFamily="34" charset="0"/>
                <a:ea typeface="Google Sans"/>
                <a:cs typeface="Microsoft New Tai Lue" panose="020B0502040204020203" pitchFamily="34" charset="0"/>
                <a:sym typeface="Google Sans"/>
              </a:rPr>
              <a:t>Not being sure about the atmosphere of the place</a:t>
            </a: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ogle Sans"/>
              <a:buChar char="●"/>
            </a:pPr>
            <a:r>
              <a:rPr lang="en-US" sz="1300" dirty="0">
                <a:solidFill>
                  <a:schemeClr val="dk1"/>
                </a:solidFill>
                <a:latin typeface="Microsoft New Tai Lue" panose="020B0502040204020203" pitchFamily="34" charset="0"/>
                <a:ea typeface="Google Sans"/>
                <a:cs typeface="Microsoft New Tai Lue" panose="020B0502040204020203" pitchFamily="34" charset="0"/>
                <a:sym typeface="Google Sans"/>
              </a:rPr>
              <a:t>Not knowing the capacity of the event/venue</a:t>
            </a:r>
            <a:endParaRPr lang="en-US" sz="1300" i="0" u="none" strike="noStrike" cap="none" dirty="0">
              <a:solidFill>
                <a:schemeClr val="dk1"/>
              </a:solidFill>
              <a:latin typeface="Microsoft New Tai Lue" panose="020B0502040204020203" pitchFamily="34" charset="0"/>
              <a:ea typeface="Google Sans"/>
              <a:cs typeface="Microsoft New Tai Lue" panose="020B0502040204020203" pitchFamily="34" charset="0"/>
              <a:sym typeface="Google Sans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2086741" y="3926433"/>
            <a:ext cx="4975857" cy="732567"/>
          </a:xfrm>
          <a:prstGeom prst="rect">
            <a:avLst/>
          </a:prstGeom>
          <a:noFill/>
          <a:ln w="28575" cap="flat" cmpd="sng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300" i="0" u="none" strike="noStrike" cap="none" dirty="0">
                <a:solidFill>
                  <a:srgbClr val="000000"/>
                </a:solidFill>
                <a:latin typeface="Microsoft New Tai Lue" panose="020B0502040204020203" pitchFamily="34" charset="0"/>
                <a:ea typeface="Google Sans"/>
                <a:cs typeface="Microsoft New Tai Lue" panose="020B0502040204020203" pitchFamily="34" charset="0"/>
                <a:sym typeface="Google Sans"/>
              </a:rPr>
              <a:t>Busy product designer, art and music enthusiast, </a:t>
            </a:r>
            <a:r>
              <a:rPr lang="en" sz="1300" dirty="0">
                <a:latin typeface="Microsoft New Tai Lue" panose="020B0502040204020203" pitchFamily="34" charset="0"/>
                <a:ea typeface="Google Sans"/>
                <a:cs typeface="Microsoft New Tai Lue" panose="020B0502040204020203" pitchFamily="34" charset="0"/>
                <a:sym typeface="Google Sans"/>
              </a:rPr>
              <a:t>looking for music events on the weekend</a:t>
            </a:r>
            <a:r>
              <a:rPr lang="en" sz="1300" i="0" u="none" strike="noStrike" cap="none" dirty="0">
                <a:solidFill>
                  <a:srgbClr val="000000"/>
                </a:solidFill>
                <a:latin typeface="Microsoft New Tai Lue" panose="020B0502040204020203" pitchFamily="34" charset="0"/>
                <a:ea typeface="Google Sans"/>
                <a:cs typeface="Microsoft New Tai Lue" panose="020B0502040204020203" pitchFamily="34" charset="0"/>
                <a:sym typeface="Google Sans"/>
              </a:rPr>
              <a:t>, wants detailed information about the music, the musician and the place.</a:t>
            </a:r>
            <a:endParaRPr sz="1300" i="0" u="none" strike="noStrike" cap="none" dirty="0">
              <a:solidFill>
                <a:srgbClr val="000000"/>
              </a:solidFill>
              <a:latin typeface="Microsoft New Tai Lue" panose="020B0502040204020203" pitchFamily="34" charset="0"/>
              <a:ea typeface="Google Sans"/>
              <a:cs typeface="Microsoft New Tai Lue" panose="020B0502040204020203" pitchFamily="34" charset="0"/>
              <a:sym typeface="Google Sans"/>
            </a:endParaRPr>
          </a:p>
        </p:txBody>
      </p:sp>
      <p:sp>
        <p:nvSpPr>
          <p:cNvPr id="13" name="Google Shape;56;p13">
            <a:extLst>
              <a:ext uri="{FF2B5EF4-FFF2-40B4-BE49-F238E27FC236}">
                <a16:creationId xmlns:a16="http://schemas.microsoft.com/office/drawing/2014/main" id="{9B67A641-97AB-491C-9FB2-CEAF47F1CC99}"/>
              </a:ext>
            </a:extLst>
          </p:cNvPr>
          <p:cNvSpPr txBox="1"/>
          <p:nvPr/>
        </p:nvSpPr>
        <p:spPr>
          <a:xfrm>
            <a:off x="997384" y="2975628"/>
            <a:ext cx="1508503" cy="532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300" i="0" u="none" strike="noStrike" cap="none" dirty="0">
                <a:solidFill>
                  <a:srgbClr val="000000"/>
                </a:solidFill>
                <a:latin typeface="Microsoft New Tai Lue" panose="020B0502040204020203" pitchFamily="34" charset="0"/>
                <a:ea typeface="Google Sans"/>
                <a:cs typeface="Microsoft New Tai Lue" panose="020B0502040204020203" pitchFamily="34" charset="0"/>
                <a:sym typeface="Google Sans"/>
              </a:rPr>
              <a:t>30</a:t>
            </a:r>
            <a:endParaRPr sz="1300" i="0" u="none" strike="noStrike" cap="none" dirty="0">
              <a:solidFill>
                <a:srgbClr val="000000"/>
              </a:solidFill>
              <a:latin typeface="Microsoft New Tai Lue" panose="020B0502040204020203" pitchFamily="34" charset="0"/>
              <a:ea typeface="Google Sans"/>
              <a:cs typeface="Microsoft New Tai Lue" panose="020B0502040204020203" pitchFamily="34" charset="0"/>
              <a:sym typeface="Google Sans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300" dirty="0">
                <a:latin typeface="Microsoft New Tai Lue" panose="020B0502040204020203" pitchFamily="34" charset="0"/>
                <a:ea typeface="Google Sans"/>
                <a:cs typeface="Microsoft New Tai Lue" panose="020B0502040204020203" pitchFamily="34" charset="0"/>
                <a:sym typeface="Google Sans"/>
              </a:rPr>
              <a:t>Berlin, Germany</a:t>
            </a:r>
            <a:endParaRPr sz="1300" i="0" u="none" strike="noStrike" cap="none" dirty="0">
              <a:solidFill>
                <a:srgbClr val="000000"/>
              </a:solidFill>
              <a:latin typeface="Microsoft New Tai Lue" panose="020B0502040204020203" pitchFamily="34" charset="0"/>
              <a:ea typeface="Google Sans"/>
              <a:cs typeface="Microsoft New Tai Lue" panose="020B0502040204020203" pitchFamily="34" charset="0"/>
              <a:sym typeface="Google Sans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300" i="0" u="none" strike="noStrike" cap="none" dirty="0">
              <a:solidFill>
                <a:srgbClr val="000000"/>
              </a:solidFill>
              <a:latin typeface="Microsoft New Tai Lue" panose="020B0502040204020203" pitchFamily="34" charset="0"/>
              <a:ea typeface="Google Sans"/>
              <a:cs typeface="Microsoft New Tai Lue" panose="020B0502040204020203" pitchFamily="34" charset="0"/>
              <a:sym typeface="Google Sa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3E739EC-A8A2-46E5-9E2D-FD81357B12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766" y="713885"/>
            <a:ext cx="1600134" cy="160013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/>
        </p:nvSpPr>
        <p:spPr>
          <a:xfrm>
            <a:off x="547252" y="2647372"/>
            <a:ext cx="1286539" cy="4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 i="0" u="none" strike="noStrike" cap="none" dirty="0">
                <a:solidFill>
                  <a:srgbClr val="1967D2"/>
                </a:solidFill>
                <a:latin typeface="Microsoft New Tai Lue" panose="020B0502040204020203" pitchFamily="34" charset="0"/>
                <a:ea typeface="Google Sans"/>
                <a:cs typeface="Microsoft New Tai Lue" panose="020B0502040204020203" pitchFamily="34" charset="0"/>
                <a:sym typeface="Google Sans"/>
              </a:rPr>
              <a:t>Andy</a:t>
            </a:r>
            <a:endParaRPr sz="1600" b="1" i="0" u="none" strike="noStrike" cap="none" dirty="0">
              <a:solidFill>
                <a:srgbClr val="1967D2"/>
              </a:solidFill>
              <a:latin typeface="Microsoft New Tai Lue" panose="020B0502040204020203" pitchFamily="34" charset="0"/>
              <a:ea typeface="Google Sans"/>
              <a:cs typeface="Microsoft New Tai Lue" panose="020B0502040204020203" pitchFamily="34" charset="0"/>
              <a:sym typeface="Google Sans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547252" y="2962654"/>
            <a:ext cx="603576" cy="639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300" b="1" i="0" u="none" strike="noStrike" cap="none" dirty="0">
                <a:solidFill>
                  <a:srgbClr val="000000"/>
                </a:solidFill>
                <a:latin typeface="Microsoft New Tai Lue" panose="020B0502040204020203" pitchFamily="34" charset="0"/>
                <a:ea typeface="Google Sans"/>
                <a:cs typeface="Microsoft New Tai Lue" panose="020B0502040204020203" pitchFamily="34" charset="0"/>
                <a:sym typeface="Google Sans"/>
              </a:rPr>
              <a:t>Age: </a:t>
            </a:r>
            <a:endParaRPr sz="1300" b="1" i="0" u="none" strike="noStrike" cap="none" dirty="0">
              <a:solidFill>
                <a:srgbClr val="000000"/>
              </a:solidFill>
              <a:latin typeface="Microsoft New Tai Lue" panose="020B0502040204020203" pitchFamily="34" charset="0"/>
              <a:ea typeface="Google Sans"/>
              <a:cs typeface="Microsoft New Tai Lue" panose="020B0502040204020203" pitchFamily="34" charset="0"/>
              <a:sym typeface="Google Sans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300" b="1" dirty="0">
                <a:latin typeface="Microsoft New Tai Lue" panose="020B0502040204020203" pitchFamily="34" charset="0"/>
                <a:ea typeface="Google Sans"/>
                <a:cs typeface="Microsoft New Tai Lue" panose="020B0502040204020203" pitchFamily="34" charset="0"/>
                <a:sym typeface="Google Sans"/>
              </a:rPr>
              <a:t>City:</a:t>
            </a:r>
            <a:endParaRPr sz="1300" b="1" i="0" u="none" strike="noStrike" cap="none" dirty="0">
              <a:solidFill>
                <a:srgbClr val="000000"/>
              </a:solidFill>
              <a:latin typeface="Microsoft New Tai Lue" panose="020B0502040204020203" pitchFamily="34" charset="0"/>
              <a:ea typeface="Google Sans"/>
              <a:cs typeface="Microsoft New Tai Lue" panose="020B0502040204020203" pitchFamily="34" charset="0"/>
              <a:sym typeface="Google Sans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2960703" y="279984"/>
            <a:ext cx="5140309" cy="1060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i="1" u="none" strike="noStrike" cap="none" dirty="0">
                <a:solidFill>
                  <a:srgbClr val="000000"/>
                </a:solidFill>
                <a:latin typeface="Futura Bk BT" panose="020B0502020204020303" pitchFamily="34" charset="0"/>
                <a:ea typeface="Google Sans"/>
                <a:cs typeface="Microsoft New Tai Lue" panose="020B0502040204020203" pitchFamily="34" charset="0"/>
                <a:sym typeface="Google Sans"/>
              </a:rPr>
              <a:t>“I want to enjoy my weekend’s evening in small bar with live music.</a:t>
            </a:r>
            <a:r>
              <a:rPr lang="en-US" i="1" dirty="0">
                <a:latin typeface="Futura Bk BT" panose="020B0502020204020303" pitchFamily="34" charset="0"/>
                <a:ea typeface="Google Sans"/>
                <a:cs typeface="Microsoft New Tai Lue" panose="020B0502040204020203" pitchFamily="34" charset="0"/>
                <a:sym typeface="Google Sans"/>
              </a:rPr>
              <a:t> I don’t want to </a:t>
            </a:r>
            <a:r>
              <a:rPr lang="en-US" i="1" u="none" strike="noStrike" cap="none" dirty="0">
                <a:solidFill>
                  <a:srgbClr val="000000"/>
                </a:solidFill>
                <a:latin typeface="Futura Bk BT" panose="020B0502020204020303" pitchFamily="34" charset="0"/>
                <a:ea typeface="Google Sans"/>
                <a:cs typeface="Microsoft New Tai Lue" panose="020B0502040204020203" pitchFamily="34" charset="0"/>
                <a:sym typeface="Google Sans"/>
              </a:rPr>
              <a:t>experience too much recommendations but clear and straight forward information about the event”</a:t>
            </a:r>
          </a:p>
        </p:txBody>
      </p:sp>
      <p:sp>
        <p:nvSpPr>
          <p:cNvPr id="59" name="Google Shape;59;p13"/>
          <p:cNvSpPr txBox="1"/>
          <p:nvPr/>
        </p:nvSpPr>
        <p:spPr>
          <a:xfrm>
            <a:off x="3118547" y="1340807"/>
            <a:ext cx="2730148" cy="2265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2000" b="1" i="0" u="none" strike="noStrike" cap="none" dirty="0">
                <a:solidFill>
                  <a:srgbClr val="349D2F"/>
                </a:solidFill>
                <a:latin typeface="Microsoft New Tai Lue" panose="020B0502040204020203" pitchFamily="34" charset="0"/>
                <a:ea typeface="Google Sans"/>
                <a:cs typeface="Microsoft New Tai Lue" panose="020B0502040204020203" pitchFamily="34" charset="0"/>
                <a:sym typeface="Google Sans"/>
              </a:rPr>
              <a:t>Goals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lang="en-US" sz="1100" i="0" u="none" strike="noStrike" cap="none" dirty="0">
              <a:solidFill>
                <a:srgbClr val="000000"/>
              </a:solidFill>
              <a:latin typeface="Microsoft New Tai Lue" panose="020B0502040204020203" pitchFamily="34" charset="0"/>
              <a:ea typeface="Google Sans"/>
              <a:cs typeface="Microsoft New Tai Lue" panose="020B0502040204020203" pitchFamily="34" charset="0"/>
              <a:sym typeface="Google Sans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oogle Sans"/>
              <a:buChar char="●"/>
            </a:pPr>
            <a:r>
              <a:rPr lang="en-US" sz="1300" dirty="0">
                <a:latin typeface="Microsoft New Tai Lue" panose="020B0502040204020203" pitchFamily="34" charset="0"/>
                <a:ea typeface="Google Sans"/>
                <a:cs typeface="Microsoft New Tai Lue" panose="020B0502040204020203" pitchFamily="34" charset="0"/>
                <a:sym typeface="Google Sans"/>
              </a:rPr>
              <a:t>Finding a nice place with live music to enjoy the evening</a:t>
            </a: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oogle Sans"/>
              <a:buChar char="●"/>
            </a:pPr>
            <a:r>
              <a:rPr lang="en-US" sz="1300" i="0" u="none" strike="noStrike" cap="none" dirty="0">
                <a:solidFill>
                  <a:srgbClr val="000000"/>
                </a:solidFill>
                <a:latin typeface="Microsoft New Tai Lue" panose="020B0502040204020203" pitchFamily="34" charset="0"/>
                <a:ea typeface="Google Sans"/>
                <a:cs typeface="Microsoft New Tai Lue" panose="020B0502040204020203" pitchFamily="34" charset="0"/>
                <a:sym typeface="Google Sans"/>
              </a:rPr>
              <a:t>Relaxing, meeting friends, socializing</a:t>
            </a:r>
            <a:endParaRPr lang="en-US" sz="1300" dirty="0">
              <a:latin typeface="Microsoft New Tai Lue" panose="020B0502040204020203" pitchFamily="34" charset="0"/>
              <a:ea typeface="Google Sans"/>
              <a:cs typeface="Microsoft New Tai Lue" panose="020B0502040204020203" pitchFamily="34" charset="0"/>
              <a:sym typeface="Google Sans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oogle Sans"/>
              <a:buChar char="●"/>
            </a:pPr>
            <a:r>
              <a:rPr lang="en-US" sz="1300" i="0" u="none" strike="noStrike" cap="none" dirty="0">
                <a:solidFill>
                  <a:srgbClr val="000000"/>
                </a:solidFill>
                <a:latin typeface="Microsoft New Tai Lue" panose="020B0502040204020203" pitchFamily="34" charset="0"/>
                <a:ea typeface="Google Sans"/>
                <a:cs typeface="Microsoft New Tai Lue" panose="020B0502040204020203" pitchFamily="34" charset="0"/>
                <a:sym typeface="Google Sans"/>
              </a:rPr>
              <a:t>Not very busy or too crowded</a:t>
            </a: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oogle Sans"/>
              <a:buChar char="●"/>
            </a:pPr>
            <a:r>
              <a:rPr lang="en-US" sz="1300" dirty="0">
                <a:latin typeface="Microsoft New Tai Lue" panose="020B0502040204020203" pitchFamily="34" charset="0"/>
                <a:ea typeface="Google Sans"/>
                <a:cs typeface="Microsoft New Tai Lue" panose="020B0502040204020203" pitchFamily="34" charset="0"/>
                <a:sym typeface="Google Sans"/>
              </a:rPr>
              <a:t>App: quick navigations, Ease of booking</a:t>
            </a:r>
            <a:endParaRPr lang="en-US" sz="1300" i="0" u="none" strike="noStrike" cap="none" dirty="0">
              <a:solidFill>
                <a:srgbClr val="000000"/>
              </a:solidFill>
              <a:latin typeface="Microsoft New Tai Lue" panose="020B0502040204020203" pitchFamily="34" charset="0"/>
              <a:ea typeface="Google Sans"/>
              <a:cs typeface="Microsoft New Tai Lue" panose="020B0502040204020203" pitchFamily="34" charset="0"/>
              <a:sym typeface="Google Sans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5848695" y="1281759"/>
            <a:ext cx="2676615" cy="2226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 b="1" i="0" u="none" strike="noStrike" cap="none" dirty="0">
                <a:solidFill>
                  <a:srgbClr val="C5221F"/>
                </a:solidFill>
                <a:latin typeface="Microsoft New Tai Lue" panose="020B0502040204020203" pitchFamily="34" charset="0"/>
                <a:ea typeface="Google Sans"/>
                <a:cs typeface="Microsoft New Tai Lue" panose="020B0502040204020203" pitchFamily="34" charset="0"/>
                <a:sym typeface="Google Sans"/>
              </a:rPr>
              <a:t>Frustrations</a:t>
            </a:r>
            <a:r>
              <a:rPr lang="en" sz="1800" b="1" i="0" u="none" strike="noStrike" cap="none" dirty="0">
                <a:solidFill>
                  <a:schemeClr val="dk1"/>
                </a:solidFill>
                <a:latin typeface="Microsoft New Tai Lue" panose="020B0502040204020203" pitchFamily="34" charset="0"/>
                <a:ea typeface="Google Sans"/>
                <a:cs typeface="Microsoft New Tai Lue" panose="020B0502040204020203" pitchFamily="34" charset="0"/>
                <a:sym typeface="Google Sans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1" i="0" u="none" strike="noStrike" cap="none" dirty="0">
              <a:solidFill>
                <a:schemeClr val="dk1"/>
              </a:solidFill>
              <a:latin typeface="Microsoft New Tai Lue" panose="020B0502040204020203" pitchFamily="34" charset="0"/>
              <a:ea typeface="Google Sans"/>
              <a:cs typeface="Microsoft New Tai Lue" panose="020B0502040204020203" pitchFamily="34" charset="0"/>
              <a:sym typeface="Google Sans"/>
            </a:endParaRPr>
          </a:p>
          <a:p>
            <a:pPr marL="1397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r>
              <a:rPr lang="en-US" sz="1300" i="0" u="none" strike="noStrike" cap="none" dirty="0">
                <a:solidFill>
                  <a:schemeClr val="dk1"/>
                </a:solidFill>
                <a:latin typeface="Microsoft New Tai Lue" panose="020B0502040204020203" pitchFamily="34" charset="0"/>
                <a:ea typeface="Google Sans"/>
                <a:cs typeface="Microsoft New Tai Lue" panose="020B0502040204020203" pitchFamily="34" charset="0"/>
                <a:sym typeface="Google Sans"/>
              </a:rPr>
              <a:t>Lack of information on:</a:t>
            </a: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ogle Sans"/>
              <a:buChar char="●"/>
            </a:pPr>
            <a:r>
              <a:rPr lang="en-US" sz="1300" dirty="0">
                <a:solidFill>
                  <a:schemeClr val="dk1"/>
                </a:solidFill>
                <a:latin typeface="Microsoft New Tai Lue" panose="020B0502040204020203" pitchFamily="34" charset="0"/>
                <a:ea typeface="Google Sans"/>
                <a:cs typeface="Microsoft New Tai Lue" panose="020B0502040204020203" pitchFamily="34" charset="0"/>
                <a:sym typeface="Google Sans"/>
              </a:rPr>
              <a:t>Time tables of the event</a:t>
            </a: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ogle Sans"/>
              <a:buChar char="●"/>
            </a:pPr>
            <a:r>
              <a:rPr lang="en-US" sz="1300" dirty="0">
                <a:solidFill>
                  <a:schemeClr val="dk1"/>
                </a:solidFill>
                <a:latin typeface="Microsoft New Tai Lue" panose="020B0502040204020203" pitchFamily="34" charset="0"/>
                <a:ea typeface="Google Sans"/>
                <a:cs typeface="Microsoft New Tai Lue" panose="020B0502040204020203" pitchFamily="34" charset="0"/>
                <a:sym typeface="Google Sans"/>
              </a:rPr>
              <a:t>Ways of payment</a:t>
            </a: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ogle Sans"/>
              <a:buChar char="●"/>
            </a:pPr>
            <a:r>
              <a:rPr lang="en-US" sz="1300" dirty="0">
                <a:solidFill>
                  <a:schemeClr val="dk1"/>
                </a:solidFill>
                <a:latin typeface="Microsoft New Tai Lue" panose="020B0502040204020203" pitchFamily="34" charset="0"/>
                <a:ea typeface="Google Sans"/>
                <a:cs typeface="Microsoft New Tai Lue" panose="020B0502040204020203" pitchFamily="34" charset="0"/>
                <a:sym typeface="Google Sans"/>
              </a:rPr>
              <a:t>Price/entry fee</a:t>
            </a: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ogle Sans"/>
              <a:buChar char="●"/>
            </a:pPr>
            <a:r>
              <a:rPr lang="en-US" sz="1300" dirty="0">
                <a:solidFill>
                  <a:schemeClr val="dk1"/>
                </a:solidFill>
                <a:latin typeface="Microsoft New Tai Lue" panose="020B0502040204020203" pitchFamily="34" charset="0"/>
                <a:ea typeface="Google Sans"/>
                <a:cs typeface="Microsoft New Tai Lue" panose="020B0502040204020203" pitchFamily="34" charset="0"/>
                <a:sym typeface="Google Sans"/>
              </a:rPr>
              <a:t>Food menu</a:t>
            </a: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ogle Sans"/>
              <a:buChar char="●"/>
            </a:pPr>
            <a:r>
              <a:rPr lang="en-US" sz="1300" dirty="0">
                <a:solidFill>
                  <a:schemeClr val="dk1"/>
                </a:solidFill>
                <a:latin typeface="Microsoft New Tai Lue" panose="020B0502040204020203" pitchFamily="34" charset="0"/>
                <a:ea typeface="Google Sans"/>
                <a:cs typeface="Microsoft New Tai Lue" panose="020B0502040204020203" pitchFamily="34" charset="0"/>
                <a:sym typeface="Google Sans"/>
              </a:rPr>
              <a:t>Type of the venue</a:t>
            </a:r>
          </a:p>
          <a:p>
            <a:pPr marL="1397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r>
              <a:rPr lang="en-US" sz="1300" dirty="0">
                <a:solidFill>
                  <a:schemeClr val="dk1"/>
                </a:solidFill>
                <a:latin typeface="Microsoft New Tai Lue" panose="020B0502040204020203" pitchFamily="34" charset="0"/>
                <a:ea typeface="Google Sans"/>
                <a:cs typeface="Microsoft New Tai Lue" panose="020B0502040204020203" pitchFamily="34" charset="0"/>
                <a:sym typeface="Google Sans"/>
              </a:rPr>
              <a:t>Login difficulties and frustrations</a:t>
            </a:r>
          </a:p>
        </p:txBody>
      </p:sp>
      <p:sp>
        <p:nvSpPr>
          <p:cNvPr id="61" name="Google Shape;61;p13"/>
          <p:cNvSpPr txBox="1"/>
          <p:nvPr/>
        </p:nvSpPr>
        <p:spPr>
          <a:xfrm>
            <a:off x="2086741" y="3926433"/>
            <a:ext cx="4975857" cy="732567"/>
          </a:xfrm>
          <a:prstGeom prst="rect">
            <a:avLst/>
          </a:prstGeom>
          <a:noFill/>
          <a:ln w="28575" cap="flat" cmpd="sng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300" i="0" u="none" strike="noStrike" cap="none" dirty="0">
                <a:solidFill>
                  <a:srgbClr val="000000"/>
                </a:solidFill>
                <a:latin typeface="Microsoft New Tai Lue" panose="020B0502040204020203" pitchFamily="34" charset="0"/>
                <a:ea typeface="Google Sans"/>
                <a:cs typeface="Microsoft New Tai Lue" panose="020B0502040204020203" pitchFamily="34" charset="0"/>
                <a:sym typeface="Google Sans"/>
              </a:rPr>
              <a:t>Busy junior Techie, tight time schedule, </a:t>
            </a:r>
            <a:r>
              <a:rPr lang="en-US" sz="1300" dirty="0">
                <a:latin typeface="Microsoft New Tai Lue" panose="020B0502040204020203" pitchFamily="34" charset="0"/>
                <a:ea typeface="Google Sans"/>
                <a:cs typeface="Microsoft New Tai Lue" panose="020B0502040204020203" pitchFamily="34" charset="0"/>
                <a:sym typeface="Google Sans"/>
              </a:rPr>
              <a:t>looking for events on the weekends</a:t>
            </a:r>
            <a:r>
              <a:rPr lang="en-US" sz="1300" i="0" u="none" strike="noStrike" cap="none" dirty="0">
                <a:solidFill>
                  <a:srgbClr val="000000"/>
                </a:solidFill>
                <a:latin typeface="Microsoft New Tai Lue" panose="020B0502040204020203" pitchFamily="34" charset="0"/>
                <a:ea typeface="Google Sans"/>
                <a:cs typeface="Microsoft New Tai Lue" panose="020B0502040204020203" pitchFamily="34" charset="0"/>
                <a:sym typeface="Google Sans"/>
              </a:rPr>
              <a:t>, wants the app navigation for finding/booking an event to be fast and easy</a:t>
            </a:r>
          </a:p>
        </p:txBody>
      </p:sp>
      <p:sp>
        <p:nvSpPr>
          <p:cNvPr id="13" name="Google Shape;56;p13">
            <a:extLst>
              <a:ext uri="{FF2B5EF4-FFF2-40B4-BE49-F238E27FC236}">
                <a16:creationId xmlns:a16="http://schemas.microsoft.com/office/drawing/2014/main" id="{9B67A641-97AB-491C-9FB2-CEAF47F1CC99}"/>
              </a:ext>
            </a:extLst>
          </p:cNvPr>
          <p:cNvSpPr txBox="1"/>
          <p:nvPr/>
        </p:nvSpPr>
        <p:spPr>
          <a:xfrm>
            <a:off x="997384" y="2975628"/>
            <a:ext cx="1508503" cy="532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300" i="0" u="none" strike="noStrike" cap="none" dirty="0">
                <a:solidFill>
                  <a:srgbClr val="000000"/>
                </a:solidFill>
                <a:latin typeface="Microsoft New Tai Lue" panose="020B0502040204020203" pitchFamily="34" charset="0"/>
                <a:ea typeface="Google Sans"/>
                <a:cs typeface="Microsoft New Tai Lue" panose="020B0502040204020203" pitchFamily="34" charset="0"/>
                <a:sym typeface="Google Sans"/>
              </a:rPr>
              <a:t>30</a:t>
            </a:r>
            <a:endParaRPr sz="1300" i="0" u="none" strike="noStrike" cap="none" dirty="0">
              <a:solidFill>
                <a:srgbClr val="000000"/>
              </a:solidFill>
              <a:latin typeface="Microsoft New Tai Lue" panose="020B0502040204020203" pitchFamily="34" charset="0"/>
              <a:ea typeface="Google Sans"/>
              <a:cs typeface="Microsoft New Tai Lue" panose="020B0502040204020203" pitchFamily="34" charset="0"/>
              <a:sym typeface="Google Sans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300" dirty="0">
                <a:latin typeface="Microsoft New Tai Lue" panose="020B0502040204020203" pitchFamily="34" charset="0"/>
                <a:ea typeface="Google Sans"/>
                <a:cs typeface="Microsoft New Tai Lue" panose="020B0502040204020203" pitchFamily="34" charset="0"/>
                <a:sym typeface="Google Sans"/>
              </a:rPr>
              <a:t>Berlin, Germany</a:t>
            </a:r>
            <a:endParaRPr sz="1300" i="0" u="none" strike="noStrike" cap="none" dirty="0">
              <a:solidFill>
                <a:srgbClr val="000000"/>
              </a:solidFill>
              <a:latin typeface="Microsoft New Tai Lue" panose="020B0502040204020203" pitchFamily="34" charset="0"/>
              <a:ea typeface="Google Sans"/>
              <a:cs typeface="Microsoft New Tai Lue" panose="020B0502040204020203" pitchFamily="34" charset="0"/>
              <a:sym typeface="Google Sans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300" i="0" u="none" strike="noStrike" cap="none" dirty="0">
              <a:solidFill>
                <a:srgbClr val="000000"/>
              </a:solidFill>
              <a:latin typeface="Microsoft New Tai Lue" panose="020B0502040204020203" pitchFamily="34" charset="0"/>
              <a:ea typeface="Google Sans"/>
              <a:cs typeface="Microsoft New Tai Lue" panose="020B0502040204020203" pitchFamily="34" charset="0"/>
              <a:sym typeface="Google Sans"/>
            </a:endParaRPr>
          </a:p>
        </p:txBody>
      </p:sp>
      <p:sp>
        <p:nvSpPr>
          <p:cNvPr id="11" name="Google Shape;54;p13">
            <a:extLst>
              <a:ext uri="{FF2B5EF4-FFF2-40B4-BE49-F238E27FC236}">
                <a16:creationId xmlns:a16="http://schemas.microsoft.com/office/drawing/2014/main" id="{50DFC017-F31E-4E47-9168-6D4E1C6633C5}"/>
              </a:ext>
            </a:extLst>
          </p:cNvPr>
          <p:cNvSpPr/>
          <p:nvPr/>
        </p:nvSpPr>
        <p:spPr>
          <a:xfrm>
            <a:off x="618691" y="528174"/>
            <a:ext cx="1972110" cy="197211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i="0" u="none" strike="noStrike" cap="non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026DB07-73FF-46A7-8E59-D14380085F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947" y="709430"/>
            <a:ext cx="1609597" cy="1609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92033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261</Words>
  <Application>Microsoft Office PowerPoint</Application>
  <PresentationFormat>On-screen Show (16:9)</PresentationFormat>
  <Paragraphs>41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Google Sans</vt:lpstr>
      <vt:lpstr>Futura Bk BT</vt:lpstr>
      <vt:lpstr>Arial</vt:lpstr>
      <vt:lpstr>Microsoft New Tai Lue</vt:lpstr>
      <vt:lpstr>Simple Light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Reza Farzad</cp:lastModifiedBy>
  <cp:revision>24</cp:revision>
  <dcterms:modified xsi:type="dcterms:W3CDTF">2024-02-25T19:53:02Z</dcterms:modified>
</cp:coreProperties>
</file>