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4edc31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14edc31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4edc31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14edc31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60d41d2ccb5ae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60d41d2ccb5ae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1706203f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1706203f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4edc3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14edc3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706203f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706203f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nj3jeYxOHhshLIZ3mbw4kQncFdy3UgL43krZ7qkPrLk/edit#gid=44656436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hyperlink" Target="https://interaktiv.tagesspiegel.de/lab/demo-atlas-berlin-wofuer-wird-in-meiner-nachbarschaft-demonstriert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carnegieendowment.org/publications/interactive/protest-tracker#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72965"/>
            <a:ext cx="5017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Find My Protest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TechLabs 2024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1418175"/>
            <a:ext cx="50175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platform that displays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historical &amp; future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protest data for Berlin.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Allowing Users to find events based on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categories &amp; their own search criteria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it will predict the crowd size of upcoming protests.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6175" y="348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Science and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400"/>
              <a:t>Our Data</a:t>
            </a:r>
            <a:endParaRPr b="1" sz="1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43392" y="2758125"/>
            <a:ext cx="27825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/>
              <a:t>Categories: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/>
              <a:t>Date,  City Districts,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/>
              <a:t>Event Type, Interactions + Actors,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/>
              <a:t>Crowd Size, Notes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/>
              <a:t>DL is adding Topic &amp; Category, (Organisation), …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descr="ACLED" id="143" name="Google Shape;143;p1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1348525" y="1448975"/>
            <a:ext cx="3570437" cy="1309162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2000" stPos="0" sy="-100000" ky="0"/>
          </a:effectLst>
        </p:spPr>
      </p:pic>
      <p:sp>
        <p:nvSpPr>
          <p:cNvPr id="144" name="Google Shape;144;p14"/>
          <p:cNvSpPr txBox="1"/>
          <p:nvPr/>
        </p:nvSpPr>
        <p:spPr>
          <a:xfrm>
            <a:off x="6910875" y="3505350"/>
            <a:ext cx="17667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is coming from newspaper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https://docs.google.com/spreadsheets/d/1nj3jeYxOHhshLIZ3mbw4kQncFdy3UgL43krZ7qkPrLk/edit#gid=446564360</a:t>
            </a:r>
            <a:r>
              <a:rPr lang="tr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 flipH="1" rot="312">
            <a:off x="5374825" y="1262668"/>
            <a:ext cx="33027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of deciding for Data: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Shrinking Data from Worldwide to Berlin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Berlin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Versammlungsbehörde(State)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Newspaper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Newspaper (Riots  + Protests)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Where did the protests take place?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100" y="1176463"/>
            <a:ext cx="4799950" cy="32796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2000" stPos="0" sy="-100000" ky="0"/>
          </a:effectLst>
        </p:spPr>
      </p:pic>
      <p:sp>
        <p:nvSpPr>
          <p:cNvPr id="152" name="Google Shape;152;p15"/>
          <p:cNvSpPr txBox="1"/>
          <p:nvPr/>
        </p:nvSpPr>
        <p:spPr>
          <a:xfrm>
            <a:off x="2702275" y="4615900"/>
            <a:ext cx="5936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Berlin Protests happened in 13 different areas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82425"/>
            <a:ext cx="772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tr" sz="2300"/>
              <a:t>DS</a:t>
            </a:r>
            <a:r>
              <a:rPr lang="tr" sz="2300"/>
              <a:t>: Analys</a:t>
            </a:r>
            <a:r>
              <a:rPr lang="tr" sz="2300"/>
              <a:t>ation </a:t>
            </a:r>
            <a:r>
              <a:rPr lang="tr" sz="2300"/>
              <a:t>&amp; Regression</a:t>
            </a:r>
            <a:r>
              <a:rPr lang="tr" sz="1300"/>
              <a:t> </a:t>
            </a:r>
            <a:r>
              <a:rPr lang="tr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12663" l="0" r="0" t="12670"/>
          <a:stretch/>
        </p:blipFill>
        <p:spPr>
          <a:xfrm>
            <a:off x="159825" y="1841450"/>
            <a:ext cx="2728876" cy="15990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0000" stPos="0" sy="-100000" ky="0"/>
          </a:effectLst>
        </p:spPr>
      </p:pic>
      <p:sp>
        <p:nvSpPr>
          <p:cNvPr id="159" name="Google Shape;159;p16"/>
          <p:cNvSpPr txBox="1"/>
          <p:nvPr/>
        </p:nvSpPr>
        <p:spPr>
          <a:xfrm>
            <a:off x="1590975" y="1139600"/>
            <a:ext cx="43482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Analysing the Protest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&lt;&lt; &lt;&lt;				&amp;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predicting the crowd size,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the help of Regression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&gt;&gt; &gt;&gt;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 b="0" l="2462" r="2462" t="0"/>
          <a:stretch/>
        </p:blipFill>
        <p:spPr>
          <a:xfrm>
            <a:off x="2474800" y="2750262"/>
            <a:ext cx="2728876" cy="1599073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0000" stPos="0" sy="-100000" ky="0"/>
          </a:effectLst>
        </p:spPr>
      </p:pic>
      <p:sp>
        <p:nvSpPr>
          <p:cNvPr id="161" name="Google Shape;161;p16"/>
          <p:cNvSpPr txBox="1"/>
          <p:nvPr/>
        </p:nvSpPr>
        <p:spPr>
          <a:xfrm>
            <a:off x="159825" y="4512625"/>
            <a:ext cx="3773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Inspo from </a:t>
            </a:r>
            <a:r>
              <a:rPr lang="tr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https://interaktiv.tagesspiegel.de/lab/demo-atlas-berlin-wofuer-wird-in-meiner-nachbarschaft-demonstriert/</a:t>
            </a:r>
            <a:r>
              <a:rPr lang="tr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6">
            <a:alphaModFix/>
          </a:blip>
          <a:srcRect b="0" l="893" r="903" t="0"/>
          <a:stretch/>
        </p:blipFill>
        <p:spPr>
          <a:xfrm>
            <a:off x="5506170" y="1841450"/>
            <a:ext cx="3230674" cy="14098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0000" stPos="0" sy="-100000" ky="0"/>
          </a:effectLst>
        </p:spPr>
      </p:pic>
      <p:sp>
        <p:nvSpPr>
          <p:cNvPr id="163" name="Google Shape;163;p16"/>
          <p:cNvSpPr txBox="1"/>
          <p:nvPr/>
        </p:nvSpPr>
        <p:spPr>
          <a:xfrm>
            <a:off x="5506150" y="4058732"/>
            <a:ext cx="323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Inspo from </a:t>
            </a:r>
            <a:r>
              <a:rPr lang="tr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https://carnegieendowment.org/publications/interactive/protest-tracker#</a:t>
            </a:r>
            <a:r>
              <a:rPr lang="tr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8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tr" sz="2300"/>
              <a:t>DL: Zero-Shot Classification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114225"/>
            <a:ext cx="70389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Zero-shot text classification is a task in natural language processing where a model is trained on a set of labeled examples but is then able to classify new examples from previously unseen classes.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00" y="2037650"/>
            <a:ext cx="5153003" cy="2425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40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784175" y="379575"/>
            <a:ext cx="13839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Phases</a:t>
            </a:r>
            <a:r>
              <a:rPr lang="tr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" y="1735825"/>
            <a:ext cx="5988224" cy="34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0" y="629975"/>
            <a:ext cx="8429002" cy="1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3898325" y="0"/>
            <a:ext cx="222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UX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WebDev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896025"/>
            <a:ext cx="70389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800"/>
              <a:t>Major challenges so far: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00"/>
              <a:t>- Understanding frontend and backend role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00"/>
              <a:t>- First approach was to re-render static templates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00"/>
              <a:t>- then decided that React client  component will be connected through a server API from backend and be  requested in a Router page by frontend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4800"/>
              <a:t>Major win so far: </a:t>
            </a:r>
            <a:endParaRPr b="1"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00"/>
              <a:t>- Being able to successfully test a connection between client and server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4800"/>
              <a:t>- finding a first approach to translate </a:t>
            </a:r>
            <a:r>
              <a:rPr lang="tr" sz="4800"/>
              <a:t>wireframes</a:t>
            </a:r>
            <a:r>
              <a:rPr lang="tr" sz="4800"/>
              <a:t> from UX Team and plan how to implement the desired components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7200"/>
              <a:t>What  features </a:t>
            </a:r>
            <a:r>
              <a:rPr lang="tr" sz="7200"/>
              <a:t> do you find most useful?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