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GdsVW2XO3H8E1dnajcDedj7w9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testdata.eu/bundesweite-analyse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arnegieendowment.org/publications/interactive/protest-tracker#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testdata.eu/bundesweite-analyse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teraktiv.tagesspiegel.de/lab/demo-atlas-berlin-wofuer-wird-in-meiner-nachbarschaft-demonstriert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Protest Data from Berlin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what we have /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what we can do with it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On February. 17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311700" y="1130475"/>
            <a:ext cx="29244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 txBox="1"/>
          <p:nvPr>
            <p:ph idx="2" type="body"/>
          </p:nvPr>
        </p:nvSpPr>
        <p:spPr>
          <a:xfrm>
            <a:off x="3529200" y="1130450"/>
            <a:ext cx="53031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30475"/>
            <a:ext cx="2924499" cy="34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9200" y="1130475"/>
            <a:ext cx="5303098" cy="34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1322175"/>
            <a:ext cx="85206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61175"/>
            <a:ext cx="8520602" cy="34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what we can maybe do with it: </a:t>
            </a:r>
            <a:r>
              <a:rPr lang="en-GB" sz="2200">
                <a:solidFill>
                  <a:schemeClr val="accent3"/>
                </a:solidFill>
              </a:rPr>
              <a:t>predictions </a:t>
            </a:r>
            <a:endParaRPr sz="2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https://protestdata.eu/bundesweite-analyse</a:t>
            </a:r>
            <a:r>
              <a:rPr lang="en-GB" sz="1000"/>
              <a:t> </a:t>
            </a:r>
            <a:endParaRPr sz="1000"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510800"/>
            <a:ext cx="39999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4832400" y="1326650"/>
            <a:ext cx="39999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26525"/>
            <a:ext cx="3999900" cy="32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326525"/>
            <a:ext cx="3999898" cy="324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Ideas how to present data</a:t>
            </a:r>
            <a:r>
              <a:rPr lang="en-GB"/>
              <a:t>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https://carnegieendowment.org/publications/interactive/protest-tracker#</a:t>
            </a:r>
            <a:r>
              <a:rPr lang="en-GB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311700" y="1466650"/>
            <a:ext cx="85206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466650"/>
            <a:ext cx="8520599" cy="3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Versammlungsbehörde data; State; 28.06.2021 - 31.12.2021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to be scraped from 01.01.2022- today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column names: oid; id; start(T); end(T); topic; zip; place; route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information: location(start, route), date, time(start, end), topic</a:t>
            </a:r>
            <a:endParaRPr sz="1100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855675"/>
            <a:ext cx="85206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55775"/>
            <a:ext cx="8520602" cy="270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0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Zenodo(Frag den Staat) Data, State, 2018 - 2022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rPr lang="en-GB" sz="1000"/>
              <a:t>column names:  county; city; date; topic; expected participants; actual participants</a:t>
            </a:r>
            <a:endParaRPr sz="1000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314325"/>
            <a:ext cx="85206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0725"/>
            <a:ext cx="8483426" cy="32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ACLED Data from Berlin; Newspapers; 29.02.2021-16.02.2024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rgbClr val="000000"/>
                </a:solidFill>
              </a:rPr>
              <a:t>column names: event_id_cnty; event_date; year; time_precision; disorder_type; event_type; sub_event_type; actor1; assoc_actor_1;  inter1; actor2; assoc_actor_2; inter2; interaction; civilian_targeting;  iso; region; country; admin1; admin2; admin3; location; latitude; longitude; geo_precisio	information: event type: riot or protest; subtype: violent or non-violent; organization names; newspaper: names, national or city news, time reported; location: quarters, latitude, longitude, population of quarters, …; crowd size; 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893449"/>
            <a:ext cx="85206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93475"/>
            <a:ext cx="8520602" cy="26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Science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Working on ACLED Data to estimate Participants on a protest,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Regression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Translate all data to english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count the protest that are sorted into topics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Deep Learning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Scrape Versammlungsbehörde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Versammlungsbehörde Data: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Work on State Data to filter out the organization names, … from topic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Vizualize analyzation in 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Deep Learning </a:t>
            </a:r>
            <a:endParaRPr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16425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GB"/>
              <a:t>By using the Versammlungen im Land Berlin data we can have regression and classification tasks. Regression is  a type of supervised learning task where the goal is to predict a continuous target variable.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GB"/>
              <a:t>In regression, the output variable takes continuous values. For example duration of protest in the future.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GB"/>
              <a:t>We can evaluate  the regression model with some metrics like Mean Squared Error (MSE), Root Mean Squared Error (RMSE), Mean Absolute Error (MAE),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GB"/>
              <a:t>In classification, the output variable takes categorical values. For example, next protest area can predict  depends on the zip and street.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rPr lang="en-GB"/>
              <a:t>We can evaluate  the classification model with some metrics like accuracy, precision, recall, F1-score,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GB" sz="2400"/>
              <a:t>what we can maybe do with it: </a:t>
            </a:r>
            <a:r>
              <a:rPr lang="en-GB" sz="2200">
                <a:solidFill>
                  <a:schemeClr val="accent3"/>
                </a:solidFill>
              </a:rPr>
              <a:t>analyzation</a:t>
            </a:r>
            <a:endParaRPr sz="2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rPr lang="en-GB" sz="1000"/>
              <a:t>links: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https://protestdata.eu/bundesweite-analyse</a:t>
            </a:r>
            <a:r>
              <a:rPr lang="en-GB" sz="1000"/>
              <a:t> </a:t>
            </a:r>
            <a:endParaRPr sz="1000"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11700" y="1645075"/>
            <a:ext cx="39999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 txBox="1"/>
          <p:nvPr>
            <p:ph idx="2" type="body"/>
          </p:nvPr>
        </p:nvSpPr>
        <p:spPr>
          <a:xfrm>
            <a:off x="4832400" y="1470625"/>
            <a:ext cx="3999900" cy="30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470775"/>
            <a:ext cx="3999899" cy="30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394950"/>
            <a:ext cx="3999902" cy="3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1"/>
              <a:buNone/>
            </a:pPr>
            <a:r>
              <a:rPr lang="en-GB" sz="1000"/>
              <a:t>links: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https://interaktiv.tagesspiegel.de/lab/demo-atlas-berlin-wofuer-wird-in-meiner-nachbarschaft-demonstriert/</a:t>
            </a:r>
            <a:r>
              <a:rPr lang="en-GB" sz="1000"/>
              <a:t> </a:t>
            </a:r>
            <a:endParaRPr sz="1000"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390325"/>
            <a:ext cx="39999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 txBox="1"/>
          <p:nvPr>
            <p:ph idx="2" type="body"/>
          </p:nvPr>
        </p:nvSpPr>
        <p:spPr>
          <a:xfrm>
            <a:off x="4832400" y="1390325"/>
            <a:ext cx="39999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390325"/>
            <a:ext cx="3999900" cy="32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9525" y="1390325"/>
            <a:ext cx="3999901" cy="31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