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E289-5B17-C048-80B1-3D169608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8A9A-944D-AD42-B62E-099BDB50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07E5-AE61-AD4E-AAA6-B1C1F7DA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669C-457C-9148-930B-46D0FE1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277C-50CE-7042-84FD-6F85F9A5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291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10D4-4136-894B-91C0-DAD67FB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4971-AE65-C646-BF4E-5AD37D83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6E32-85FC-9941-9C5F-30863D97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7173-B1A7-BE44-AF6B-E8226899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9A04-1A95-A049-990E-C89AA92B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87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B0557-0E21-AA4E-84A4-727F8288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ABE4-0C87-7148-88B0-D967719B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FDB-94C4-3449-91E7-1DA99A18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2738-462D-E746-8F6C-B3F66A62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B61F-DCBE-6B4B-86EB-5F9FB851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4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C03A-7A7D-D744-BE70-08BC165F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A592-7111-2E4C-B030-1D4CC9E0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E1F5-93C7-8F44-A01F-F90C4197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A6C4-EAF1-994D-AAC5-C4674EDA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0CF0-627C-3F49-AA29-FF41EA21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7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72BF-EA80-0148-B4C0-F885503F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99B8-D20C-9945-92FC-7FACD0A8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37D4-CEC0-ED40-A320-5C78B1CE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1AB1-8701-AC49-BD1A-4116CF1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4CA4-27F1-6140-A57E-0D814FD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1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690C-82EC-3043-B1DD-D89E812A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B0A7-A8DF-8E48-B622-02861143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A49EF-1FA4-0B46-805F-ED57ADD3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09EA-08B9-FE47-8E4C-2386AF5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DB19-AE76-CB45-B59B-DB0B2E6E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9ECE2-E233-D747-A790-668550C7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56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B8DF-4B14-2543-9B3C-4E94404A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702B-0328-974F-BD39-B541170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0F1E8-D5F0-4745-B161-AA69A020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996B8-7C3A-6A42-A29E-C90A2CE2B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8C062-FF00-B344-B39C-6D5DC3875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67C28-BA2D-704C-B8D3-B7812505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ABA31-2E50-714B-81B1-AAE8D131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4B81E-18B7-B74A-9118-8A6853DD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69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512-EA06-4D4A-BAA3-AD9B4152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97991-4034-E841-AFBE-E94C583E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1491-09A9-4840-860F-3C36085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51DEB-F919-8E4F-96E6-76BFA337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62E47-56AE-9746-A701-ECF7405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695AA-040A-1F42-AD94-F580088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CFE5-371C-6F40-90E8-454E496A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6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E914-4DB2-6D48-963F-DA4A53EF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D055-CD1E-1D4F-A614-E44481D1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B026-0153-D34F-A741-7D6F2C79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27FA-AFF4-1E41-A021-13E9279F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D673-90B2-AE47-AD31-4EE24EC6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921E-70F9-4F4B-B1E4-41727CB3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42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4A8C-6F3B-0E40-A484-EAF8ACA3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9E17D-A253-9445-92F8-1AEF32E2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0C220-2A46-4747-A59A-ACBCD225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3B23-E449-7143-93E7-F74FF4CD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B84B-9493-2548-9882-F65717B4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25DA-96DE-B548-8792-346F29E7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473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FFE4-C7D6-F849-BB7B-01ECDC8A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9A38-7521-9B41-97D4-694D107F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914E-B718-C64E-B8E6-34F4C5171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4C62-BC09-CC45-A036-21293CB95E62}" type="datetimeFigureOut">
              <a:rPr lang="en-DE" smtClean="0"/>
              <a:t>16.12.21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787A-5F91-324B-A172-7F749A45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C827-36BD-8C4C-B733-4853F36B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58B7-DC95-3446-8432-E421C2873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44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C548B8-D987-1645-B66A-2ADCA701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Cleaned Time Columns (united into minutes)</a:t>
            </a:r>
          </a:p>
        </p:txBody>
      </p:sp>
      <p:pic>
        <p:nvPicPr>
          <p:cNvPr id="42" name="Picture 41" descr="Table&#10;&#10;Description automatically generated">
            <a:extLst>
              <a:ext uri="{FF2B5EF4-FFF2-40B4-BE49-F238E27FC236}">
                <a16:creationId xmlns:a16="http://schemas.microsoft.com/office/drawing/2014/main" id="{756FE73A-1845-864B-AB16-8174FE3F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8" r="-2" b="-2"/>
          <a:stretch/>
        </p:blipFill>
        <p:spPr>
          <a:xfrm>
            <a:off x="198744" y="2410448"/>
            <a:ext cx="5803323" cy="3890357"/>
          </a:xfrm>
          <a:prstGeom prst="rect">
            <a:avLst/>
          </a:prstGeom>
        </p:spPr>
      </p:pic>
      <p:pic>
        <p:nvPicPr>
          <p:cNvPr id="34" name="Content Placeholder 33" descr="Table&#10;&#10;Description automatically generated">
            <a:extLst>
              <a:ext uri="{FF2B5EF4-FFF2-40B4-BE49-F238E27FC236}">
                <a16:creationId xmlns:a16="http://schemas.microsoft.com/office/drawing/2014/main" id="{1209F1F7-A29C-FE49-9038-FD7519BB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7" r="3703" b="3"/>
          <a:stretch/>
        </p:blipFill>
        <p:spPr>
          <a:xfrm>
            <a:off x="6044843" y="2410447"/>
            <a:ext cx="5803323" cy="38903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B172C95-3957-B64F-88FA-63B7BD015034}"/>
              </a:ext>
            </a:extLst>
          </p:cNvPr>
          <p:cNvSpPr txBox="1"/>
          <p:nvPr/>
        </p:nvSpPr>
        <p:spPr>
          <a:xfrm>
            <a:off x="1569308" y="1853514"/>
            <a:ext cx="2075935" cy="37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Pre-clean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99202-6DAA-9E43-8CAE-550B9C9A56FE}"/>
              </a:ext>
            </a:extLst>
          </p:cNvPr>
          <p:cNvSpPr txBox="1"/>
          <p:nvPr/>
        </p:nvSpPr>
        <p:spPr>
          <a:xfrm>
            <a:off x="8167816" y="1952368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34562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C4779-2642-6449-8C3E-6A395CE8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Examples of other columns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8888F1-6514-B842-BCDD-6B3FBA4B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89" y="1998126"/>
            <a:ext cx="6164711" cy="131000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6F108FE-C1AE-0F47-AFDA-575324BC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388269"/>
            <a:ext cx="5586942" cy="3310780"/>
          </a:xfrm>
          <a:prstGeom prst="rect">
            <a:avLst/>
          </a:prstGeom>
        </p:spPr>
      </p:pic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355F0FF2-6ABC-EC4E-869B-EA054C7B3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79838" y="3835483"/>
            <a:ext cx="5586942" cy="24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Cleaned Time Columns (united into minutes)</vt:lpstr>
      <vt:lpstr>Examples of other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Cleaned Time Columns (united into minutes)</dc:title>
  <dc:creator>Ganyi Zhang</dc:creator>
  <cp:lastModifiedBy>Ganyi Zhang</cp:lastModifiedBy>
  <cp:revision>2</cp:revision>
  <dcterms:created xsi:type="dcterms:W3CDTF">2021-12-16T16:46:34Z</dcterms:created>
  <dcterms:modified xsi:type="dcterms:W3CDTF">2021-12-16T16:57:29Z</dcterms:modified>
</cp:coreProperties>
</file>