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2e8cf7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2e8cf7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challenge directly and care personally.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 not compromise for the sake of pseudo harmony in the team.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5a8f055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5a8f055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e7234a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e7234a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challenge directly and care personally.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 not compromise for the sake of pseudo harmony in the team.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e7234a3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e7234a3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challenge directly and care personally.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 not compromise for the sake of pseudo harmony in the team.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e7234a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e7234a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challenge directly and care personally.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 not compromise for the sake of pseudo harmony in the team.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5a8f055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5a8f055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e7234a3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e7234a3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5a8f05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5a8f05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e7234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e7234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Create the biggest web hosting provider accessible to everyone (and make money on the way)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5a8f055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5a8f055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5a8f055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5a8f055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newbie sessions to introduce our values and mission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5a8f055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5a8f055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5a8f0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5a8f0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f8ea46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f8ea4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Žalia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5a8f055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5a8f055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50900"/>
            <a:ext cx="8520600" cy="12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6747C7"/>
                </a:solidFill>
                <a:latin typeface="Roboto"/>
                <a:ea typeface="Roboto"/>
                <a:cs typeface="Roboto"/>
                <a:sym typeface="Roboto"/>
              </a:rPr>
              <a:t>Hostinger</a:t>
            </a:r>
            <a:endParaRPr b="1" sz="6000">
              <a:solidFill>
                <a:srgbClr val="6747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99825" y="2955100"/>
            <a:ext cx="435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are what we value</a:t>
            </a:r>
            <a:b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@Vinted Tech Lead Meetup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175" y="745900"/>
            <a:ext cx="1743625" cy="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990000" y="1707050"/>
            <a:ext cx="71640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follow our</a:t>
            </a: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principles to decide 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who gets rewarded, promoted or let go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4410750" y="3268536"/>
            <a:ext cx="322500" cy="7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410750" y="3268536"/>
            <a:ext cx="322500" cy="70800"/>
          </a:xfrm>
          <a:prstGeom prst="rect">
            <a:avLst/>
          </a:prstGeom>
          <a:solidFill>
            <a:srgbClr val="674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7C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6" y="645275"/>
            <a:ext cx="1738765" cy="1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848700" y="1256825"/>
            <a:ext cx="74466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Company culture’s secret ingredient - People. Hire individuality with a great talent and a passion to change the world</a:t>
            </a: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4028675" y="3465325"/>
            <a:ext cx="20745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Gabija Jasiulionyte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Head of People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950" y="3352538"/>
            <a:ext cx="920675" cy="9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743800" y="1777375"/>
            <a:ext cx="35820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 Key Dynamics for a successful Team</a:t>
            </a:r>
            <a:b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@Hostinger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2441250" y="3467836"/>
            <a:ext cx="322500" cy="70800"/>
          </a:xfrm>
          <a:prstGeom prst="rect">
            <a:avLst/>
          </a:prstGeom>
          <a:solidFill>
            <a:srgbClr val="674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48" y="0"/>
            <a:ext cx="4410749" cy="519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4410750" y="3268536"/>
            <a:ext cx="322500" cy="7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410750" y="3268536"/>
            <a:ext cx="322500" cy="70800"/>
          </a:xfrm>
          <a:prstGeom prst="rect">
            <a:avLst/>
          </a:prstGeom>
          <a:solidFill>
            <a:srgbClr val="674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0" y="131875"/>
            <a:ext cx="8880475" cy="48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4410750" y="3268536"/>
            <a:ext cx="322500" cy="7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4410750" y="3268536"/>
            <a:ext cx="322500" cy="70800"/>
          </a:xfrm>
          <a:prstGeom prst="rect">
            <a:avLst/>
          </a:prstGeom>
          <a:solidFill>
            <a:srgbClr val="674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0"/>
            <a:ext cx="86568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7C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6" y="645275"/>
            <a:ext cx="1738765" cy="1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1207050" y="1291100"/>
            <a:ext cx="67557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 people are other people. Their thoughts are someone else's opinions, their lives a mimicry, their passions a quotation.</a:t>
            </a: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4223896" y="3424863"/>
            <a:ext cx="15588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Oscar Wilde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000" y="3244550"/>
            <a:ext cx="958900" cy="9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7C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6" y="645275"/>
            <a:ext cx="1738765" cy="1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type="title"/>
          </p:nvPr>
        </p:nvSpPr>
        <p:spPr>
          <a:xfrm>
            <a:off x="1019500" y="1912400"/>
            <a:ext cx="67557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b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37850" y="2443875"/>
            <a:ext cx="70683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Help website developers and </a:t>
            </a:r>
            <a:b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 customers succeed and grow online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410750" y="3735261"/>
            <a:ext cx="322500" cy="70800"/>
          </a:xfrm>
          <a:prstGeom prst="rect">
            <a:avLst/>
          </a:prstGeom>
          <a:solidFill>
            <a:srgbClr val="674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1373750" y="1298825"/>
            <a:ext cx="62184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6747C7"/>
                </a:solidFill>
                <a:latin typeface="Roboto"/>
                <a:ea typeface="Roboto"/>
                <a:cs typeface="Roboto"/>
                <a:sym typeface="Roboto"/>
              </a:rPr>
              <a:t>Mission</a:t>
            </a:r>
            <a:endParaRPr b="1" sz="6000">
              <a:solidFill>
                <a:srgbClr val="6747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7C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6" y="645275"/>
            <a:ext cx="1738765" cy="1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1207050" y="1291100"/>
            <a:ext cx="67557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“One of the most important things to me is that your contribution can impact millions of people worldwide”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901613" y="3424838"/>
            <a:ext cx="22449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Skirmantas Juraška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DevOps Engineer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81" y="3384374"/>
            <a:ext cx="776025" cy="7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413" y="152400"/>
            <a:ext cx="7247175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7C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6" y="645275"/>
            <a:ext cx="1738765" cy="1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1283125" y="1048850"/>
            <a:ext cx="67557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Over-engineering is the lack of fundamentals. In Hostinger, we have a standard to keep learning how things work instead of doing stuff</a:t>
            </a: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4129963" y="3465325"/>
            <a:ext cx="18651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Donatas Abraitis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DevOps Engineer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937" y="3367299"/>
            <a:ext cx="891174" cy="8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207050" y="1538750"/>
            <a:ext cx="67557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Hostinger culture</a:t>
            </a: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flows from </a:t>
            </a:r>
            <a:b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core</a:t>
            </a: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Principles</a:t>
            </a: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410750" y="3516186"/>
            <a:ext cx="322500" cy="70800"/>
          </a:xfrm>
          <a:prstGeom prst="rect">
            <a:avLst/>
          </a:prstGeom>
          <a:solidFill>
            <a:srgbClr val="6747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52225" y="4336150"/>
            <a:ext cx="87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Want to Work with People Who Embody These Ten Values		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473100" y="198050"/>
            <a:ext cx="2329200" cy="5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Customer Obsession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73175" y="1115775"/>
            <a:ext cx="1788000" cy="7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Ownership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608000" y="1115763"/>
            <a:ext cx="1733100" cy="7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Learn &amp; Be Curious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787925" y="1115775"/>
            <a:ext cx="1733100" cy="7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Hire &amp; Develop 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Best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967850" y="1115775"/>
            <a:ext cx="1733100" cy="7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Highest Standards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73300" y="2302900"/>
            <a:ext cx="1733100" cy="7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Freedom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&amp;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Responsibility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608000" y="2341025"/>
            <a:ext cx="1733100" cy="7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Focus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842700" y="2341025"/>
            <a:ext cx="1733100" cy="7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Bias Toward Action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928900" y="2320775"/>
            <a:ext cx="1733100" cy="81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Courage 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&amp; 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Candidness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473100" y="3428700"/>
            <a:ext cx="2329200" cy="5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Deliver Results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7C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6" y="645275"/>
            <a:ext cx="1738765" cy="1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1207050" y="1214900"/>
            <a:ext cx="6755700" cy="1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Consistently delivering meaningful results is a team sport: guide, engage and recognize others as much as you push yourself</a:t>
            </a: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4027623" y="3424850"/>
            <a:ext cx="1851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Balys Krikščiūnas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CEO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975" y="3368925"/>
            <a:ext cx="806950" cy="8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