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7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75311" autoAdjust="0"/>
  </p:normalViewPr>
  <p:slideViewPr>
    <p:cSldViewPr snapToGrid="0">
      <p:cViewPr>
        <p:scale>
          <a:sx n="57" d="100"/>
          <a:sy n="57" d="100"/>
        </p:scale>
        <p:origin x="-1212" y="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19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05AD5-78CB-48F5-90E4-9A34B683CDD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B6B4764-2FA7-4AF5-AB00-E05CF175CFD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594ADC0-572C-417A-9C08-2B4550B24DBB}" type="parTrans" cxnId="{F7D61475-984A-4C03-AB65-465D1CB66ECF}">
      <dgm:prSet/>
      <dgm:spPr/>
      <dgm:t>
        <a:bodyPr/>
        <a:lstStyle/>
        <a:p>
          <a:endParaRPr lang="en-US"/>
        </a:p>
      </dgm:t>
    </dgm:pt>
    <dgm:pt modelId="{2F76596C-ED30-4791-A47A-E6BD2F18021F}" type="sibTrans" cxnId="{F7D61475-984A-4C03-AB65-465D1CB66ECF}">
      <dgm:prSet/>
      <dgm:spPr/>
      <dgm:t>
        <a:bodyPr/>
        <a:lstStyle/>
        <a:p>
          <a:endParaRPr lang="en-US"/>
        </a:p>
      </dgm:t>
    </dgm:pt>
    <dgm:pt modelId="{EFDDE179-1DDA-4694-AF26-27B344BBB3C3}">
      <dgm:prSet phldrT="[Text]"/>
      <dgm:spPr>
        <a:solidFill>
          <a:schemeClr val="bg2">
            <a:alpha val="5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31B4D3B6-FB94-4761-BF15-7FBF39D23C7B}" type="parTrans" cxnId="{C2BC21B2-1700-4195-B5DB-DCE84EC5656D}">
      <dgm:prSet/>
      <dgm:spPr/>
      <dgm:t>
        <a:bodyPr/>
        <a:lstStyle/>
        <a:p>
          <a:endParaRPr lang="en-US"/>
        </a:p>
      </dgm:t>
    </dgm:pt>
    <dgm:pt modelId="{3EFCA717-EC23-4B8A-B0DB-3E79DD61FC7B}" type="sibTrans" cxnId="{C2BC21B2-1700-4195-B5DB-DCE84EC5656D}">
      <dgm:prSet/>
      <dgm:spPr/>
      <dgm:t>
        <a:bodyPr/>
        <a:lstStyle/>
        <a:p>
          <a:endParaRPr lang="en-US"/>
        </a:p>
      </dgm:t>
    </dgm:pt>
    <dgm:pt modelId="{C2770BC0-DC39-44A6-A6AE-05A83FC042CC}">
      <dgm:prSet phldrT="[Text]"/>
      <dgm:spPr>
        <a:solidFill>
          <a:schemeClr val="accent5">
            <a:alpha val="49804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53E3F36-9F43-4F0E-BE9F-58F769EBC6FB}" type="parTrans" cxnId="{C9A0DE45-91D9-48FD-B92D-63FE7D596974}">
      <dgm:prSet/>
      <dgm:spPr/>
      <dgm:t>
        <a:bodyPr/>
        <a:lstStyle/>
        <a:p>
          <a:endParaRPr lang="en-US"/>
        </a:p>
      </dgm:t>
    </dgm:pt>
    <dgm:pt modelId="{24613647-26D3-4D32-A99A-097E09E0474A}" type="sibTrans" cxnId="{C9A0DE45-91D9-48FD-B92D-63FE7D596974}">
      <dgm:prSet/>
      <dgm:spPr/>
      <dgm:t>
        <a:bodyPr/>
        <a:lstStyle/>
        <a:p>
          <a:endParaRPr lang="en-US"/>
        </a:p>
      </dgm:t>
    </dgm:pt>
    <dgm:pt modelId="{A028F0F5-84EC-4A1A-BB99-9A43CE7EF33B}" type="pres">
      <dgm:prSet presAssocID="{D6E05AD5-78CB-48F5-90E4-9A34B683CDDB}" presName="compositeShape" presStyleCnt="0">
        <dgm:presLayoutVars>
          <dgm:chMax val="7"/>
          <dgm:dir/>
          <dgm:resizeHandles val="exact"/>
        </dgm:presLayoutVars>
      </dgm:prSet>
      <dgm:spPr/>
    </dgm:pt>
    <dgm:pt modelId="{DF808722-F872-4CC7-B54F-11A43EE5702F}" type="pres">
      <dgm:prSet presAssocID="{DB6B4764-2FA7-4AF5-AB00-E05CF175CFD2}" presName="circ1" presStyleLbl="vennNode1" presStyleIdx="0" presStyleCnt="3"/>
      <dgm:spPr/>
      <dgm:t>
        <a:bodyPr/>
        <a:lstStyle/>
        <a:p>
          <a:endParaRPr lang="en-GB"/>
        </a:p>
      </dgm:t>
    </dgm:pt>
    <dgm:pt modelId="{76B4F145-F2BB-41E6-BE23-546423F9ADC0}" type="pres">
      <dgm:prSet presAssocID="{DB6B4764-2FA7-4AF5-AB00-E05CF175CF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FB2416-9C4D-4659-B976-919853E5555E}" type="pres">
      <dgm:prSet presAssocID="{EFDDE179-1DDA-4694-AF26-27B344BBB3C3}" presName="circ2" presStyleLbl="vennNode1" presStyleIdx="1" presStyleCnt="3"/>
      <dgm:spPr/>
      <dgm:t>
        <a:bodyPr/>
        <a:lstStyle/>
        <a:p>
          <a:endParaRPr lang="en-GB"/>
        </a:p>
      </dgm:t>
    </dgm:pt>
    <dgm:pt modelId="{8C084B58-AD68-40BD-B4E8-49F3F512E885}" type="pres">
      <dgm:prSet presAssocID="{EFDDE179-1DDA-4694-AF26-27B344BBB3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FC0823-2167-402B-BDC3-5D37A73ABB87}" type="pres">
      <dgm:prSet presAssocID="{C2770BC0-DC39-44A6-A6AE-05A83FC042CC}" presName="circ3" presStyleLbl="vennNode1" presStyleIdx="2" presStyleCnt="3"/>
      <dgm:spPr/>
      <dgm:t>
        <a:bodyPr/>
        <a:lstStyle/>
        <a:p>
          <a:endParaRPr lang="en-GB"/>
        </a:p>
      </dgm:t>
    </dgm:pt>
    <dgm:pt modelId="{1271B5DE-878A-42BC-8AFD-DCB44AE7A8DE}" type="pres">
      <dgm:prSet presAssocID="{C2770BC0-DC39-44A6-A6AE-05A83FC042C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37088F9-A2B2-4503-B44B-03F221E06DCA}" type="presOf" srcId="{C2770BC0-DC39-44A6-A6AE-05A83FC042CC}" destId="{6EFC0823-2167-402B-BDC3-5D37A73ABB87}" srcOrd="0" destOrd="0" presId="urn:microsoft.com/office/officeart/2005/8/layout/venn1"/>
    <dgm:cxn modelId="{53B333D4-2797-4A06-A27B-D74BC1A2F4A7}" type="presOf" srcId="{DB6B4764-2FA7-4AF5-AB00-E05CF175CFD2}" destId="{76B4F145-F2BB-41E6-BE23-546423F9ADC0}" srcOrd="1" destOrd="0" presId="urn:microsoft.com/office/officeart/2005/8/layout/venn1"/>
    <dgm:cxn modelId="{89D27D22-2279-4FE2-B5C4-194E78AABC47}" type="presOf" srcId="{C2770BC0-DC39-44A6-A6AE-05A83FC042CC}" destId="{1271B5DE-878A-42BC-8AFD-DCB44AE7A8DE}" srcOrd="1" destOrd="0" presId="urn:microsoft.com/office/officeart/2005/8/layout/venn1"/>
    <dgm:cxn modelId="{C2BC21B2-1700-4195-B5DB-DCE84EC5656D}" srcId="{D6E05AD5-78CB-48F5-90E4-9A34B683CDDB}" destId="{EFDDE179-1DDA-4694-AF26-27B344BBB3C3}" srcOrd="1" destOrd="0" parTransId="{31B4D3B6-FB94-4761-BF15-7FBF39D23C7B}" sibTransId="{3EFCA717-EC23-4B8A-B0DB-3E79DD61FC7B}"/>
    <dgm:cxn modelId="{49B19CF1-7F4C-4958-9951-39FE01C7F7F3}" type="presOf" srcId="{D6E05AD5-78CB-48F5-90E4-9A34B683CDDB}" destId="{A028F0F5-84EC-4A1A-BB99-9A43CE7EF33B}" srcOrd="0" destOrd="0" presId="urn:microsoft.com/office/officeart/2005/8/layout/venn1"/>
    <dgm:cxn modelId="{F7D61475-984A-4C03-AB65-465D1CB66ECF}" srcId="{D6E05AD5-78CB-48F5-90E4-9A34B683CDDB}" destId="{DB6B4764-2FA7-4AF5-AB00-E05CF175CFD2}" srcOrd="0" destOrd="0" parTransId="{E594ADC0-572C-417A-9C08-2B4550B24DBB}" sibTransId="{2F76596C-ED30-4791-A47A-E6BD2F18021F}"/>
    <dgm:cxn modelId="{7B557323-5A1F-4D13-95F5-CCBA30366458}" type="presOf" srcId="{EFDDE179-1DDA-4694-AF26-27B344BBB3C3}" destId="{8C084B58-AD68-40BD-B4E8-49F3F512E885}" srcOrd="1" destOrd="0" presId="urn:microsoft.com/office/officeart/2005/8/layout/venn1"/>
    <dgm:cxn modelId="{B9DC0954-5CB5-46FF-A8C4-A7E853492B40}" type="presOf" srcId="{DB6B4764-2FA7-4AF5-AB00-E05CF175CFD2}" destId="{DF808722-F872-4CC7-B54F-11A43EE5702F}" srcOrd="0" destOrd="0" presId="urn:microsoft.com/office/officeart/2005/8/layout/venn1"/>
    <dgm:cxn modelId="{C9A0DE45-91D9-48FD-B92D-63FE7D596974}" srcId="{D6E05AD5-78CB-48F5-90E4-9A34B683CDDB}" destId="{C2770BC0-DC39-44A6-A6AE-05A83FC042CC}" srcOrd="2" destOrd="0" parTransId="{E53E3F36-9F43-4F0E-BE9F-58F769EBC6FB}" sibTransId="{24613647-26D3-4D32-A99A-097E09E0474A}"/>
    <dgm:cxn modelId="{9EA90351-39F6-415F-A3CC-7BA2F672BA15}" type="presOf" srcId="{EFDDE179-1DDA-4694-AF26-27B344BBB3C3}" destId="{72FB2416-9C4D-4659-B976-919853E5555E}" srcOrd="0" destOrd="0" presId="urn:microsoft.com/office/officeart/2005/8/layout/venn1"/>
    <dgm:cxn modelId="{FD37C9DB-2423-4EBE-8472-9DE3FC7EC879}" type="presParOf" srcId="{A028F0F5-84EC-4A1A-BB99-9A43CE7EF33B}" destId="{DF808722-F872-4CC7-B54F-11A43EE5702F}" srcOrd="0" destOrd="0" presId="urn:microsoft.com/office/officeart/2005/8/layout/venn1"/>
    <dgm:cxn modelId="{01EC5389-4C35-44CE-9AA4-13B6198FA900}" type="presParOf" srcId="{A028F0F5-84EC-4A1A-BB99-9A43CE7EF33B}" destId="{76B4F145-F2BB-41E6-BE23-546423F9ADC0}" srcOrd="1" destOrd="0" presId="urn:microsoft.com/office/officeart/2005/8/layout/venn1"/>
    <dgm:cxn modelId="{0C3DEE3B-0C3B-4C60-9067-CFE5A2907249}" type="presParOf" srcId="{A028F0F5-84EC-4A1A-BB99-9A43CE7EF33B}" destId="{72FB2416-9C4D-4659-B976-919853E5555E}" srcOrd="2" destOrd="0" presId="urn:microsoft.com/office/officeart/2005/8/layout/venn1"/>
    <dgm:cxn modelId="{9A40AC6F-CF12-4591-AB9D-B9B0723623CB}" type="presParOf" srcId="{A028F0F5-84EC-4A1A-BB99-9A43CE7EF33B}" destId="{8C084B58-AD68-40BD-B4E8-49F3F512E885}" srcOrd="3" destOrd="0" presId="urn:microsoft.com/office/officeart/2005/8/layout/venn1"/>
    <dgm:cxn modelId="{723FEC5F-E23C-432E-9427-41A0DF2BA738}" type="presParOf" srcId="{A028F0F5-84EC-4A1A-BB99-9A43CE7EF33B}" destId="{6EFC0823-2167-402B-BDC3-5D37A73ABB87}" srcOrd="4" destOrd="0" presId="urn:microsoft.com/office/officeart/2005/8/layout/venn1"/>
    <dgm:cxn modelId="{339C919C-4C21-4724-9223-EF17E70FA1FE}" type="presParOf" srcId="{A028F0F5-84EC-4A1A-BB99-9A43CE7EF33B}" destId="{1271B5DE-878A-42BC-8AFD-DCB44AE7A8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81FFDC-85CC-49AE-8BF2-68AFA7FF4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429709-6D69-4C8E-89C7-9E031B35B1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6193-F16C-4F27-ACA4-A8AF7C7F796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243C08-E55B-45D9-8AE4-3ABF21636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D4C67B-1F45-4493-B135-F55518AAAC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F3361-E67A-4D1A-A0DB-E52C92BB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0DB04-4D69-47E9-A0DE-E764D1B0A12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289E8-CBE4-460A-8399-1DDBC5F2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F3A66-DCA6-4F3A-BE9B-DE695AA17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4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topic of today is Agile. More particularly, how</a:t>
            </a:r>
            <a:r>
              <a:rPr lang="en-GB" baseline="0" dirty="0" smtClean="0"/>
              <a:t> we understand and apply it. </a:t>
            </a:r>
            <a:r>
              <a:rPr lang="en-GB" baseline="0" dirty="0" err="1" smtClean="0"/>
              <a:t>Mindaugas</a:t>
            </a:r>
            <a:r>
              <a:rPr lang="en-GB" baseline="0" dirty="0" smtClean="0"/>
              <a:t> told me clearly – nobody needs a lecture, you need to speak about your experience. So I will speak about how I understood and implemented agile in my career.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F3A66-DCA6-4F3A-BE9B-DE695AA17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6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Studio: building rapid development teams from UX/Graphic Designers, Full stack developers, SM and the PO (client)</a:t>
            </a:r>
          </a:p>
          <a:p>
            <a:r>
              <a:rPr lang="en-GB" dirty="0" smtClean="0"/>
              <a:t>As staffing manager – exploring needs, establishing teams and linking them with the client</a:t>
            </a:r>
          </a:p>
          <a:p>
            <a:r>
              <a:rPr lang="en-GB" dirty="0" smtClean="0"/>
              <a:t>Iterative, incremental approach connecting design thinking and agile development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289E8-CBE4-460A-8399-1DDBC5F2F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Situation: Monday, Brexit results on Thursday, need for Brexit site by Friday. High exposure project</a:t>
            </a:r>
          </a:p>
          <a:p>
            <a:r>
              <a:rPr lang="en-GB" dirty="0" smtClean="0"/>
              <a:t>Forming and leading a team to create the site</a:t>
            </a:r>
          </a:p>
          <a:p>
            <a:r>
              <a:rPr lang="en-GB" dirty="0" smtClean="0"/>
              <a:t>Ideation workshops with PO, wireframes, site without content (waiting for industry leaders to create offerings), loading content, releasing (marketing, etc.) </a:t>
            </a:r>
          </a:p>
          <a:p>
            <a:r>
              <a:rPr lang="en-GB" dirty="0" smtClean="0"/>
              <a:t>Result – after finding out the negative vote, with huge regret, we launched the site and started communications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289E8-CBE4-460A-8399-1DDBC5F2F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IKEA e-commerce platform – goal</a:t>
            </a:r>
          </a:p>
          <a:p>
            <a:r>
              <a:rPr lang="en-GB" dirty="0" smtClean="0"/>
              <a:t>Situation: drowning program – no releases, huge bottlenecks for core components, low motivation of teams (no releases), etc. etc. etc.</a:t>
            </a:r>
          </a:p>
          <a:p>
            <a:r>
              <a:rPr lang="en-GB" dirty="0" smtClean="0"/>
              <a:t>Solution: establish agile architecture, implement agile framework to increase agility, self-organise into teams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289E8-CBE4-460A-8399-1DDBC5F2F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Product owners present the vision for the verticals and competency needs for the team</a:t>
            </a:r>
          </a:p>
          <a:p>
            <a:r>
              <a:rPr lang="en-GB" dirty="0" smtClean="0"/>
              <a:t>Developers select the verticals they want to contribute to;</a:t>
            </a:r>
          </a:p>
          <a:p>
            <a:r>
              <a:rPr lang="en-GB" dirty="0" smtClean="0"/>
              <a:t>Dev. Manager evaluates overall picture</a:t>
            </a:r>
          </a:p>
          <a:p>
            <a:r>
              <a:rPr lang="en-GB" dirty="0" smtClean="0"/>
              <a:t>95% of developers got their 1/2</a:t>
            </a:r>
            <a:r>
              <a:rPr lang="en-GB" baseline="30000" dirty="0" smtClean="0"/>
              <a:t>nd</a:t>
            </a:r>
            <a:r>
              <a:rPr lang="en-GB" dirty="0" smtClean="0"/>
              <a:t> choice</a:t>
            </a:r>
          </a:p>
          <a:p>
            <a:r>
              <a:rPr lang="en-GB" dirty="0" smtClean="0"/>
              <a:t>Around</a:t>
            </a:r>
            <a:r>
              <a:rPr lang="en-GB" baseline="0" dirty="0" smtClean="0"/>
              <a:t> 50% stayed where they were</a:t>
            </a:r>
            <a:endParaRPr lang="en-GB" dirty="0" smtClean="0"/>
          </a:p>
          <a:p>
            <a:r>
              <a:rPr lang="en-GB" dirty="0" smtClean="0"/>
              <a:t>Few key people were assigned to specific teams (not everything works perfectly – transparent issue to be addressed)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289E8-CBE4-460A-8399-1DDBC5F2F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</a:t>
            </a:r>
            <a:r>
              <a:rPr lang="en-GB" baseline="0" dirty="0" smtClean="0"/>
              <a:t> an enterprise be entirely agile? Well, yes. It’s much easier for the smaller ones, and nearly impossible for the big whales in the industry. Quite a few claim they are and those who truly are, don’t usually boast about it – they just enjoy the benefits of it.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I’ve witnessed the most, that many companies are in this journey towards agility. And that’s perfectly fine. You eat the elephant one bite at a time. Last few </a:t>
            </a:r>
            <a:r>
              <a:rPr lang="en-GB" baseline="0" dirty="0" smtClean="0"/>
              <a:t>years </a:t>
            </a:r>
            <a:r>
              <a:rPr lang="en-GB" baseline="0" dirty="0" smtClean="0"/>
              <a:t>I’ve been helping them to make this journey less bumpy.  </a:t>
            </a:r>
          </a:p>
          <a:p>
            <a:endParaRPr lang="en-GB" baseline="0" dirty="0" smtClean="0"/>
          </a:p>
          <a:p>
            <a:r>
              <a:rPr lang="en-GB" dirty="0" smtClean="0"/>
              <a:t>What</a:t>
            </a:r>
            <a:r>
              <a:rPr lang="en-GB" baseline="0" dirty="0" smtClean="0"/>
              <a:t> worked from me was starting from the level one – help individuals to become agile, increase agility of the teams, organise teams around value rather than organisational silos (departments) and repeat, inspect and adapt.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F3A66-DCA6-4F3A-BE9B-DE695AA17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My own practise: physical </a:t>
            </a:r>
            <a:r>
              <a:rPr lang="en-GB" dirty="0" err="1" smtClean="0"/>
              <a:t>kanban</a:t>
            </a:r>
            <a:r>
              <a:rPr lang="en-GB" dirty="0" smtClean="0"/>
              <a:t> board;</a:t>
            </a:r>
          </a:p>
          <a:p>
            <a:r>
              <a:rPr lang="en-GB" dirty="0" smtClean="0"/>
              <a:t>I’ve got different categories, priorities (based on rankings), goals for each</a:t>
            </a:r>
          </a:p>
          <a:p>
            <a:r>
              <a:rPr lang="en-GB" dirty="0" smtClean="0"/>
              <a:t> create tasks that contribute to them, try to focus on a single one every week </a:t>
            </a:r>
          </a:p>
          <a:p>
            <a:r>
              <a:rPr lang="en-GB" dirty="0" smtClean="0"/>
              <a:t>Gives transparency (always see it in front of me) &amp; focus </a:t>
            </a:r>
          </a:p>
          <a:p>
            <a:r>
              <a:rPr lang="en-GB" dirty="0" smtClean="0"/>
              <a:t>Tried scrum – didn’t work (probably because I dedicated 5-10% of my time for it)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F3A66-DCA6-4F3A-BE9B-DE695AA17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4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239C653-F5A3-4AA3-A7E3-276351E0F28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2B1214-0CA8-4F8C-B0B5-FC450EF30C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9960" y="1526622"/>
            <a:ext cx="3377610" cy="3377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D7CFBA-BDD9-4E67-B55B-0B09DB9EC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94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53FEF08-A453-4DB5-BAA9-04C71E14A582}"/>
              </a:ext>
            </a:extLst>
          </p:cNvPr>
          <p:cNvSpPr/>
          <p:nvPr userDrawn="1"/>
        </p:nvSpPr>
        <p:spPr>
          <a:xfrm>
            <a:off x="0" y="0"/>
            <a:ext cx="8739960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8149E7E-1A05-4E3D-A749-F16ED198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15" y="697575"/>
            <a:ext cx="7586331" cy="109401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73C68A8F-0CDB-44D0-B03F-8BD9F5877C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1233" y="1946127"/>
            <a:ext cx="7448111" cy="1382713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lt-LT" noProof="0" dirty="0"/>
              <a:t>Name </a:t>
            </a:r>
            <a:r>
              <a:rPr lang="lt-LT" noProof="0" dirty="0" err="1"/>
              <a:t>Surname</a:t>
            </a:r>
            <a:r>
              <a:rPr lang="lt-LT" noProof="0" dirty="0"/>
              <a:t>, </a:t>
            </a:r>
            <a:r>
              <a:rPr lang="lt-LT" noProof="0" dirty="0" err="1"/>
              <a:t>Job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</a:p>
          <a:p>
            <a:pPr lvl="0"/>
            <a:r>
              <a:rPr lang="lt-LT" noProof="0" dirty="0" err="1"/>
              <a:t>Date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405149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391" y="554037"/>
            <a:ext cx="5050464" cy="584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/>
              <a:t>Turinys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28391" y="1604513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F126CF-6727-451D-975F-373121AA1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241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8F3BFE-8981-427B-89B1-1E5D03643185}"/>
              </a:ext>
            </a:extLst>
          </p:cNvPr>
          <p:cNvSpPr/>
          <p:nvPr userDrawn="1"/>
        </p:nvSpPr>
        <p:spPr>
          <a:xfrm>
            <a:off x="0" y="0"/>
            <a:ext cx="6096000" cy="62413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391" y="554036"/>
            <a:ext cx="5050464" cy="5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/>
              <a:t>Dienotvarkė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28391" y="1604513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4C8312C-C302-40D7-92C4-1A08B0AE2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63"/>
            <a:ext cx="6096000" cy="6241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8F3BFE-8981-427B-89B1-1E5D03643185}"/>
              </a:ext>
            </a:extLst>
          </p:cNvPr>
          <p:cNvSpPr/>
          <p:nvPr userDrawn="1"/>
        </p:nvSpPr>
        <p:spPr>
          <a:xfrm>
            <a:off x="0" y="8725"/>
            <a:ext cx="6096000" cy="62413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391" y="554036"/>
            <a:ext cx="5050464" cy="5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/>
              <a:t>Taisyklės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28391" y="1604513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DBA3DD-E43C-43C6-B26F-57F48A24F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241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8F3BFE-8981-427B-89B1-1E5D03643185}"/>
              </a:ext>
            </a:extLst>
          </p:cNvPr>
          <p:cNvSpPr/>
          <p:nvPr userDrawn="1"/>
        </p:nvSpPr>
        <p:spPr>
          <a:xfrm>
            <a:off x="0" y="-1"/>
            <a:ext cx="6096000" cy="62413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3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391" y="554036"/>
            <a:ext cx="5050464" cy="5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/>
              <a:t>Taisyklės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28391" y="1604513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F8C7F3-4384-45B8-8B53-3ACDB60B0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791"/>
            <a:ext cx="6096000" cy="6232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38F3BFE-8981-427B-89B1-1E5D03643185}"/>
              </a:ext>
            </a:extLst>
          </p:cNvPr>
          <p:cNvSpPr/>
          <p:nvPr userDrawn="1"/>
        </p:nvSpPr>
        <p:spPr>
          <a:xfrm>
            <a:off x="0" y="0"/>
            <a:ext cx="6096000" cy="624131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391" y="554037"/>
            <a:ext cx="5050464" cy="5760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28391" y="1604513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31EA47B-5B52-4A92-A7E2-51EEF8B062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251945"/>
          </a:xfrm>
          <a:solidFill>
            <a:schemeClr val="bg2">
              <a:alpha val="5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0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98FB1-CAC4-4D2E-B346-45C576F3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" y="360606"/>
            <a:ext cx="5050464" cy="5760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018" y="1481422"/>
            <a:ext cx="505046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31EA47B-5B52-4A92-A7E2-51EEF8B062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10632"/>
            <a:ext cx="6096000" cy="6251945"/>
          </a:xfrm>
          <a:solidFill>
            <a:schemeClr val="bg2">
              <a:alpha val="5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2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31EA47B-5B52-4A92-A7E2-51EEF8B062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251945"/>
          </a:xfrm>
          <a:solidFill>
            <a:schemeClr val="bg2">
              <a:alpha val="5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D1C079-A512-487E-9F59-F87478ED2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B444D8D-6B7B-4395-8A85-51EE04C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391" y="554036"/>
            <a:ext cx="5050464" cy="5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5619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4A48BB0-F7D0-4EBF-B944-FCB09BF911FA}"/>
              </a:ext>
            </a:extLst>
          </p:cNvPr>
          <p:cNvSpPr/>
          <p:nvPr userDrawn="1"/>
        </p:nvSpPr>
        <p:spPr>
          <a:xfrm>
            <a:off x="0" y="1"/>
            <a:ext cx="12191999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54FFD3B-A1AA-448A-8DBB-497A8B47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B444D8D-6B7B-4395-8A85-51EE04C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8" y="554036"/>
            <a:ext cx="7622317" cy="5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C31EA47B-5B52-4A92-A7E2-51EEF8B062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0632"/>
            <a:ext cx="3517598" cy="6251945"/>
          </a:xfrm>
          <a:solidFill>
            <a:schemeClr val="bg2">
              <a:alpha val="5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62195"/>
            <a:ext cx="3517598" cy="3516923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="" xmlns:a16="http://schemas.microsoft.com/office/drawing/2014/main" id="{73630AB8-E57A-408B-AA12-1CB269DE86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21369" y="1458297"/>
            <a:ext cx="7631724" cy="44454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345274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A17C9A3-391F-466E-A0D5-D95C994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BB12818-E11A-49FA-8CD3-2F331AD61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425" y="1616075"/>
            <a:ext cx="10972800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97930A4-EC21-4299-A3D0-DB0BCF62D4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25" y="5262563"/>
            <a:ext cx="10972800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081872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A17C9A3-391F-466E-A0D5-D95C994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BB12818-E11A-49FA-8CD3-2F331AD61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425" y="1616075"/>
            <a:ext cx="5018197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97930A4-EC21-4299-A3D0-DB0BCF62D4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25" y="5262563"/>
            <a:ext cx="5018197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45906DE9-B7F0-4F61-AE62-FDE735A22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7379" y="1597101"/>
            <a:ext cx="5018198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954586C8-D922-4B9E-9723-1A0D440F84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7379" y="5260899"/>
            <a:ext cx="5018197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3948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4CDAD-EE67-499B-9ED2-2F441B5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48" y="2894563"/>
            <a:ext cx="7283303" cy="1068873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E020E1-0DD4-4557-A91C-8239D614F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9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A17C9A3-391F-466E-A0D5-D95C994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BB12818-E11A-49FA-8CD3-2F331AD61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426" y="1616075"/>
            <a:ext cx="3221296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97930A4-EC21-4299-A3D0-DB0BCF62D4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25" y="5262563"/>
            <a:ext cx="3221297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="" xmlns:a16="http://schemas.microsoft.com/office/drawing/2014/main" id="{8606FE58-FECE-4465-99E1-EDDCA3EAA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8897" y="1604263"/>
            <a:ext cx="3221296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="" xmlns:a16="http://schemas.microsoft.com/office/drawing/2014/main" id="{4B67798D-D490-41C7-8FBE-C5C99EB028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1369" y="1616075"/>
            <a:ext cx="3221296" cy="325437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C6B5C95-430F-412B-AE32-2EAC5E9F70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8896" y="5252798"/>
            <a:ext cx="3221297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4" name="Text Placeholder 8">
            <a:extLst>
              <a:ext uri="{FF2B5EF4-FFF2-40B4-BE49-F238E27FC236}">
                <a16:creationId xmlns="" xmlns:a16="http://schemas.microsoft.com/office/drawing/2014/main" id="{B7CE5A71-C6D0-45BD-A22B-DA749D1AD3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64280" y="5262563"/>
            <a:ext cx="3221297" cy="766762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827624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A17C9A3-391F-466E-A0D5-D95C994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97930A4-EC21-4299-A3D0-DB0BCF62D4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056" y="4357091"/>
            <a:ext cx="2232651" cy="1670570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="" xmlns:a16="http://schemas.microsoft.com/office/drawing/2014/main" id="{FD8B2F46-D2AA-4CCF-B6DC-171F518BD48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95576" y="1604263"/>
            <a:ext cx="2232651" cy="229792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="" xmlns:a16="http://schemas.microsoft.com/office/drawing/2014/main" id="{387B65C2-A2A6-4612-A399-8EDFCADCE2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056" y="1594776"/>
            <a:ext cx="2232651" cy="228610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="" xmlns:a16="http://schemas.microsoft.com/office/drawing/2014/main" id="{55D526EF-D71E-429F-BA23-A1FDC5B0C8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44948" y="1616076"/>
            <a:ext cx="2232651" cy="228610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="" xmlns:a16="http://schemas.microsoft.com/office/drawing/2014/main" id="{92DA696D-7AD7-4C46-8E04-8D41B5072BF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46204" y="1616075"/>
            <a:ext cx="2232651" cy="229792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1F7EA5F9-A7F1-4B46-AFE9-5FCAE6AE5C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44948" y="4357091"/>
            <a:ext cx="2232651" cy="1670570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ED3F7D32-68E8-490D-9890-7149C8CE39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1846" y="4357091"/>
            <a:ext cx="2232651" cy="1670570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7" name="Text Placeholder 8">
            <a:extLst>
              <a:ext uri="{FF2B5EF4-FFF2-40B4-BE49-F238E27FC236}">
                <a16:creationId xmlns="" xmlns:a16="http://schemas.microsoft.com/office/drawing/2014/main" id="{AF707C22-61BE-4144-84DE-A2EAC34547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46203" y="4357091"/>
            <a:ext cx="2232651" cy="1670570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41894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A17C9A3-391F-466E-A0D5-D95C994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9103E1B7-3B7C-4B37-A8C5-15301F16215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056" y="1648044"/>
            <a:ext cx="10972799" cy="44125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23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9103E1B7-3B7C-4B37-A8C5-15301F16215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057" y="1648044"/>
            <a:ext cx="5071730" cy="44125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="" xmlns:a16="http://schemas.microsoft.com/office/drawing/2014/main" id="{216F3BBF-25A2-4F25-B549-96B32E672A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4213" y="1648045"/>
            <a:ext cx="5071730" cy="4416058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9" name="Title 5">
            <a:extLst>
              <a:ext uri="{FF2B5EF4-FFF2-40B4-BE49-F238E27FC236}">
                <a16:creationId xmlns="" xmlns:a16="http://schemas.microsoft.com/office/drawing/2014/main" id="{6763E827-54F9-424F-B881-90B4A747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280039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9103E1B7-3B7C-4B37-A8C5-15301F16215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6057" y="1648044"/>
            <a:ext cx="3232296" cy="44125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="" xmlns:a16="http://schemas.microsoft.com/office/drawing/2014/main" id="{0522561A-2AE6-4C2C-9677-B74EA97A0B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5800" y="1648038"/>
            <a:ext cx="3200400" cy="44125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="" xmlns:a16="http://schemas.microsoft.com/office/drawing/2014/main" id="{92FE0F25-92B1-4E71-A483-8E671F99D0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8455" y="1648038"/>
            <a:ext cx="3200400" cy="4412513"/>
          </a:xfrm>
        </p:spPr>
        <p:txBody>
          <a:bodyPr/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11" name="Title 5">
            <a:extLst>
              <a:ext uri="{FF2B5EF4-FFF2-40B4-BE49-F238E27FC236}">
                <a16:creationId xmlns="" xmlns:a16="http://schemas.microsoft.com/office/drawing/2014/main" id="{4057192A-C06E-4F8A-880D-0AB73094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355106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="" xmlns:a16="http://schemas.microsoft.com/office/drawing/2014/main" id="{7B6A1C56-8C2D-49F7-9BC8-4A87B2F0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771563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B58756-1D43-42EB-A836-0082E2F5E102}"/>
              </a:ext>
            </a:extLst>
          </p:cNvPr>
          <p:cNvSpPr/>
          <p:nvPr userDrawn="1"/>
        </p:nvSpPr>
        <p:spPr>
          <a:xfrm>
            <a:off x="0" y="1"/>
            <a:ext cx="12192000" cy="624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0B5DDB-473C-470A-B91C-B57A4BDD7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F7F736-EBBE-4185-9577-7650D4D88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9" y="6356578"/>
            <a:ext cx="809738" cy="428685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="" xmlns:a16="http://schemas.microsoft.com/office/drawing/2014/main" id="{7B6A1C56-8C2D-49F7-9BC8-4A87B2F0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56" y="520994"/>
            <a:ext cx="10972799" cy="60605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AAA8CAA7-E94A-4E05-B84C-DD0670CB52A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36050989"/>
              </p:ext>
            </p:extLst>
          </p:nvPr>
        </p:nvGraphicFramePr>
        <p:xfrm>
          <a:off x="2032000" y="1392865"/>
          <a:ext cx="7866912" cy="466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295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29332C7-D919-4864-8146-9F1D0ECCFA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5254" y="4529470"/>
            <a:ext cx="5083165" cy="1669310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lt-LT" noProof="0" dirty="0"/>
              <a:t>Kontaktai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79054BCA-4040-4CB8-8D7D-52CA5D7868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3582" y="4548750"/>
            <a:ext cx="5170967" cy="1650029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lt-LT" noProof="0" dirty="0"/>
              <a:t>www.agilecoach.lt </a:t>
            </a:r>
          </a:p>
          <a:p>
            <a:pPr marL="0" indent="0">
              <a:buNone/>
            </a:pPr>
            <a:r>
              <a:rPr lang="lt-LT" noProof="0" dirty="0"/>
              <a:t>www.facebook.com/agilecoachlt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4CDAD-EE67-499B-9ED2-2F441B5E15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2864" y="2309250"/>
            <a:ext cx="3006272" cy="1068873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lt-LT" noProof="0" dirty="0"/>
              <a:t>AČIŪ!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DD1370-AB35-402E-85AE-54A930BD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497;p43">
            <a:extLst>
              <a:ext uri="{FF2B5EF4-FFF2-40B4-BE49-F238E27FC236}">
                <a16:creationId xmlns="" xmlns:a16="http://schemas.microsoft.com/office/drawing/2014/main" id="{63EAF691-5B75-46D5-BD92-D4D44049FC67}"/>
              </a:ext>
            </a:extLst>
          </p:cNvPr>
          <p:cNvGrpSpPr/>
          <p:nvPr userDrawn="1"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310" name="Google Shape;498;p43">
              <a:extLst>
                <a:ext uri="{FF2B5EF4-FFF2-40B4-BE49-F238E27FC236}">
                  <a16:creationId xmlns="" xmlns:a16="http://schemas.microsoft.com/office/drawing/2014/main" id="{76378BF1-9B15-43BF-B4E8-15BB66E16B3C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499;p43">
              <a:extLst>
                <a:ext uri="{FF2B5EF4-FFF2-40B4-BE49-F238E27FC236}">
                  <a16:creationId xmlns="" xmlns:a16="http://schemas.microsoft.com/office/drawing/2014/main" id="{020842BA-AF62-4DB9-9F54-30E1D4F6E83D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00;p43">
              <a:extLst>
                <a:ext uri="{FF2B5EF4-FFF2-40B4-BE49-F238E27FC236}">
                  <a16:creationId xmlns="" xmlns:a16="http://schemas.microsoft.com/office/drawing/2014/main" id="{991A6536-5F85-4AA1-B47F-79F65B2C544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01;p43">
              <a:extLst>
                <a:ext uri="{FF2B5EF4-FFF2-40B4-BE49-F238E27FC236}">
                  <a16:creationId xmlns="" xmlns:a16="http://schemas.microsoft.com/office/drawing/2014/main" id="{47F423E0-129D-4546-AC28-56F29613978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02;p43">
              <a:extLst>
                <a:ext uri="{FF2B5EF4-FFF2-40B4-BE49-F238E27FC236}">
                  <a16:creationId xmlns="" xmlns:a16="http://schemas.microsoft.com/office/drawing/2014/main" id="{AE2E09FD-9F9E-4E40-8ED5-EFA7C85A3BC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503;p43">
              <a:extLst>
                <a:ext uri="{FF2B5EF4-FFF2-40B4-BE49-F238E27FC236}">
                  <a16:creationId xmlns="" xmlns:a16="http://schemas.microsoft.com/office/drawing/2014/main" id="{9507EBC0-10D6-4ACF-9C16-94B9D7D8E888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04;p43">
              <a:extLst>
                <a:ext uri="{FF2B5EF4-FFF2-40B4-BE49-F238E27FC236}">
                  <a16:creationId xmlns="" xmlns:a16="http://schemas.microsoft.com/office/drawing/2014/main" id="{D0FB7996-6E49-4963-AA28-1555638A1E3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05;p43">
              <a:extLst>
                <a:ext uri="{FF2B5EF4-FFF2-40B4-BE49-F238E27FC236}">
                  <a16:creationId xmlns="" xmlns:a16="http://schemas.microsoft.com/office/drawing/2014/main" id="{FF420176-662E-4D01-B1A9-EF13EAA9F4BE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06;p43">
              <a:extLst>
                <a:ext uri="{FF2B5EF4-FFF2-40B4-BE49-F238E27FC236}">
                  <a16:creationId xmlns="" xmlns:a16="http://schemas.microsoft.com/office/drawing/2014/main" id="{C4B3DFE7-1017-450D-991A-00074E93BFD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507;p43">
              <a:extLst>
                <a:ext uri="{FF2B5EF4-FFF2-40B4-BE49-F238E27FC236}">
                  <a16:creationId xmlns="" xmlns:a16="http://schemas.microsoft.com/office/drawing/2014/main" id="{A3FBE0AB-2EB4-466E-8EF1-F90FA8EB606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08;p43">
              <a:extLst>
                <a:ext uri="{FF2B5EF4-FFF2-40B4-BE49-F238E27FC236}">
                  <a16:creationId xmlns="" xmlns:a16="http://schemas.microsoft.com/office/drawing/2014/main" id="{38334682-A79F-4616-8796-D3C1A98CEFA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09;p43">
              <a:extLst>
                <a:ext uri="{FF2B5EF4-FFF2-40B4-BE49-F238E27FC236}">
                  <a16:creationId xmlns="" xmlns:a16="http://schemas.microsoft.com/office/drawing/2014/main" id="{7C45C49F-F23A-41CA-94D8-0A020C507FB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10;p43">
              <a:extLst>
                <a:ext uri="{FF2B5EF4-FFF2-40B4-BE49-F238E27FC236}">
                  <a16:creationId xmlns="" xmlns:a16="http://schemas.microsoft.com/office/drawing/2014/main" id="{728DC5AA-F3CA-4745-B222-96F87A7B520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511;p43">
              <a:extLst>
                <a:ext uri="{FF2B5EF4-FFF2-40B4-BE49-F238E27FC236}">
                  <a16:creationId xmlns="" xmlns:a16="http://schemas.microsoft.com/office/drawing/2014/main" id="{1CBDB5A7-42F4-4DAC-B151-C92E0CD309E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512;p43">
            <a:extLst>
              <a:ext uri="{FF2B5EF4-FFF2-40B4-BE49-F238E27FC236}">
                <a16:creationId xmlns="" xmlns:a16="http://schemas.microsoft.com/office/drawing/2014/main" id="{D84F741A-A93D-4AA3-B41A-D8457C588D73}"/>
              </a:ext>
            </a:extLst>
          </p:cNvPr>
          <p:cNvGrpSpPr/>
          <p:nvPr userDrawn="1"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325" name="Google Shape;513;p43">
              <a:extLst>
                <a:ext uri="{FF2B5EF4-FFF2-40B4-BE49-F238E27FC236}">
                  <a16:creationId xmlns="" xmlns:a16="http://schemas.microsoft.com/office/drawing/2014/main" id="{CD547ABA-CF0B-485B-97B5-C1EB7A261857}"/>
                </a:ext>
              </a:extLst>
            </p:cNvPr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14;p43">
              <a:extLst>
                <a:ext uri="{FF2B5EF4-FFF2-40B4-BE49-F238E27FC236}">
                  <a16:creationId xmlns="" xmlns:a16="http://schemas.microsoft.com/office/drawing/2014/main" id="{D8D74758-0CCE-4525-BF73-089F0D528927}"/>
                </a:ext>
              </a:extLst>
            </p:cNvPr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515;p43">
              <a:extLst>
                <a:ext uri="{FF2B5EF4-FFF2-40B4-BE49-F238E27FC236}">
                  <a16:creationId xmlns="" xmlns:a16="http://schemas.microsoft.com/office/drawing/2014/main" id="{B36079B0-99BC-4E6C-8264-2A7C43CBE61D}"/>
                </a:ext>
              </a:extLst>
            </p:cNvPr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16;p43">
              <a:extLst>
                <a:ext uri="{FF2B5EF4-FFF2-40B4-BE49-F238E27FC236}">
                  <a16:creationId xmlns="" xmlns:a16="http://schemas.microsoft.com/office/drawing/2014/main" id="{7E87024A-7C0F-463B-AD32-17FD0846EE93}"/>
                </a:ext>
              </a:extLst>
            </p:cNvPr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17;p43">
              <a:extLst>
                <a:ext uri="{FF2B5EF4-FFF2-40B4-BE49-F238E27FC236}">
                  <a16:creationId xmlns="" xmlns:a16="http://schemas.microsoft.com/office/drawing/2014/main" id="{505CB6FD-EA7B-4DBF-80F5-CA2187828F74}"/>
                </a:ext>
              </a:extLst>
            </p:cNvPr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518;p43">
            <a:extLst>
              <a:ext uri="{FF2B5EF4-FFF2-40B4-BE49-F238E27FC236}">
                <a16:creationId xmlns="" xmlns:a16="http://schemas.microsoft.com/office/drawing/2014/main" id="{7381CC2B-DADF-4F0B-A277-257EC8D5FCAE}"/>
              </a:ext>
            </a:extLst>
          </p:cNvPr>
          <p:cNvGrpSpPr/>
          <p:nvPr userDrawn="1"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331" name="Google Shape;519;p43">
              <a:extLst>
                <a:ext uri="{FF2B5EF4-FFF2-40B4-BE49-F238E27FC236}">
                  <a16:creationId xmlns="" xmlns:a16="http://schemas.microsoft.com/office/drawing/2014/main" id="{728C8C46-794F-42E3-8F90-642457D4DF96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20;p43">
              <a:extLst>
                <a:ext uri="{FF2B5EF4-FFF2-40B4-BE49-F238E27FC236}">
                  <a16:creationId xmlns="" xmlns:a16="http://schemas.microsoft.com/office/drawing/2014/main" id="{803F44F5-2115-48B4-BDB5-E3C70F66484C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21;p43">
              <a:extLst>
                <a:ext uri="{FF2B5EF4-FFF2-40B4-BE49-F238E27FC236}">
                  <a16:creationId xmlns="" xmlns:a16="http://schemas.microsoft.com/office/drawing/2014/main" id="{8F050988-B177-4103-8B6F-D11DDBD1331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22;p43">
              <a:extLst>
                <a:ext uri="{FF2B5EF4-FFF2-40B4-BE49-F238E27FC236}">
                  <a16:creationId xmlns="" xmlns:a16="http://schemas.microsoft.com/office/drawing/2014/main" id="{A1B949B2-3F23-4C95-8E77-53B093199BF3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523;p43">
              <a:extLst>
                <a:ext uri="{FF2B5EF4-FFF2-40B4-BE49-F238E27FC236}">
                  <a16:creationId xmlns="" xmlns:a16="http://schemas.microsoft.com/office/drawing/2014/main" id="{7516A858-3B30-483B-A4AA-4C445A070991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524;p43">
            <a:extLst>
              <a:ext uri="{FF2B5EF4-FFF2-40B4-BE49-F238E27FC236}">
                <a16:creationId xmlns="" xmlns:a16="http://schemas.microsoft.com/office/drawing/2014/main" id="{91D18675-499F-4328-8703-F0A716E1A21F}"/>
              </a:ext>
            </a:extLst>
          </p:cNvPr>
          <p:cNvSpPr/>
          <p:nvPr userDrawn="1"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525;p43">
            <a:extLst>
              <a:ext uri="{FF2B5EF4-FFF2-40B4-BE49-F238E27FC236}">
                <a16:creationId xmlns="" xmlns:a16="http://schemas.microsoft.com/office/drawing/2014/main" id="{9579CC52-D133-4F60-9A8E-1EACEE38A6A6}"/>
              </a:ext>
            </a:extLst>
          </p:cNvPr>
          <p:cNvSpPr/>
          <p:nvPr userDrawn="1"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8" name="Google Shape;526;p43">
            <a:extLst>
              <a:ext uri="{FF2B5EF4-FFF2-40B4-BE49-F238E27FC236}">
                <a16:creationId xmlns="" xmlns:a16="http://schemas.microsoft.com/office/drawing/2014/main" id="{799A908E-5A60-44B8-813F-DE2C72C2AB1A}"/>
              </a:ext>
            </a:extLst>
          </p:cNvPr>
          <p:cNvGrpSpPr/>
          <p:nvPr userDrawn="1"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339" name="Google Shape;527;p43">
              <a:extLst>
                <a:ext uri="{FF2B5EF4-FFF2-40B4-BE49-F238E27FC236}">
                  <a16:creationId xmlns="" xmlns:a16="http://schemas.microsoft.com/office/drawing/2014/main" id="{FA6DC2D2-0A8A-40AC-A1F5-8399914849FF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28;p43">
              <a:extLst>
                <a:ext uri="{FF2B5EF4-FFF2-40B4-BE49-F238E27FC236}">
                  <a16:creationId xmlns="" xmlns:a16="http://schemas.microsoft.com/office/drawing/2014/main" id="{16386650-08C6-48F1-87A5-01B9C87F0A43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29;p43">
              <a:extLst>
                <a:ext uri="{FF2B5EF4-FFF2-40B4-BE49-F238E27FC236}">
                  <a16:creationId xmlns="" xmlns:a16="http://schemas.microsoft.com/office/drawing/2014/main" id="{F2CD9AE4-8881-4BFF-9291-93860E1C38AA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30;p43">
              <a:extLst>
                <a:ext uri="{FF2B5EF4-FFF2-40B4-BE49-F238E27FC236}">
                  <a16:creationId xmlns="" xmlns:a16="http://schemas.microsoft.com/office/drawing/2014/main" id="{956F8FE7-A534-48EB-950C-ED3049D3BBD8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531;p43">
            <a:extLst>
              <a:ext uri="{FF2B5EF4-FFF2-40B4-BE49-F238E27FC236}">
                <a16:creationId xmlns="" xmlns:a16="http://schemas.microsoft.com/office/drawing/2014/main" id="{5F1EED40-CFEF-4014-8A4C-1BAE348BF51A}"/>
              </a:ext>
            </a:extLst>
          </p:cNvPr>
          <p:cNvSpPr/>
          <p:nvPr userDrawn="1"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4" name="Google Shape;532;p43">
            <a:extLst>
              <a:ext uri="{FF2B5EF4-FFF2-40B4-BE49-F238E27FC236}">
                <a16:creationId xmlns="" xmlns:a16="http://schemas.microsoft.com/office/drawing/2014/main" id="{58ED6DCF-D356-4DA3-9E84-4B3EDA0A67F4}"/>
              </a:ext>
            </a:extLst>
          </p:cNvPr>
          <p:cNvGrpSpPr/>
          <p:nvPr userDrawn="1"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345" name="Google Shape;533;p43">
              <a:extLst>
                <a:ext uri="{FF2B5EF4-FFF2-40B4-BE49-F238E27FC236}">
                  <a16:creationId xmlns="" xmlns:a16="http://schemas.microsoft.com/office/drawing/2014/main" id="{DE17D535-DD18-45BD-AFB2-C9C6FB0845B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34;p43">
              <a:extLst>
                <a:ext uri="{FF2B5EF4-FFF2-40B4-BE49-F238E27FC236}">
                  <a16:creationId xmlns="" xmlns:a16="http://schemas.microsoft.com/office/drawing/2014/main" id="{49EDA4B9-2BFC-45EE-8F33-2D5C8F153280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35;p43">
              <a:extLst>
                <a:ext uri="{FF2B5EF4-FFF2-40B4-BE49-F238E27FC236}">
                  <a16:creationId xmlns="" xmlns:a16="http://schemas.microsoft.com/office/drawing/2014/main" id="{DDDF4754-D2C2-437D-8885-39EEC6ECFEE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36;p43">
              <a:extLst>
                <a:ext uri="{FF2B5EF4-FFF2-40B4-BE49-F238E27FC236}">
                  <a16:creationId xmlns="" xmlns:a16="http://schemas.microsoft.com/office/drawing/2014/main" id="{0274480D-F076-40CF-B774-66EB615FEB3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37;p43">
              <a:extLst>
                <a:ext uri="{FF2B5EF4-FFF2-40B4-BE49-F238E27FC236}">
                  <a16:creationId xmlns="" xmlns:a16="http://schemas.microsoft.com/office/drawing/2014/main" id="{C0C88D8E-F9E5-487E-B309-05A0E681E7F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38;p43">
              <a:extLst>
                <a:ext uri="{FF2B5EF4-FFF2-40B4-BE49-F238E27FC236}">
                  <a16:creationId xmlns="" xmlns:a16="http://schemas.microsoft.com/office/drawing/2014/main" id="{A5F95D47-5C5E-40ED-A284-C6CEB25E063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539;p43">
              <a:extLst>
                <a:ext uri="{FF2B5EF4-FFF2-40B4-BE49-F238E27FC236}">
                  <a16:creationId xmlns="" xmlns:a16="http://schemas.microsoft.com/office/drawing/2014/main" id="{6D0F8DC0-6A2A-4DB9-A57C-6108A875EC3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540;p43">
            <a:extLst>
              <a:ext uri="{FF2B5EF4-FFF2-40B4-BE49-F238E27FC236}">
                <a16:creationId xmlns="" xmlns:a16="http://schemas.microsoft.com/office/drawing/2014/main" id="{C1F06BCB-D29D-4DE3-BC92-F6ACB9527488}"/>
              </a:ext>
            </a:extLst>
          </p:cNvPr>
          <p:cNvGrpSpPr/>
          <p:nvPr userDrawn="1"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353" name="Google Shape;541;p43">
              <a:extLst>
                <a:ext uri="{FF2B5EF4-FFF2-40B4-BE49-F238E27FC236}">
                  <a16:creationId xmlns="" xmlns:a16="http://schemas.microsoft.com/office/drawing/2014/main" id="{7B2917C0-A8FC-4C83-AAD1-7E378D95DE64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42;p43">
              <a:extLst>
                <a:ext uri="{FF2B5EF4-FFF2-40B4-BE49-F238E27FC236}">
                  <a16:creationId xmlns="" xmlns:a16="http://schemas.microsoft.com/office/drawing/2014/main" id="{5257B542-57F1-4440-81BE-220973AFD423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543;p43">
              <a:extLst>
                <a:ext uri="{FF2B5EF4-FFF2-40B4-BE49-F238E27FC236}">
                  <a16:creationId xmlns="" xmlns:a16="http://schemas.microsoft.com/office/drawing/2014/main" id="{6D5F9F31-97AB-4A69-87A5-8440BD844730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44;p43">
              <a:extLst>
                <a:ext uri="{FF2B5EF4-FFF2-40B4-BE49-F238E27FC236}">
                  <a16:creationId xmlns="" xmlns:a16="http://schemas.microsoft.com/office/drawing/2014/main" id="{8758137A-B3FF-4B9D-A1E3-ECE6EF74027C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545;p43">
            <a:extLst>
              <a:ext uri="{FF2B5EF4-FFF2-40B4-BE49-F238E27FC236}">
                <a16:creationId xmlns="" xmlns:a16="http://schemas.microsoft.com/office/drawing/2014/main" id="{56EA84E8-C96A-4CB2-8CC0-C18D85225553}"/>
              </a:ext>
            </a:extLst>
          </p:cNvPr>
          <p:cNvSpPr/>
          <p:nvPr userDrawn="1"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546;p43">
            <a:extLst>
              <a:ext uri="{FF2B5EF4-FFF2-40B4-BE49-F238E27FC236}">
                <a16:creationId xmlns="" xmlns:a16="http://schemas.microsoft.com/office/drawing/2014/main" id="{822CE9B7-062F-4D2A-82B5-EBB43ED5210D}"/>
              </a:ext>
            </a:extLst>
          </p:cNvPr>
          <p:cNvSpPr/>
          <p:nvPr userDrawn="1"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547;p43">
            <a:extLst>
              <a:ext uri="{FF2B5EF4-FFF2-40B4-BE49-F238E27FC236}">
                <a16:creationId xmlns="" xmlns:a16="http://schemas.microsoft.com/office/drawing/2014/main" id="{EA56E6F1-360F-4D7E-A10E-B93C100B44F8}"/>
              </a:ext>
            </a:extLst>
          </p:cNvPr>
          <p:cNvSpPr/>
          <p:nvPr userDrawn="1"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548;p43">
            <a:extLst>
              <a:ext uri="{FF2B5EF4-FFF2-40B4-BE49-F238E27FC236}">
                <a16:creationId xmlns="" xmlns:a16="http://schemas.microsoft.com/office/drawing/2014/main" id="{1F0A43F8-0450-4165-9CD3-7B5AC53F86AB}"/>
              </a:ext>
            </a:extLst>
          </p:cNvPr>
          <p:cNvSpPr/>
          <p:nvPr userDrawn="1"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549;p43">
            <a:extLst>
              <a:ext uri="{FF2B5EF4-FFF2-40B4-BE49-F238E27FC236}">
                <a16:creationId xmlns="" xmlns:a16="http://schemas.microsoft.com/office/drawing/2014/main" id="{CAEB1B16-0E3A-4C38-9060-465395AB768F}"/>
              </a:ext>
            </a:extLst>
          </p:cNvPr>
          <p:cNvGrpSpPr/>
          <p:nvPr userDrawn="1"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362" name="Google Shape;550;p43">
              <a:extLst>
                <a:ext uri="{FF2B5EF4-FFF2-40B4-BE49-F238E27FC236}">
                  <a16:creationId xmlns="" xmlns:a16="http://schemas.microsoft.com/office/drawing/2014/main" id="{6FF8461E-9ABE-4B96-B221-3FFDE69E3F50}"/>
                </a:ext>
              </a:extLst>
            </p:cNvPr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51;p43">
              <a:extLst>
                <a:ext uri="{FF2B5EF4-FFF2-40B4-BE49-F238E27FC236}">
                  <a16:creationId xmlns="" xmlns:a16="http://schemas.microsoft.com/office/drawing/2014/main" id="{B6CC1FA2-5F21-49B4-9AAF-D4FCEDAEB543}"/>
                </a:ext>
              </a:extLst>
            </p:cNvPr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552;p43">
            <a:extLst>
              <a:ext uri="{FF2B5EF4-FFF2-40B4-BE49-F238E27FC236}">
                <a16:creationId xmlns="" xmlns:a16="http://schemas.microsoft.com/office/drawing/2014/main" id="{C0F5AB59-D6C5-4752-AEED-412DF9D8A749}"/>
              </a:ext>
            </a:extLst>
          </p:cNvPr>
          <p:cNvGrpSpPr/>
          <p:nvPr userDrawn="1"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365" name="Google Shape;553;p43">
              <a:extLst>
                <a:ext uri="{FF2B5EF4-FFF2-40B4-BE49-F238E27FC236}">
                  <a16:creationId xmlns="" xmlns:a16="http://schemas.microsoft.com/office/drawing/2014/main" id="{66AB5148-F791-4750-A5E8-C029A30227A3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54;p43">
              <a:extLst>
                <a:ext uri="{FF2B5EF4-FFF2-40B4-BE49-F238E27FC236}">
                  <a16:creationId xmlns="" xmlns:a16="http://schemas.microsoft.com/office/drawing/2014/main" id="{D9AE4CCA-263B-48D6-AFB7-6E0385BB0B57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555;p43">
            <a:extLst>
              <a:ext uri="{FF2B5EF4-FFF2-40B4-BE49-F238E27FC236}">
                <a16:creationId xmlns="" xmlns:a16="http://schemas.microsoft.com/office/drawing/2014/main" id="{91E552AB-C32D-4441-B661-BD2B01DC1DBA}"/>
              </a:ext>
            </a:extLst>
          </p:cNvPr>
          <p:cNvGrpSpPr/>
          <p:nvPr userDrawn="1"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368" name="Google Shape;556;p43">
              <a:extLst>
                <a:ext uri="{FF2B5EF4-FFF2-40B4-BE49-F238E27FC236}">
                  <a16:creationId xmlns="" xmlns:a16="http://schemas.microsoft.com/office/drawing/2014/main" id="{7B7BF182-DEE9-4192-B759-A08D3F62C199}"/>
                </a:ext>
              </a:extLst>
            </p:cNvPr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57;p43">
              <a:extLst>
                <a:ext uri="{FF2B5EF4-FFF2-40B4-BE49-F238E27FC236}">
                  <a16:creationId xmlns="" xmlns:a16="http://schemas.microsoft.com/office/drawing/2014/main" id="{4D846745-BAC4-4AD1-A4BD-32BE8F4FA313}"/>
                </a:ext>
              </a:extLst>
            </p:cNvPr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558;p43">
              <a:extLst>
                <a:ext uri="{FF2B5EF4-FFF2-40B4-BE49-F238E27FC236}">
                  <a16:creationId xmlns="" xmlns:a16="http://schemas.microsoft.com/office/drawing/2014/main" id="{55F5F2AA-02D8-4AC1-AD60-89C309028228}"/>
                </a:ext>
              </a:extLst>
            </p:cNvPr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559;p43">
            <a:extLst>
              <a:ext uri="{FF2B5EF4-FFF2-40B4-BE49-F238E27FC236}">
                <a16:creationId xmlns="" xmlns:a16="http://schemas.microsoft.com/office/drawing/2014/main" id="{6D2F5B69-06B7-4224-A50F-9F0ECC010835}"/>
              </a:ext>
            </a:extLst>
          </p:cNvPr>
          <p:cNvGrpSpPr/>
          <p:nvPr userDrawn="1"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372" name="Google Shape;560;p43">
              <a:extLst>
                <a:ext uri="{FF2B5EF4-FFF2-40B4-BE49-F238E27FC236}">
                  <a16:creationId xmlns="" xmlns:a16="http://schemas.microsoft.com/office/drawing/2014/main" id="{7B4C34A7-F9EE-4E54-857D-9B7DA3E03CD9}"/>
                </a:ext>
              </a:extLst>
            </p:cNvPr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61;p43">
              <a:extLst>
                <a:ext uri="{FF2B5EF4-FFF2-40B4-BE49-F238E27FC236}">
                  <a16:creationId xmlns="" xmlns:a16="http://schemas.microsoft.com/office/drawing/2014/main" id="{F120882A-2DBB-4C8F-BD6E-542BBAD855D0}"/>
                </a:ext>
              </a:extLst>
            </p:cNvPr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62;p43">
              <a:extLst>
                <a:ext uri="{FF2B5EF4-FFF2-40B4-BE49-F238E27FC236}">
                  <a16:creationId xmlns="" xmlns:a16="http://schemas.microsoft.com/office/drawing/2014/main" id="{F53C914D-FF25-4C68-B07C-7B02C49BBFD4}"/>
                </a:ext>
              </a:extLst>
            </p:cNvPr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63;p43">
              <a:extLst>
                <a:ext uri="{FF2B5EF4-FFF2-40B4-BE49-F238E27FC236}">
                  <a16:creationId xmlns="" xmlns:a16="http://schemas.microsoft.com/office/drawing/2014/main" id="{024BAA76-212C-4F72-B90D-8981590D9C67}"/>
                </a:ext>
              </a:extLst>
            </p:cNvPr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64;p43">
              <a:extLst>
                <a:ext uri="{FF2B5EF4-FFF2-40B4-BE49-F238E27FC236}">
                  <a16:creationId xmlns="" xmlns:a16="http://schemas.microsoft.com/office/drawing/2014/main" id="{ECD29995-C34A-4633-8BA0-EB061FB32BAC}"/>
                </a:ext>
              </a:extLst>
            </p:cNvPr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565;p43">
              <a:extLst>
                <a:ext uri="{FF2B5EF4-FFF2-40B4-BE49-F238E27FC236}">
                  <a16:creationId xmlns="" xmlns:a16="http://schemas.microsoft.com/office/drawing/2014/main" id="{59880F31-0B04-48BA-B5A6-E1C2348BAA5E}"/>
                </a:ext>
              </a:extLst>
            </p:cNvPr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66;p43">
              <a:extLst>
                <a:ext uri="{FF2B5EF4-FFF2-40B4-BE49-F238E27FC236}">
                  <a16:creationId xmlns="" xmlns:a16="http://schemas.microsoft.com/office/drawing/2014/main" id="{BDC60CD5-5847-440A-B974-A3928081F995}"/>
                </a:ext>
              </a:extLst>
            </p:cNvPr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567;p43">
            <a:extLst>
              <a:ext uri="{FF2B5EF4-FFF2-40B4-BE49-F238E27FC236}">
                <a16:creationId xmlns="" xmlns:a16="http://schemas.microsoft.com/office/drawing/2014/main" id="{FC2D1176-B724-4D63-827B-4A515191BB09}"/>
              </a:ext>
            </a:extLst>
          </p:cNvPr>
          <p:cNvGrpSpPr/>
          <p:nvPr userDrawn="1"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380" name="Google Shape;568;p43">
              <a:extLst>
                <a:ext uri="{FF2B5EF4-FFF2-40B4-BE49-F238E27FC236}">
                  <a16:creationId xmlns="" xmlns:a16="http://schemas.microsoft.com/office/drawing/2014/main" id="{FF2F89A9-EF39-4D1D-8E80-DB3684874E88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69;p43">
              <a:extLst>
                <a:ext uri="{FF2B5EF4-FFF2-40B4-BE49-F238E27FC236}">
                  <a16:creationId xmlns="" xmlns:a16="http://schemas.microsoft.com/office/drawing/2014/main" id="{08412EDF-9DFF-4E85-B631-A32669DEADC6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70;p43">
              <a:extLst>
                <a:ext uri="{FF2B5EF4-FFF2-40B4-BE49-F238E27FC236}">
                  <a16:creationId xmlns="" xmlns:a16="http://schemas.microsoft.com/office/drawing/2014/main" id="{F6C5CCFA-B612-4483-A605-0297E2B7C61B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71;p43">
              <a:extLst>
                <a:ext uri="{FF2B5EF4-FFF2-40B4-BE49-F238E27FC236}">
                  <a16:creationId xmlns="" xmlns:a16="http://schemas.microsoft.com/office/drawing/2014/main" id="{888401B0-58EF-4702-BB4C-DC4B277C9A26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72;p43">
              <a:extLst>
                <a:ext uri="{FF2B5EF4-FFF2-40B4-BE49-F238E27FC236}">
                  <a16:creationId xmlns="" xmlns:a16="http://schemas.microsoft.com/office/drawing/2014/main" id="{8C162EBF-F09A-48C3-93AF-9F54AE19DEC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73;p43">
              <a:extLst>
                <a:ext uri="{FF2B5EF4-FFF2-40B4-BE49-F238E27FC236}">
                  <a16:creationId xmlns="" xmlns:a16="http://schemas.microsoft.com/office/drawing/2014/main" id="{C178E3F0-9F99-4914-86BA-141CBFAC6D3F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574;p43">
            <a:extLst>
              <a:ext uri="{FF2B5EF4-FFF2-40B4-BE49-F238E27FC236}">
                <a16:creationId xmlns="" xmlns:a16="http://schemas.microsoft.com/office/drawing/2014/main" id="{7A0C72A7-A08F-4A0B-8DC1-F703FA1B087C}"/>
              </a:ext>
            </a:extLst>
          </p:cNvPr>
          <p:cNvGrpSpPr/>
          <p:nvPr userDrawn="1"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387" name="Google Shape;575;p43">
              <a:extLst>
                <a:ext uri="{FF2B5EF4-FFF2-40B4-BE49-F238E27FC236}">
                  <a16:creationId xmlns="" xmlns:a16="http://schemas.microsoft.com/office/drawing/2014/main" id="{0B71A640-937B-4EAA-8580-B50A583A447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76;p43">
              <a:extLst>
                <a:ext uri="{FF2B5EF4-FFF2-40B4-BE49-F238E27FC236}">
                  <a16:creationId xmlns="" xmlns:a16="http://schemas.microsoft.com/office/drawing/2014/main" id="{E2F8AD0D-FEC2-486D-8076-97F7455CEFD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577;p43">
              <a:extLst>
                <a:ext uri="{FF2B5EF4-FFF2-40B4-BE49-F238E27FC236}">
                  <a16:creationId xmlns="" xmlns:a16="http://schemas.microsoft.com/office/drawing/2014/main" id="{F5E5AAC5-0356-4819-86EA-7B782F5D5A80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78;p43">
              <a:extLst>
                <a:ext uri="{FF2B5EF4-FFF2-40B4-BE49-F238E27FC236}">
                  <a16:creationId xmlns="" xmlns:a16="http://schemas.microsoft.com/office/drawing/2014/main" id="{0238207C-6D78-4A46-A207-8AC3C7C1484E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579;p43">
            <a:extLst>
              <a:ext uri="{FF2B5EF4-FFF2-40B4-BE49-F238E27FC236}">
                <a16:creationId xmlns="" xmlns:a16="http://schemas.microsoft.com/office/drawing/2014/main" id="{6FB583A2-D1E9-4CBF-B586-8BBAC3BBB460}"/>
              </a:ext>
            </a:extLst>
          </p:cNvPr>
          <p:cNvSpPr/>
          <p:nvPr userDrawn="1"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580;p43">
            <a:extLst>
              <a:ext uri="{FF2B5EF4-FFF2-40B4-BE49-F238E27FC236}">
                <a16:creationId xmlns="" xmlns:a16="http://schemas.microsoft.com/office/drawing/2014/main" id="{65DFE915-FA20-4E5E-AAAF-6CA99C389515}"/>
              </a:ext>
            </a:extLst>
          </p:cNvPr>
          <p:cNvGrpSpPr/>
          <p:nvPr userDrawn="1"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393" name="Google Shape;581;p43">
              <a:extLst>
                <a:ext uri="{FF2B5EF4-FFF2-40B4-BE49-F238E27FC236}">
                  <a16:creationId xmlns="" xmlns:a16="http://schemas.microsoft.com/office/drawing/2014/main" id="{F3FE7939-FACC-42E3-A6F8-09C515CC2309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82;p43">
              <a:extLst>
                <a:ext uri="{FF2B5EF4-FFF2-40B4-BE49-F238E27FC236}">
                  <a16:creationId xmlns="" xmlns:a16="http://schemas.microsoft.com/office/drawing/2014/main" id="{45258C1B-0A16-4BBF-945C-9866A89C42CE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583;p43">
            <a:extLst>
              <a:ext uri="{FF2B5EF4-FFF2-40B4-BE49-F238E27FC236}">
                <a16:creationId xmlns="" xmlns:a16="http://schemas.microsoft.com/office/drawing/2014/main" id="{2B153C73-4626-4516-890D-766B8E8A3B5F}"/>
              </a:ext>
            </a:extLst>
          </p:cNvPr>
          <p:cNvGrpSpPr/>
          <p:nvPr userDrawn="1"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396" name="Google Shape;584;p43">
              <a:extLst>
                <a:ext uri="{FF2B5EF4-FFF2-40B4-BE49-F238E27FC236}">
                  <a16:creationId xmlns="" xmlns:a16="http://schemas.microsoft.com/office/drawing/2014/main" id="{96C6E27F-A657-41C6-A865-FEF7F322567E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85;p43">
              <a:extLst>
                <a:ext uri="{FF2B5EF4-FFF2-40B4-BE49-F238E27FC236}">
                  <a16:creationId xmlns="" xmlns:a16="http://schemas.microsoft.com/office/drawing/2014/main" id="{06416EA0-E858-4A5E-BEE6-F57AB613DE84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86;p43">
              <a:extLst>
                <a:ext uri="{FF2B5EF4-FFF2-40B4-BE49-F238E27FC236}">
                  <a16:creationId xmlns="" xmlns:a16="http://schemas.microsoft.com/office/drawing/2014/main" id="{ABA7613B-9634-41C6-9D06-FA9EE6A86183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87;p43">
              <a:extLst>
                <a:ext uri="{FF2B5EF4-FFF2-40B4-BE49-F238E27FC236}">
                  <a16:creationId xmlns="" xmlns:a16="http://schemas.microsoft.com/office/drawing/2014/main" id="{00AC6841-BCAF-4D62-99A1-F858E3EBEC02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88;p43">
              <a:extLst>
                <a:ext uri="{FF2B5EF4-FFF2-40B4-BE49-F238E27FC236}">
                  <a16:creationId xmlns="" xmlns:a16="http://schemas.microsoft.com/office/drawing/2014/main" id="{3E6EE6CC-13F4-4661-96DE-AFA2DF35A75F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589;p43">
            <a:extLst>
              <a:ext uri="{FF2B5EF4-FFF2-40B4-BE49-F238E27FC236}">
                <a16:creationId xmlns="" xmlns:a16="http://schemas.microsoft.com/office/drawing/2014/main" id="{D86082CB-0C59-474C-B81C-D989B42BA4AD}"/>
              </a:ext>
            </a:extLst>
          </p:cNvPr>
          <p:cNvGrpSpPr/>
          <p:nvPr userDrawn="1"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402" name="Google Shape;590;p43">
              <a:extLst>
                <a:ext uri="{FF2B5EF4-FFF2-40B4-BE49-F238E27FC236}">
                  <a16:creationId xmlns="" xmlns:a16="http://schemas.microsoft.com/office/drawing/2014/main" id="{DFBFB235-9AAE-4F60-8B76-6E2FF8ACC060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1;p43">
              <a:extLst>
                <a:ext uri="{FF2B5EF4-FFF2-40B4-BE49-F238E27FC236}">
                  <a16:creationId xmlns="" xmlns:a16="http://schemas.microsoft.com/office/drawing/2014/main" id="{E9DBC130-CFCE-4525-8EBB-86C56E9ABBEF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592;p43">
            <a:extLst>
              <a:ext uri="{FF2B5EF4-FFF2-40B4-BE49-F238E27FC236}">
                <a16:creationId xmlns="" xmlns:a16="http://schemas.microsoft.com/office/drawing/2014/main" id="{79B400E3-5EC4-4C7D-B55B-5E3E24EBDC18}"/>
              </a:ext>
            </a:extLst>
          </p:cNvPr>
          <p:cNvGrpSpPr/>
          <p:nvPr userDrawn="1"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405" name="Google Shape;593;p43">
              <a:extLst>
                <a:ext uri="{FF2B5EF4-FFF2-40B4-BE49-F238E27FC236}">
                  <a16:creationId xmlns="" xmlns:a16="http://schemas.microsoft.com/office/drawing/2014/main" id="{7EA6D197-DD62-4126-A815-9C8FA6A8EA72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94;p43">
              <a:extLst>
                <a:ext uri="{FF2B5EF4-FFF2-40B4-BE49-F238E27FC236}">
                  <a16:creationId xmlns="" xmlns:a16="http://schemas.microsoft.com/office/drawing/2014/main" id="{5DDBCA01-0F30-48A5-88CF-6F7ACE6A31D1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95;p43">
              <a:extLst>
                <a:ext uri="{FF2B5EF4-FFF2-40B4-BE49-F238E27FC236}">
                  <a16:creationId xmlns="" xmlns:a16="http://schemas.microsoft.com/office/drawing/2014/main" id="{71BCE401-BE77-4428-A44E-285C8AB768A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96;p43">
              <a:extLst>
                <a:ext uri="{FF2B5EF4-FFF2-40B4-BE49-F238E27FC236}">
                  <a16:creationId xmlns="" xmlns:a16="http://schemas.microsoft.com/office/drawing/2014/main" id="{E7BA1355-2549-4698-86F0-FBF3D09FCCEF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7;p43">
              <a:extLst>
                <a:ext uri="{FF2B5EF4-FFF2-40B4-BE49-F238E27FC236}">
                  <a16:creationId xmlns="" xmlns:a16="http://schemas.microsoft.com/office/drawing/2014/main" id="{6CE827EB-B195-40E1-84E3-3F5D9CF5E39D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98;p43">
              <a:extLst>
                <a:ext uri="{FF2B5EF4-FFF2-40B4-BE49-F238E27FC236}">
                  <a16:creationId xmlns="" xmlns:a16="http://schemas.microsoft.com/office/drawing/2014/main" id="{F2584B90-0BC9-4362-8361-4FEA01F0826F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599;p43">
              <a:extLst>
                <a:ext uri="{FF2B5EF4-FFF2-40B4-BE49-F238E27FC236}">
                  <a16:creationId xmlns="" xmlns:a16="http://schemas.microsoft.com/office/drawing/2014/main" id="{9DE4AC23-12CE-4FC1-9CC1-38C7A9EAAF2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600;p43">
            <a:extLst>
              <a:ext uri="{FF2B5EF4-FFF2-40B4-BE49-F238E27FC236}">
                <a16:creationId xmlns="" xmlns:a16="http://schemas.microsoft.com/office/drawing/2014/main" id="{176A7343-DB87-423F-A8A0-102B653DAEFF}"/>
              </a:ext>
            </a:extLst>
          </p:cNvPr>
          <p:cNvGrpSpPr/>
          <p:nvPr userDrawn="1"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413" name="Google Shape;601;p43">
              <a:extLst>
                <a:ext uri="{FF2B5EF4-FFF2-40B4-BE49-F238E27FC236}">
                  <a16:creationId xmlns="" xmlns:a16="http://schemas.microsoft.com/office/drawing/2014/main" id="{D0BE6BD8-BA5C-4B2D-AB48-064584855F52}"/>
                </a:ext>
              </a:extLst>
            </p:cNvPr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602;p43">
              <a:extLst>
                <a:ext uri="{FF2B5EF4-FFF2-40B4-BE49-F238E27FC236}">
                  <a16:creationId xmlns="" xmlns:a16="http://schemas.microsoft.com/office/drawing/2014/main" id="{A03564F2-D752-417F-9B73-5656B6E8E4CA}"/>
                </a:ext>
              </a:extLst>
            </p:cNvPr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603;p43">
              <a:extLst>
                <a:ext uri="{FF2B5EF4-FFF2-40B4-BE49-F238E27FC236}">
                  <a16:creationId xmlns="" xmlns:a16="http://schemas.microsoft.com/office/drawing/2014/main" id="{E0A16458-F497-4570-8D2B-8AD53B518BBC}"/>
                </a:ext>
              </a:extLst>
            </p:cNvPr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604;p43">
              <a:extLst>
                <a:ext uri="{FF2B5EF4-FFF2-40B4-BE49-F238E27FC236}">
                  <a16:creationId xmlns="" xmlns:a16="http://schemas.microsoft.com/office/drawing/2014/main" id="{0EC7189F-8DF4-4F25-AB2B-CD7A51AB405E}"/>
                </a:ext>
              </a:extLst>
            </p:cNvPr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605;p43">
              <a:extLst>
                <a:ext uri="{FF2B5EF4-FFF2-40B4-BE49-F238E27FC236}">
                  <a16:creationId xmlns="" xmlns:a16="http://schemas.microsoft.com/office/drawing/2014/main" id="{E7793B13-71DD-4B98-A15F-E648FBE6B64E}"/>
                </a:ext>
              </a:extLst>
            </p:cNvPr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606;p43">
            <a:extLst>
              <a:ext uri="{FF2B5EF4-FFF2-40B4-BE49-F238E27FC236}">
                <a16:creationId xmlns="" xmlns:a16="http://schemas.microsoft.com/office/drawing/2014/main" id="{BB6E7223-2BF0-4B53-9675-243E4BD3FDD3}"/>
              </a:ext>
            </a:extLst>
          </p:cNvPr>
          <p:cNvGrpSpPr/>
          <p:nvPr userDrawn="1"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419" name="Google Shape;607;p43">
              <a:extLst>
                <a:ext uri="{FF2B5EF4-FFF2-40B4-BE49-F238E27FC236}">
                  <a16:creationId xmlns="" xmlns:a16="http://schemas.microsoft.com/office/drawing/2014/main" id="{65E3CCC4-4396-4F7A-B3DC-5E76658D707B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608;p43">
              <a:extLst>
                <a:ext uri="{FF2B5EF4-FFF2-40B4-BE49-F238E27FC236}">
                  <a16:creationId xmlns="" xmlns:a16="http://schemas.microsoft.com/office/drawing/2014/main" id="{3EBAE803-4651-429E-8899-2E2AE345A703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609;p43">
              <a:extLst>
                <a:ext uri="{FF2B5EF4-FFF2-40B4-BE49-F238E27FC236}">
                  <a16:creationId xmlns="" xmlns:a16="http://schemas.microsoft.com/office/drawing/2014/main" id="{7E31D788-CC25-4DAD-BCEB-B4FFCC4BBF12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610;p43">
              <a:extLst>
                <a:ext uri="{FF2B5EF4-FFF2-40B4-BE49-F238E27FC236}">
                  <a16:creationId xmlns="" xmlns:a16="http://schemas.microsoft.com/office/drawing/2014/main" id="{F29D81AE-29F4-4DBF-A2A9-502E197F3CB0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611;p43">
              <a:extLst>
                <a:ext uri="{FF2B5EF4-FFF2-40B4-BE49-F238E27FC236}">
                  <a16:creationId xmlns="" xmlns:a16="http://schemas.microsoft.com/office/drawing/2014/main" id="{849A0E54-A3B4-4DA3-9CA3-39A94634C5F5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612;p43">
              <a:extLst>
                <a:ext uri="{FF2B5EF4-FFF2-40B4-BE49-F238E27FC236}">
                  <a16:creationId xmlns="" xmlns:a16="http://schemas.microsoft.com/office/drawing/2014/main" id="{B4412626-2602-472A-B803-06ED11F4A7DA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613;p43">
              <a:extLst>
                <a:ext uri="{FF2B5EF4-FFF2-40B4-BE49-F238E27FC236}">
                  <a16:creationId xmlns="" xmlns:a16="http://schemas.microsoft.com/office/drawing/2014/main" id="{FCD7C310-80E9-4422-97FC-36B57F2C66E3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614;p43">
              <a:extLst>
                <a:ext uri="{FF2B5EF4-FFF2-40B4-BE49-F238E27FC236}">
                  <a16:creationId xmlns="" xmlns:a16="http://schemas.microsoft.com/office/drawing/2014/main" id="{CFCF3F77-81A1-42F0-BD75-8CFECE33D0AE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615;p43">
            <a:extLst>
              <a:ext uri="{FF2B5EF4-FFF2-40B4-BE49-F238E27FC236}">
                <a16:creationId xmlns="" xmlns:a16="http://schemas.microsoft.com/office/drawing/2014/main" id="{FD8C35D4-A3D3-4295-837C-D8F6A78D69BB}"/>
              </a:ext>
            </a:extLst>
          </p:cNvPr>
          <p:cNvGrpSpPr/>
          <p:nvPr userDrawn="1"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428" name="Google Shape;616;p43">
              <a:extLst>
                <a:ext uri="{FF2B5EF4-FFF2-40B4-BE49-F238E27FC236}">
                  <a16:creationId xmlns="" xmlns:a16="http://schemas.microsoft.com/office/drawing/2014/main" id="{EE09589E-6296-4F44-B8E1-E6C10C87558A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617;p43">
              <a:extLst>
                <a:ext uri="{FF2B5EF4-FFF2-40B4-BE49-F238E27FC236}">
                  <a16:creationId xmlns="" xmlns:a16="http://schemas.microsoft.com/office/drawing/2014/main" id="{C5435B6C-24B2-4FB2-B5A2-DF8D4222C45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618;p43">
              <a:extLst>
                <a:ext uri="{FF2B5EF4-FFF2-40B4-BE49-F238E27FC236}">
                  <a16:creationId xmlns="" xmlns:a16="http://schemas.microsoft.com/office/drawing/2014/main" id="{BCE1E47C-0754-4DC2-BFB5-6176243F769E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619;p43">
              <a:extLst>
                <a:ext uri="{FF2B5EF4-FFF2-40B4-BE49-F238E27FC236}">
                  <a16:creationId xmlns="" xmlns:a16="http://schemas.microsoft.com/office/drawing/2014/main" id="{57E0F33D-BC43-4F3E-8422-67C2BA365DBF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620;p43">
            <a:extLst>
              <a:ext uri="{FF2B5EF4-FFF2-40B4-BE49-F238E27FC236}">
                <a16:creationId xmlns="" xmlns:a16="http://schemas.microsoft.com/office/drawing/2014/main" id="{2FA9A0E2-0260-44F1-A8D5-36E82DB51E5A}"/>
              </a:ext>
            </a:extLst>
          </p:cNvPr>
          <p:cNvGrpSpPr/>
          <p:nvPr userDrawn="1"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433" name="Google Shape;621;p43">
              <a:extLst>
                <a:ext uri="{FF2B5EF4-FFF2-40B4-BE49-F238E27FC236}">
                  <a16:creationId xmlns="" xmlns:a16="http://schemas.microsoft.com/office/drawing/2014/main" id="{75322AC1-A4D9-40AD-A77D-8C6B1E765FC3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622;p43">
              <a:extLst>
                <a:ext uri="{FF2B5EF4-FFF2-40B4-BE49-F238E27FC236}">
                  <a16:creationId xmlns="" xmlns:a16="http://schemas.microsoft.com/office/drawing/2014/main" id="{3C77739F-71CB-4933-87CF-681B2EDDD3CA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623;p43">
              <a:extLst>
                <a:ext uri="{FF2B5EF4-FFF2-40B4-BE49-F238E27FC236}">
                  <a16:creationId xmlns="" xmlns:a16="http://schemas.microsoft.com/office/drawing/2014/main" id="{A34552CE-DDA8-498B-BE94-9506A673793E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624;p43">
              <a:extLst>
                <a:ext uri="{FF2B5EF4-FFF2-40B4-BE49-F238E27FC236}">
                  <a16:creationId xmlns="" xmlns:a16="http://schemas.microsoft.com/office/drawing/2014/main" id="{46D034D9-C0C8-457A-BCD7-18F9D1AD4BD0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625;p43">
            <a:extLst>
              <a:ext uri="{FF2B5EF4-FFF2-40B4-BE49-F238E27FC236}">
                <a16:creationId xmlns="" xmlns:a16="http://schemas.microsoft.com/office/drawing/2014/main" id="{87E092E4-A4EF-4FA9-8765-B78D921A21AD}"/>
              </a:ext>
            </a:extLst>
          </p:cNvPr>
          <p:cNvGrpSpPr/>
          <p:nvPr userDrawn="1"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438" name="Google Shape;626;p43">
              <a:extLst>
                <a:ext uri="{FF2B5EF4-FFF2-40B4-BE49-F238E27FC236}">
                  <a16:creationId xmlns="" xmlns:a16="http://schemas.microsoft.com/office/drawing/2014/main" id="{8C03C64A-41CE-4588-936F-741E2826B219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627;p43">
              <a:extLst>
                <a:ext uri="{FF2B5EF4-FFF2-40B4-BE49-F238E27FC236}">
                  <a16:creationId xmlns="" xmlns:a16="http://schemas.microsoft.com/office/drawing/2014/main" id="{8D3649CF-09B6-47DC-9263-65F587E4FDB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628;p43">
              <a:extLst>
                <a:ext uri="{FF2B5EF4-FFF2-40B4-BE49-F238E27FC236}">
                  <a16:creationId xmlns="" xmlns:a16="http://schemas.microsoft.com/office/drawing/2014/main" id="{6D5935B2-CB18-4A46-A0CA-D1D556D80220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629;p43">
              <a:extLst>
                <a:ext uri="{FF2B5EF4-FFF2-40B4-BE49-F238E27FC236}">
                  <a16:creationId xmlns="" xmlns:a16="http://schemas.microsoft.com/office/drawing/2014/main" id="{9485F54E-5C5D-4BB2-83B0-E3B8188D7376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630;p43">
            <a:extLst>
              <a:ext uri="{FF2B5EF4-FFF2-40B4-BE49-F238E27FC236}">
                <a16:creationId xmlns="" xmlns:a16="http://schemas.microsoft.com/office/drawing/2014/main" id="{F14C30C0-2D0E-4C6D-876C-D9FE7CFA15D4}"/>
              </a:ext>
            </a:extLst>
          </p:cNvPr>
          <p:cNvGrpSpPr/>
          <p:nvPr userDrawn="1"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443" name="Google Shape;631;p43">
              <a:extLst>
                <a:ext uri="{FF2B5EF4-FFF2-40B4-BE49-F238E27FC236}">
                  <a16:creationId xmlns="" xmlns:a16="http://schemas.microsoft.com/office/drawing/2014/main" id="{B94790DF-E838-42BE-8648-CCF30CE25E7A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632;p43">
              <a:extLst>
                <a:ext uri="{FF2B5EF4-FFF2-40B4-BE49-F238E27FC236}">
                  <a16:creationId xmlns="" xmlns:a16="http://schemas.microsoft.com/office/drawing/2014/main" id="{690804BE-1164-46F4-B349-6CD1B67ECAF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633;p43">
            <a:extLst>
              <a:ext uri="{FF2B5EF4-FFF2-40B4-BE49-F238E27FC236}">
                <a16:creationId xmlns="" xmlns:a16="http://schemas.microsoft.com/office/drawing/2014/main" id="{83D58059-270F-4A9B-9D4D-31A9315DF585}"/>
              </a:ext>
            </a:extLst>
          </p:cNvPr>
          <p:cNvGrpSpPr/>
          <p:nvPr userDrawn="1"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446" name="Google Shape;634;p43">
              <a:extLst>
                <a:ext uri="{FF2B5EF4-FFF2-40B4-BE49-F238E27FC236}">
                  <a16:creationId xmlns="" xmlns:a16="http://schemas.microsoft.com/office/drawing/2014/main" id="{ADF8A550-607D-4DF6-AB6B-33EA28372B20}"/>
                </a:ext>
              </a:extLst>
            </p:cNvPr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635;p43">
              <a:extLst>
                <a:ext uri="{FF2B5EF4-FFF2-40B4-BE49-F238E27FC236}">
                  <a16:creationId xmlns="" xmlns:a16="http://schemas.microsoft.com/office/drawing/2014/main" id="{82595905-10BC-4DA0-B7D2-1811C3DDF690}"/>
                </a:ext>
              </a:extLst>
            </p:cNvPr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636;p43">
            <a:extLst>
              <a:ext uri="{FF2B5EF4-FFF2-40B4-BE49-F238E27FC236}">
                <a16:creationId xmlns="" xmlns:a16="http://schemas.microsoft.com/office/drawing/2014/main" id="{0367AE6F-DACA-4DEC-A90C-36CAF91B5D4C}"/>
              </a:ext>
            </a:extLst>
          </p:cNvPr>
          <p:cNvGrpSpPr/>
          <p:nvPr userDrawn="1"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449" name="Google Shape;637;p43">
              <a:extLst>
                <a:ext uri="{FF2B5EF4-FFF2-40B4-BE49-F238E27FC236}">
                  <a16:creationId xmlns="" xmlns:a16="http://schemas.microsoft.com/office/drawing/2014/main" id="{A40D37BC-6543-4EB5-945C-527BF0BCC0AA}"/>
                </a:ext>
              </a:extLst>
            </p:cNvPr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638;p43">
              <a:extLst>
                <a:ext uri="{FF2B5EF4-FFF2-40B4-BE49-F238E27FC236}">
                  <a16:creationId xmlns="" xmlns:a16="http://schemas.microsoft.com/office/drawing/2014/main" id="{88015382-48AD-426C-A4D3-36E7696FCC71}"/>
                </a:ext>
              </a:extLst>
            </p:cNvPr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639;p43">
            <a:extLst>
              <a:ext uri="{FF2B5EF4-FFF2-40B4-BE49-F238E27FC236}">
                <a16:creationId xmlns="" xmlns:a16="http://schemas.microsoft.com/office/drawing/2014/main" id="{09A90B6D-C4CF-47CF-810F-5C87CE78CA7C}"/>
              </a:ext>
            </a:extLst>
          </p:cNvPr>
          <p:cNvSpPr/>
          <p:nvPr userDrawn="1"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640;p43">
            <a:extLst>
              <a:ext uri="{FF2B5EF4-FFF2-40B4-BE49-F238E27FC236}">
                <a16:creationId xmlns="" xmlns:a16="http://schemas.microsoft.com/office/drawing/2014/main" id="{93C57E62-47B8-4CC2-8248-714527B4903A}"/>
              </a:ext>
            </a:extLst>
          </p:cNvPr>
          <p:cNvGrpSpPr/>
          <p:nvPr userDrawn="1"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453" name="Google Shape;641;p43">
              <a:extLst>
                <a:ext uri="{FF2B5EF4-FFF2-40B4-BE49-F238E27FC236}">
                  <a16:creationId xmlns="" xmlns:a16="http://schemas.microsoft.com/office/drawing/2014/main" id="{19930E78-3069-41A5-90B3-C369EAB7B07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642;p43">
              <a:extLst>
                <a:ext uri="{FF2B5EF4-FFF2-40B4-BE49-F238E27FC236}">
                  <a16:creationId xmlns="" xmlns:a16="http://schemas.microsoft.com/office/drawing/2014/main" id="{0B371CA0-345F-4BF0-9AF2-F7B2220841F2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643;p43">
            <a:extLst>
              <a:ext uri="{FF2B5EF4-FFF2-40B4-BE49-F238E27FC236}">
                <a16:creationId xmlns="" xmlns:a16="http://schemas.microsoft.com/office/drawing/2014/main" id="{FC9FB2D7-FE1F-462B-9091-59CE48188426}"/>
              </a:ext>
            </a:extLst>
          </p:cNvPr>
          <p:cNvGrpSpPr/>
          <p:nvPr userDrawn="1"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456" name="Google Shape;644;p43">
              <a:extLst>
                <a:ext uri="{FF2B5EF4-FFF2-40B4-BE49-F238E27FC236}">
                  <a16:creationId xmlns="" xmlns:a16="http://schemas.microsoft.com/office/drawing/2014/main" id="{4E8274EB-A6FE-48FE-BD27-88384A079452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645;p43">
              <a:extLst>
                <a:ext uri="{FF2B5EF4-FFF2-40B4-BE49-F238E27FC236}">
                  <a16:creationId xmlns="" xmlns:a16="http://schemas.microsoft.com/office/drawing/2014/main" id="{3F7EAA0E-0207-4F24-9E75-838FD808E6C3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646;p43">
              <a:extLst>
                <a:ext uri="{FF2B5EF4-FFF2-40B4-BE49-F238E27FC236}">
                  <a16:creationId xmlns="" xmlns:a16="http://schemas.microsoft.com/office/drawing/2014/main" id="{5099D327-F4DE-4023-81B2-A0EAC27E9D31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647;p43">
              <a:extLst>
                <a:ext uri="{FF2B5EF4-FFF2-40B4-BE49-F238E27FC236}">
                  <a16:creationId xmlns="" xmlns:a16="http://schemas.microsoft.com/office/drawing/2014/main" id="{2385B29F-5E1C-4519-B5A6-CA0EFD44C358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648;p43">
              <a:extLst>
                <a:ext uri="{FF2B5EF4-FFF2-40B4-BE49-F238E27FC236}">
                  <a16:creationId xmlns="" xmlns:a16="http://schemas.microsoft.com/office/drawing/2014/main" id="{D610CB78-999A-4A1E-8571-13D44664B35E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649;p43">
              <a:extLst>
                <a:ext uri="{FF2B5EF4-FFF2-40B4-BE49-F238E27FC236}">
                  <a16:creationId xmlns="" xmlns:a16="http://schemas.microsoft.com/office/drawing/2014/main" id="{5EB4D5EC-0E7C-465A-970B-8E1EC0E93CD6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650;p43">
              <a:extLst>
                <a:ext uri="{FF2B5EF4-FFF2-40B4-BE49-F238E27FC236}">
                  <a16:creationId xmlns="" xmlns:a16="http://schemas.microsoft.com/office/drawing/2014/main" id="{F77F7D44-3670-4ADE-B5B0-79B2707ED65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651;p43">
              <a:extLst>
                <a:ext uri="{FF2B5EF4-FFF2-40B4-BE49-F238E27FC236}">
                  <a16:creationId xmlns="" xmlns:a16="http://schemas.microsoft.com/office/drawing/2014/main" id="{4BA29B45-6273-413D-B821-784702E3C9CC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4" name="Google Shape;652;p43">
            <a:extLst>
              <a:ext uri="{FF2B5EF4-FFF2-40B4-BE49-F238E27FC236}">
                <a16:creationId xmlns="" xmlns:a16="http://schemas.microsoft.com/office/drawing/2014/main" id="{EFD96672-8CCC-4AEC-A827-2466072B2FE2}"/>
              </a:ext>
            </a:extLst>
          </p:cNvPr>
          <p:cNvSpPr/>
          <p:nvPr userDrawn="1"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653;p43">
            <a:extLst>
              <a:ext uri="{FF2B5EF4-FFF2-40B4-BE49-F238E27FC236}">
                <a16:creationId xmlns="" xmlns:a16="http://schemas.microsoft.com/office/drawing/2014/main" id="{9267AAE0-A765-4ACC-992A-5AB811D22718}"/>
              </a:ext>
            </a:extLst>
          </p:cNvPr>
          <p:cNvSpPr/>
          <p:nvPr userDrawn="1"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6" name="Google Shape;654;p43">
            <a:extLst>
              <a:ext uri="{FF2B5EF4-FFF2-40B4-BE49-F238E27FC236}">
                <a16:creationId xmlns="" xmlns:a16="http://schemas.microsoft.com/office/drawing/2014/main" id="{00148670-888B-421B-9EF8-0DE890017A99}"/>
              </a:ext>
            </a:extLst>
          </p:cNvPr>
          <p:cNvGrpSpPr/>
          <p:nvPr userDrawn="1"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467" name="Google Shape;655;p43">
              <a:extLst>
                <a:ext uri="{FF2B5EF4-FFF2-40B4-BE49-F238E27FC236}">
                  <a16:creationId xmlns="" xmlns:a16="http://schemas.microsoft.com/office/drawing/2014/main" id="{13017C84-3147-4E14-A494-FD4FE5A8D398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656;p43">
              <a:extLst>
                <a:ext uri="{FF2B5EF4-FFF2-40B4-BE49-F238E27FC236}">
                  <a16:creationId xmlns="" xmlns:a16="http://schemas.microsoft.com/office/drawing/2014/main" id="{F586D1C2-FF02-4B83-940B-A03586E9546F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9" name="Google Shape;657;p43">
            <a:extLst>
              <a:ext uri="{FF2B5EF4-FFF2-40B4-BE49-F238E27FC236}">
                <a16:creationId xmlns="" xmlns:a16="http://schemas.microsoft.com/office/drawing/2014/main" id="{D093246B-C8A7-4FD0-8C86-C304DDB35CBD}"/>
              </a:ext>
            </a:extLst>
          </p:cNvPr>
          <p:cNvSpPr/>
          <p:nvPr userDrawn="1"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658;p43">
            <a:extLst>
              <a:ext uri="{FF2B5EF4-FFF2-40B4-BE49-F238E27FC236}">
                <a16:creationId xmlns="" xmlns:a16="http://schemas.microsoft.com/office/drawing/2014/main" id="{78FADAD2-1B49-4C3F-869B-469D4AF4749A}"/>
              </a:ext>
            </a:extLst>
          </p:cNvPr>
          <p:cNvGrpSpPr/>
          <p:nvPr userDrawn="1"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471" name="Google Shape;659;p43">
              <a:extLst>
                <a:ext uri="{FF2B5EF4-FFF2-40B4-BE49-F238E27FC236}">
                  <a16:creationId xmlns="" xmlns:a16="http://schemas.microsoft.com/office/drawing/2014/main" id="{DE3C2395-3499-407E-89DC-E8F2A0693818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660;p43">
              <a:extLst>
                <a:ext uri="{FF2B5EF4-FFF2-40B4-BE49-F238E27FC236}">
                  <a16:creationId xmlns="" xmlns:a16="http://schemas.microsoft.com/office/drawing/2014/main" id="{96F1D8AB-C4BA-4E0C-8894-D4EE788B73CC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661;p43">
            <a:extLst>
              <a:ext uri="{FF2B5EF4-FFF2-40B4-BE49-F238E27FC236}">
                <a16:creationId xmlns="" xmlns:a16="http://schemas.microsoft.com/office/drawing/2014/main" id="{E1FEF626-1BAC-4E19-9C87-1651D9F4B898}"/>
              </a:ext>
            </a:extLst>
          </p:cNvPr>
          <p:cNvGrpSpPr/>
          <p:nvPr userDrawn="1"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474" name="Google Shape;662;p43">
              <a:extLst>
                <a:ext uri="{FF2B5EF4-FFF2-40B4-BE49-F238E27FC236}">
                  <a16:creationId xmlns="" xmlns:a16="http://schemas.microsoft.com/office/drawing/2014/main" id="{ACC0E9E3-941F-4581-93E7-A072EF4719B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663;p43">
              <a:extLst>
                <a:ext uri="{FF2B5EF4-FFF2-40B4-BE49-F238E27FC236}">
                  <a16:creationId xmlns="" xmlns:a16="http://schemas.microsoft.com/office/drawing/2014/main" id="{F72274D7-9624-4FFB-BD86-DC0C9F2DC7F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664;p43">
              <a:extLst>
                <a:ext uri="{FF2B5EF4-FFF2-40B4-BE49-F238E27FC236}">
                  <a16:creationId xmlns="" xmlns:a16="http://schemas.microsoft.com/office/drawing/2014/main" id="{FAACCC75-7F04-4B62-ABFB-C59CF8E900E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665;p43">
              <a:extLst>
                <a:ext uri="{FF2B5EF4-FFF2-40B4-BE49-F238E27FC236}">
                  <a16:creationId xmlns="" xmlns:a16="http://schemas.microsoft.com/office/drawing/2014/main" id="{B3526632-3B3F-41CC-879D-43CC8D8AE5D2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666;p43">
            <a:extLst>
              <a:ext uri="{FF2B5EF4-FFF2-40B4-BE49-F238E27FC236}">
                <a16:creationId xmlns="" xmlns:a16="http://schemas.microsoft.com/office/drawing/2014/main" id="{0EEE774F-44E5-4343-9BB8-4965E410F777}"/>
              </a:ext>
            </a:extLst>
          </p:cNvPr>
          <p:cNvGrpSpPr/>
          <p:nvPr userDrawn="1"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479" name="Google Shape;667;p43">
              <a:extLst>
                <a:ext uri="{FF2B5EF4-FFF2-40B4-BE49-F238E27FC236}">
                  <a16:creationId xmlns="" xmlns:a16="http://schemas.microsoft.com/office/drawing/2014/main" id="{3CBD4937-205D-4E0E-8CCF-79784BF3E345}"/>
                </a:ext>
              </a:extLst>
            </p:cNvPr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668;p43">
              <a:extLst>
                <a:ext uri="{FF2B5EF4-FFF2-40B4-BE49-F238E27FC236}">
                  <a16:creationId xmlns="" xmlns:a16="http://schemas.microsoft.com/office/drawing/2014/main" id="{345A6EEE-8345-4597-8472-D795E6926E72}"/>
                </a:ext>
              </a:extLst>
            </p:cNvPr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669;p43">
              <a:extLst>
                <a:ext uri="{FF2B5EF4-FFF2-40B4-BE49-F238E27FC236}">
                  <a16:creationId xmlns="" xmlns:a16="http://schemas.microsoft.com/office/drawing/2014/main" id="{F8543C85-D3E1-4F87-A439-487CCE92B0C0}"/>
                </a:ext>
              </a:extLst>
            </p:cNvPr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670;p43">
            <a:extLst>
              <a:ext uri="{FF2B5EF4-FFF2-40B4-BE49-F238E27FC236}">
                <a16:creationId xmlns="" xmlns:a16="http://schemas.microsoft.com/office/drawing/2014/main" id="{1FE990C4-A4C8-4B00-A24B-40626C9A9AA5}"/>
              </a:ext>
            </a:extLst>
          </p:cNvPr>
          <p:cNvSpPr/>
          <p:nvPr userDrawn="1"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3" name="Google Shape;671;p43">
            <a:extLst>
              <a:ext uri="{FF2B5EF4-FFF2-40B4-BE49-F238E27FC236}">
                <a16:creationId xmlns="" xmlns:a16="http://schemas.microsoft.com/office/drawing/2014/main" id="{B945588B-79A1-4256-B7CD-A49DA1154F98}"/>
              </a:ext>
            </a:extLst>
          </p:cNvPr>
          <p:cNvGrpSpPr/>
          <p:nvPr userDrawn="1"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484" name="Google Shape;672;p43">
              <a:extLst>
                <a:ext uri="{FF2B5EF4-FFF2-40B4-BE49-F238E27FC236}">
                  <a16:creationId xmlns="" xmlns:a16="http://schemas.microsoft.com/office/drawing/2014/main" id="{EEF1BA2E-BB20-405E-A74C-C864F82394F0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673;p43">
              <a:extLst>
                <a:ext uri="{FF2B5EF4-FFF2-40B4-BE49-F238E27FC236}">
                  <a16:creationId xmlns="" xmlns:a16="http://schemas.microsoft.com/office/drawing/2014/main" id="{8858B3F8-D38F-4E24-B1A8-B4767C2F82BD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674;p43">
              <a:extLst>
                <a:ext uri="{FF2B5EF4-FFF2-40B4-BE49-F238E27FC236}">
                  <a16:creationId xmlns="" xmlns:a16="http://schemas.microsoft.com/office/drawing/2014/main" id="{3E1ABA5C-A184-437E-9C4D-0C42A8EC814D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675;p43">
              <a:extLst>
                <a:ext uri="{FF2B5EF4-FFF2-40B4-BE49-F238E27FC236}">
                  <a16:creationId xmlns="" xmlns:a16="http://schemas.microsoft.com/office/drawing/2014/main" id="{30F7BD45-9454-4DE3-87BB-F0670643D471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676;p43">
              <a:extLst>
                <a:ext uri="{FF2B5EF4-FFF2-40B4-BE49-F238E27FC236}">
                  <a16:creationId xmlns="" xmlns:a16="http://schemas.microsoft.com/office/drawing/2014/main" id="{5D17787E-8886-40EA-97D1-E63AF622DCBC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677;p43">
              <a:extLst>
                <a:ext uri="{FF2B5EF4-FFF2-40B4-BE49-F238E27FC236}">
                  <a16:creationId xmlns="" xmlns:a16="http://schemas.microsoft.com/office/drawing/2014/main" id="{A85FA059-CC1D-4F07-951B-8FD4D3497828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678;p43">
            <a:extLst>
              <a:ext uri="{FF2B5EF4-FFF2-40B4-BE49-F238E27FC236}">
                <a16:creationId xmlns="" xmlns:a16="http://schemas.microsoft.com/office/drawing/2014/main" id="{6360E0B5-EC22-4D69-B8A6-16CDADCBB23C}"/>
              </a:ext>
            </a:extLst>
          </p:cNvPr>
          <p:cNvGrpSpPr/>
          <p:nvPr userDrawn="1"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491" name="Google Shape;679;p43">
              <a:extLst>
                <a:ext uri="{FF2B5EF4-FFF2-40B4-BE49-F238E27FC236}">
                  <a16:creationId xmlns="" xmlns:a16="http://schemas.microsoft.com/office/drawing/2014/main" id="{CFA3D9BA-2B97-417B-844F-F225B9057965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680;p43">
              <a:extLst>
                <a:ext uri="{FF2B5EF4-FFF2-40B4-BE49-F238E27FC236}">
                  <a16:creationId xmlns="" xmlns:a16="http://schemas.microsoft.com/office/drawing/2014/main" id="{4A292686-2B29-4610-8E88-D204684E5B62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681;p43">
              <a:extLst>
                <a:ext uri="{FF2B5EF4-FFF2-40B4-BE49-F238E27FC236}">
                  <a16:creationId xmlns="" xmlns:a16="http://schemas.microsoft.com/office/drawing/2014/main" id="{1D007F2C-C0E6-4A65-A8E0-54D12CA74B7C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682;p43">
              <a:extLst>
                <a:ext uri="{FF2B5EF4-FFF2-40B4-BE49-F238E27FC236}">
                  <a16:creationId xmlns="" xmlns:a16="http://schemas.microsoft.com/office/drawing/2014/main" id="{3C56406B-8BD2-443F-925F-93FDBE2A910C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683;p43">
              <a:extLst>
                <a:ext uri="{FF2B5EF4-FFF2-40B4-BE49-F238E27FC236}">
                  <a16:creationId xmlns="" xmlns:a16="http://schemas.microsoft.com/office/drawing/2014/main" id="{23BFA70D-1B3F-4705-A834-EC516817E4BF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684;p43">
              <a:extLst>
                <a:ext uri="{FF2B5EF4-FFF2-40B4-BE49-F238E27FC236}">
                  <a16:creationId xmlns="" xmlns:a16="http://schemas.microsoft.com/office/drawing/2014/main" id="{25764FDF-BF0F-4FC0-B552-E631C8B88E01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685;p43">
              <a:extLst>
                <a:ext uri="{FF2B5EF4-FFF2-40B4-BE49-F238E27FC236}">
                  <a16:creationId xmlns="" xmlns:a16="http://schemas.microsoft.com/office/drawing/2014/main" id="{BAA88A11-118E-4D0B-8A77-F0C0A353FF62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686;p43">
              <a:extLst>
                <a:ext uri="{FF2B5EF4-FFF2-40B4-BE49-F238E27FC236}">
                  <a16:creationId xmlns="" xmlns:a16="http://schemas.microsoft.com/office/drawing/2014/main" id="{76CD2DDF-2C9A-4D28-A1D2-4D3779D30445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687;p43">
              <a:extLst>
                <a:ext uri="{FF2B5EF4-FFF2-40B4-BE49-F238E27FC236}">
                  <a16:creationId xmlns="" xmlns:a16="http://schemas.microsoft.com/office/drawing/2014/main" id="{E0BDCA58-CC96-4A74-973B-41EA72F51073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688;p43">
            <a:extLst>
              <a:ext uri="{FF2B5EF4-FFF2-40B4-BE49-F238E27FC236}">
                <a16:creationId xmlns="" xmlns:a16="http://schemas.microsoft.com/office/drawing/2014/main" id="{44EE285C-5088-4926-95C7-87F459FE1C29}"/>
              </a:ext>
            </a:extLst>
          </p:cNvPr>
          <p:cNvGrpSpPr/>
          <p:nvPr userDrawn="1"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501" name="Google Shape;689;p43">
              <a:extLst>
                <a:ext uri="{FF2B5EF4-FFF2-40B4-BE49-F238E27FC236}">
                  <a16:creationId xmlns="" xmlns:a16="http://schemas.microsoft.com/office/drawing/2014/main" id="{A08A6529-B831-4891-A3F1-6A1C19CAACCF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690;p43">
              <a:extLst>
                <a:ext uri="{FF2B5EF4-FFF2-40B4-BE49-F238E27FC236}">
                  <a16:creationId xmlns="" xmlns:a16="http://schemas.microsoft.com/office/drawing/2014/main" id="{AB942871-7BC7-4A39-87B0-D79947949558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691;p43">
              <a:extLst>
                <a:ext uri="{FF2B5EF4-FFF2-40B4-BE49-F238E27FC236}">
                  <a16:creationId xmlns="" xmlns:a16="http://schemas.microsoft.com/office/drawing/2014/main" id="{A29CCE5D-295F-4952-8BC4-5E0EE4A33933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692;p43">
            <a:extLst>
              <a:ext uri="{FF2B5EF4-FFF2-40B4-BE49-F238E27FC236}">
                <a16:creationId xmlns="" xmlns:a16="http://schemas.microsoft.com/office/drawing/2014/main" id="{527CD522-EAA8-4AA9-8C19-52E4BF37E047}"/>
              </a:ext>
            </a:extLst>
          </p:cNvPr>
          <p:cNvGrpSpPr/>
          <p:nvPr userDrawn="1"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505" name="Google Shape;693;p43">
              <a:extLst>
                <a:ext uri="{FF2B5EF4-FFF2-40B4-BE49-F238E27FC236}">
                  <a16:creationId xmlns="" xmlns:a16="http://schemas.microsoft.com/office/drawing/2014/main" id="{8516FDD6-B074-4112-8869-3FA9BC08A725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694;p43">
              <a:extLst>
                <a:ext uri="{FF2B5EF4-FFF2-40B4-BE49-F238E27FC236}">
                  <a16:creationId xmlns="" xmlns:a16="http://schemas.microsoft.com/office/drawing/2014/main" id="{22ADF6DB-9095-4D3C-97B2-367C4D48C044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695;p43">
              <a:extLst>
                <a:ext uri="{FF2B5EF4-FFF2-40B4-BE49-F238E27FC236}">
                  <a16:creationId xmlns="" xmlns:a16="http://schemas.microsoft.com/office/drawing/2014/main" id="{8AB74213-6432-41BF-960B-984DD323900A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696;p43">
            <a:extLst>
              <a:ext uri="{FF2B5EF4-FFF2-40B4-BE49-F238E27FC236}">
                <a16:creationId xmlns="" xmlns:a16="http://schemas.microsoft.com/office/drawing/2014/main" id="{2B53DEC9-3496-4D4F-8A24-7B1B03C5FEFA}"/>
              </a:ext>
            </a:extLst>
          </p:cNvPr>
          <p:cNvGrpSpPr/>
          <p:nvPr userDrawn="1"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509" name="Google Shape;697;p43">
              <a:extLst>
                <a:ext uri="{FF2B5EF4-FFF2-40B4-BE49-F238E27FC236}">
                  <a16:creationId xmlns="" xmlns:a16="http://schemas.microsoft.com/office/drawing/2014/main" id="{53952157-0563-47ED-B64C-FA84BD7ED808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698;p43">
              <a:extLst>
                <a:ext uri="{FF2B5EF4-FFF2-40B4-BE49-F238E27FC236}">
                  <a16:creationId xmlns="" xmlns:a16="http://schemas.microsoft.com/office/drawing/2014/main" id="{1F2C4A5C-3FCA-42E1-B5DF-5903FA81CF7B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699;p43">
              <a:extLst>
                <a:ext uri="{FF2B5EF4-FFF2-40B4-BE49-F238E27FC236}">
                  <a16:creationId xmlns="" xmlns:a16="http://schemas.microsoft.com/office/drawing/2014/main" id="{E42D4A1F-4261-48DE-BF5B-C9A5E52B36C8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700;p43">
              <a:extLst>
                <a:ext uri="{FF2B5EF4-FFF2-40B4-BE49-F238E27FC236}">
                  <a16:creationId xmlns="" xmlns:a16="http://schemas.microsoft.com/office/drawing/2014/main" id="{A9ABD710-9F8A-4737-BB30-1B32F1E7D767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701;p43">
              <a:extLst>
                <a:ext uri="{FF2B5EF4-FFF2-40B4-BE49-F238E27FC236}">
                  <a16:creationId xmlns="" xmlns:a16="http://schemas.microsoft.com/office/drawing/2014/main" id="{210060F5-B989-462D-8C03-6196F23018AD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702;p43">
            <a:extLst>
              <a:ext uri="{FF2B5EF4-FFF2-40B4-BE49-F238E27FC236}">
                <a16:creationId xmlns="" xmlns:a16="http://schemas.microsoft.com/office/drawing/2014/main" id="{F80D766C-1860-418C-85E1-C4EB2AA9038F}"/>
              </a:ext>
            </a:extLst>
          </p:cNvPr>
          <p:cNvGrpSpPr/>
          <p:nvPr userDrawn="1"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515" name="Google Shape;703;p43">
              <a:extLst>
                <a:ext uri="{FF2B5EF4-FFF2-40B4-BE49-F238E27FC236}">
                  <a16:creationId xmlns="" xmlns:a16="http://schemas.microsoft.com/office/drawing/2014/main" id="{16C2A9B4-DC79-4563-99BC-516CEF421E61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704;p43">
              <a:extLst>
                <a:ext uri="{FF2B5EF4-FFF2-40B4-BE49-F238E27FC236}">
                  <a16:creationId xmlns="" xmlns:a16="http://schemas.microsoft.com/office/drawing/2014/main" id="{E571D53C-D15D-4DAA-9B09-D76DA1ADDC80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705;p43">
            <a:extLst>
              <a:ext uri="{FF2B5EF4-FFF2-40B4-BE49-F238E27FC236}">
                <a16:creationId xmlns="" xmlns:a16="http://schemas.microsoft.com/office/drawing/2014/main" id="{507C3941-3A6A-445D-BC5C-B2347DFF7525}"/>
              </a:ext>
            </a:extLst>
          </p:cNvPr>
          <p:cNvGrpSpPr/>
          <p:nvPr userDrawn="1"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518" name="Google Shape;706;p43">
              <a:extLst>
                <a:ext uri="{FF2B5EF4-FFF2-40B4-BE49-F238E27FC236}">
                  <a16:creationId xmlns="" xmlns:a16="http://schemas.microsoft.com/office/drawing/2014/main" id="{33DB524B-DB93-484A-8083-1D2F3F5BBD80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707;p43">
              <a:extLst>
                <a:ext uri="{FF2B5EF4-FFF2-40B4-BE49-F238E27FC236}">
                  <a16:creationId xmlns="" xmlns:a16="http://schemas.microsoft.com/office/drawing/2014/main" id="{5E1649B8-3C79-4155-9887-DD602A5FA5AF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708;p43">
              <a:extLst>
                <a:ext uri="{FF2B5EF4-FFF2-40B4-BE49-F238E27FC236}">
                  <a16:creationId xmlns="" xmlns:a16="http://schemas.microsoft.com/office/drawing/2014/main" id="{C41A162C-B656-4F9A-8106-1C1DECA1F526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709;p43">
              <a:extLst>
                <a:ext uri="{FF2B5EF4-FFF2-40B4-BE49-F238E27FC236}">
                  <a16:creationId xmlns="" xmlns:a16="http://schemas.microsoft.com/office/drawing/2014/main" id="{3CBA88D2-88E1-4253-AFCE-AF36BF844EE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710;p43">
              <a:extLst>
                <a:ext uri="{FF2B5EF4-FFF2-40B4-BE49-F238E27FC236}">
                  <a16:creationId xmlns="" xmlns:a16="http://schemas.microsoft.com/office/drawing/2014/main" id="{E7CB75EE-6624-488F-92A1-DE61CC1921D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711;p43">
              <a:extLst>
                <a:ext uri="{FF2B5EF4-FFF2-40B4-BE49-F238E27FC236}">
                  <a16:creationId xmlns="" xmlns:a16="http://schemas.microsoft.com/office/drawing/2014/main" id="{0B5253EB-CBF4-419E-8E31-04983640933B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712;p43">
              <a:extLst>
                <a:ext uri="{FF2B5EF4-FFF2-40B4-BE49-F238E27FC236}">
                  <a16:creationId xmlns="" xmlns:a16="http://schemas.microsoft.com/office/drawing/2014/main" id="{64747DEE-9CED-4531-82B5-407CC93C4E5A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713;p43">
            <a:extLst>
              <a:ext uri="{FF2B5EF4-FFF2-40B4-BE49-F238E27FC236}">
                <a16:creationId xmlns="" xmlns:a16="http://schemas.microsoft.com/office/drawing/2014/main" id="{96243A2F-9379-4F99-B8E8-6602B659D8DA}"/>
              </a:ext>
            </a:extLst>
          </p:cNvPr>
          <p:cNvGrpSpPr/>
          <p:nvPr userDrawn="1"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526" name="Google Shape;714;p43">
              <a:extLst>
                <a:ext uri="{FF2B5EF4-FFF2-40B4-BE49-F238E27FC236}">
                  <a16:creationId xmlns="" xmlns:a16="http://schemas.microsoft.com/office/drawing/2014/main" id="{3FC4F3EF-8DD3-4241-90AF-16367D917E7F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715;p43">
              <a:extLst>
                <a:ext uri="{FF2B5EF4-FFF2-40B4-BE49-F238E27FC236}">
                  <a16:creationId xmlns="" xmlns:a16="http://schemas.microsoft.com/office/drawing/2014/main" id="{807C0B54-0898-41FB-86BA-5016B1182565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716;p43">
              <a:extLst>
                <a:ext uri="{FF2B5EF4-FFF2-40B4-BE49-F238E27FC236}">
                  <a16:creationId xmlns="" xmlns:a16="http://schemas.microsoft.com/office/drawing/2014/main" id="{B94DB3A9-73BB-4608-B81E-9BF209E787FC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717;p43">
              <a:extLst>
                <a:ext uri="{FF2B5EF4-FFF2-40B4-BE49-F238E27FC236}">
                  <a16:creationId xmlns="" xmlns:a16="http://schemas.microsoft.com/office/drawing/2014/main" id="{109C4755-D25C-4084-87FC-FE6A92E71EC4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718;p43">
              <a:extLst>
                <a:ext uri="{FF2B5EF4-FFF2-40B4-BE49-F238E27FC236}">
                  <a16:creationId xmlns="" xmlns:a16="http://schemas.microsoft.com/office/drawing/2014/main" id="{02849AB1-78BC-4643-9C6D-1585F6151ABD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719;p43">
              <a:extLst>
                <a:ext uri="{FF2B5EF4-FFF2-40B4-BE49-F238E27FC236}">
                  <a16:creationId xmlns="" xmlns:a16="http://schemas.microsoft.com/office/drawing/2014/main" id="{D2901F7F-AAC7-41E8-AD6A-B8BBBF19973A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720;p43">
            <a:extLst>
              <a:ext uri="{FF2B5EF4-FFF2-40B4-BE49-F238E27FC236}">
                <a16:creationId xmlns="" xmlns:a16="http://schemas.microsoft.com/office/drawing/2014/main" id="{B1223C62-9C16-4CDE-AE5C-952CD6947E43}"/>
              </a:ext>
            </a:extLst>
          </p:cNvPr>
          <p:cNvGrpSpPr/>
          <p:nvPr userDrawn="1"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533" name="Google Shape;721;p43">
              <a:extLst>
                <a:ext uri="{FF2B5EF4-FFF2-40B4-BE49-F238E27FC236}">
                  <a16:creationId xmlns="" xmlns:a16="http://schemas.microsoft.com/office/drawing/2014/main" id="{D33407F2-5F16-4599-A652-2B466F00C314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722;p43">
              <a:extLst>
                <a:ext uri="{FF2B5EF4-FFF2-40B4-BE49-F238E27FC236}">
                  <a16:creationId xmlns="" xmlns:a16="http://schemas.microsoft.com/office/drawing/2014/main" id="{A7ADCF00-4C13-4DD4-B380-B05F3B2070DF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723;p43">
            <a:extLst>
              <a:ext uri="{FF2B5EF4-FFF2-40B4-BE49-F238E27FC236}">
                <a16:creationId xmlns="" xmlns:a16="http://schemas.microsoft.com/office/drawing/2014/main" id="{16F54E30-A735-4901-84F9-3C769B781D78}"/>
              </a:ext>
            </a:extLst>
          </p:cNvPr>
          <p:cNvGrpSpPr/>
          <p:nvPr userDrawn="1"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536" name="Google Shape;724;p43">
              <a:extLst>
                <a:ext uri="{FF2B5EF4-FFF2-40B4-BE49-F238E27FC236}">
                  <a16:creationId xmlns="" xmlns:a16="http://schemas.microsoft.com/office/drawing/2014/main" id="{9D55CDBA-4AFC-4900-BDE8-ABF7E5BC52F7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725;p43">
              <a:extLst>
                <a:ext uri="{FF2B5EF4-FFF2-40B4-BE49-F238E27FC236}">
                  <a16:creationId xmlns="" xmlns:a16="http://schemas.microsoft.com/office/drawing/2014/main" id="{6B66ACAD-D543-4C44-B25C-9969603C2EC2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726;p43">
              <a:extLst>
                <a:ext uri="{FF2B5EF4-FFF2-40B4-BE49-F238E27FC236}">
                  <a16:creationId xmlns="" xmlns:a16="http://schemas.microsoft.com/office/drawing/2014/main" id="{D7AE8F7D-FC4C-4951-8A39-36E4A6135559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727;p43">
              <a:extLst>
                <a:ext uri="{FF2B5EF4-FFF2-40B4-BE49-F238E27FC236}">
                  <a16:creationId xmlns="" xmlns:a16="http://schemas.microsoft.com/office/drawing/2014/main" id="{AB797DEA-B8CD-46A1-8993-675BAAE9D0B4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728;p43">
            <a:extLst>
              <a:ext uri="{FF2B5EF4-FFF2-40B4-BE49-F238E27FC236}">
                <a16:creationId xmlns="" xmlns:a16="http://schemas.microsoft.com/office/drawing/2014/main" id="{ED761764-42B0-4150-A17E-B7A7C279CD28}"/>
              </a:ext>
            </a:extLst>
          </p:cNvPr>
          <p:cNvSpPr/>
          <p:nvPr userDrawn="1"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729;p43">
            <a:extLst>
              <a:ext uri="{FF2B5EF4-FFF2-40B4-BE49-F238E27FC236}">
                <a16:creationId xmlns="" xmlns:a16="http://schemas.microsoft.com/office/drawing/2014/main" id="{2E4219BF-BE87-461D-A512-53BD45944F91}"/>
              </a:ext>
            </a:extLst>
          </p:cNvPr>
          <p:cNvSpPr/>
          <p:nvPr userDrawn="1"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730;p43">
            <a:extLst>
              <a:ext uri="{FF2B5EF4-FFF2-40B4-BE49-F238E27FC236}">
                <a16:creationId xmlns="" xmlns:a16="http://schemas.microsoft.com/office/drawing/2014/main" id="{6B67E8F2-5A9F-4DB6-B11A-76EBA66EFB45}"/>
              </a:ext>
            </a:extLst>
          </p:cNvPr>
          <p:cNvSpPr/>
          <p:nvPr userDrawn="1"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731;p43">
            <a:extLst>
              <a:ext uri="{FF2B5EF4-FFF2-40B4-BE49-F238E27FC236}">
                <a16:creationId xmlns="" xmlns:a16="http://schemas.microsoft.com/office/drawing/2014/main" id="{FB1D8FD6-B1F8-4701-AEEC-106983B96C0B}"/>
              </a:ext>
            </a:extLst>
          </p:cNvPr>
          <p:cNvSpPr/>
          <p:nvPr userDrawn="1"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4" name="Google Shape;732;p43">
            <a:extLst>
              <a:ext uri="{FF2B5EF4-FFF2-40B4-BE49-F238E27FC236}">
                <a16:creationId xmlns="" xmlns:a16="http://schemas.microsoft.com/office/drawing/2014/main" id="{7BA6A9EE-9E54-4802-8105-DD6DE077A71F}"/>
              </a:ext>
            </a:extLst>
          </p:cNvPr>
          <p:cNvGrpSpPr/>
          <p:nvPr userDrawn="1"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545" name="Google Shape;733;p43">
              <a:extLst>
                <a:ext uri="{FF2B5EF4-FFF2-40B4-BE49-F238E27FC236}">
                  <a16:creationId xmlns="" xmlns:a16="http://schemas.microsoft.com/office/drawing/2014/main" id="{F1C27601-8AF6-4156-BC51-72E7D77942CF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734;p43">
              <a:extLst>
                <a:ext uri="{FF2B5EF4-FFF2-40B4-BE49-F238E27FC236}">
                  <a16:creationId xmlns="" xmlns:a16="http://schemas.microsoft.com/office/drawing/2014/main" id="{E3C8F31B-09F8-43B5-B594-6037FD283A73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735;p43">
              <a:extLst>
                <a:ext uri="{FF2B5EF4-FFF2-40B4-BE49-F238E27FC236}">
                  <a16:creationId xmlns="" xmlns:a16="http://schemas.microsoft.com/office/drawing/2014/main" id="{D34667BA-C2E6-4B43-88A9-25850D31F10D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736;p43">
              <a:extLst>
                <a:ext uri="{FF2B5EF4-FFF2-40B4-BE49-F238E27FC236}">
                  <a16:creationId xmlns="" xmlns:a16="http://schemas.microsoft.com/office/drawing/2014/main" id="{A5542AA7-1524-4AE5-8C2C-05258B45E44C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737;p43">
              <a:extLst>
                <a:ext uri="{FF2B5EF4-FFF2-40B4-BE49-F238E27FC236}">
                  <a16:creationId xmlns="" xmlns:a16="http://schemas.microsoft.com/office/drawing/2014/main" id="{D9D2820A-FF85-470C-9EEE-F088D7CE7F08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738;p43">
              <a:extLst>
                <a:ext uri="{FF2B5EF4-FFF2-40B4-BE49-F238E27FC236}">
                  <a16:creationId xmlns="" xmlns:a16="http://schemas.microsoft.com/office/drawing/2014/main" id="{B0933F22-E2E1-4532-82DF-47E466A6A2F3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739;p43">
              <a:extLst>
                <a:ext uri="{FF2B5EF4-FFF2-40B4-BE49-F238E27FC236}">
                  <a16:creationId xmlns="" xmlns:a16="http://schemas.microsoft.com/office/drawing/2014/main" id="{8D10F0E3-C0E9-4709-B626-4AEBB5C3C004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740;p43">
              <a:extLst>
                <a:ext uri="{FF2B5EF4-FFF2-40B4-BE49-F238E27FC236}">
                  <a16:creationId xmlns="" xmlns:a16="http://schemas.microsoft.com/office/drawing/2014/main" id="{9476B027-EE2F-440B-A4F1-6DD01A8603B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741;p43">
            <a:extLst>
              <a:ext uri="{FF2B5EF4-FFF2-40B4-BE49-F238E27FC236}">
                <a16:creationId xmlns="" xmlns:a16="http://schemas.microsoft.com/office/drawing/2014/main" id="{9BC76127-16F0-4C46-AF64-4348A837FD60}"/>
              </a:ext>
            </a:extLst>
          </p:cNvPr>
          <p:cNvGrpSpPr/>
          <p:nvPr userDrawn="1"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554" name="Google Shape;742;p43">
              <a:extLst>
                <a:ext uri="{FF2B5EF4-FFF2-40B4-BE49-F238E27FC236}">
                  <a16:creationId xmlns="" xmlns:a16="http://schemas.microsoft.com/office/drawing/2014/main" id="{C2DEFAEC-F247-45CD-9BF4-07EB9C84DB96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743;p43">
              <a:extLst>
                <a:ext uri="{FF2B5EF4-FFF2-40B4-BE49-F238E27FC236}">
                  <a16:creationId xmlns="" xmlns:a16="http://schemas.microsoft.com/office/drawing/2014/main" id="{9C370B12-ABE2-43F4-9B75-C25AD7F77A52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744;p43">
            <a:extLst>
              <a:ext uri="{FF2B5EF4-FFF2-40B4-BE49-F238E27FC236}">
                <a16:creationId xmlns="" xmlns:a16="http://schemas.microsoft.com/office/drawing/2014/main" id="{1AE22DCE-1F9B-4E22-9917-7B51849E9E9D}"/>
              </a:ext>
            </a:extLst>
          </p:cNvPr>
          <p:cNvGrpSpPr/>
          <p:nvPr userDrawn="1"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557" name="Google Shape;745;p43">
              <a:extLst>
                <a:ext uri="{FF2B5EF4-FFF2-40B4-BE49-F238E27FC236}">
                  <a16:creationId xmlns="" xmlns:a16="http://schemas.microsoft.com/office/drawing/2014/main" id="{678BBB06-0831-495B-9441-1FB70DD2DC6E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746;p43">
              <a:extLst>
                <a:ext uri="{FF2B5EF4-FFF2-40B4-BE49-F238E27FC236}">
                  <a16:creationId xmlns="" xmlns:a16="http://schemas.microsoft.com/office/drawing/2014/main" id="{095148D9-7D98-44E8-9555-AE8ECD4CFCE5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747;p43">
              <a:extLst>
                <a:ext uri="{FF2B5EF4-FFF2-40B4-BE49-F238E27FC236}">
                  <a16:creationId xmlns="" xmlns:a16="http://schemas.microsoft.com/office/drawing/2014/main" id="{A3461BA9-D5E3-48A4-B4FB-A21B28264677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748;p43">
              <a:extLst>
                <a:ext uri="{FF2B5EF4-FFF2-40B4-BE49-F238E27FC236}">
                  <a16:creationId xmlns="" xmlns:a16="http://schemas.microsoft.com/office/drawing/2014/main" id="{C029E461-099B-4E2C-A0A2-C36CD08FA132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749;p43">
              <a:extLst>
                <a:ext uri="{FF2B5EF4-FFF2-40B4-BE49-F238E27FC236}">
                  <a16:creationId xmlns="" xmlns:a16="http://schemas.microsoft.com/office/drawing/2014/main" id="{3FD74D2D-1978-4391-8EDD-06715BCE03CA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750;p43">
              <a:extLst>
                <a:ext uri="{FF2B5EF4-FFF2-40B4-BE49-F238E27FC236}">
                  <a16:creationId xmlns="" xmlns:a16="http://schemas.microsoft.com/office/drawing/2014/main" id="{6C93C80B-992E-4B76-A2AC-6CE12FF04DE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751;p43">
            <a:extLst>
              <a:ext uri="{FF2B5EF4-FFF2-40B4-BE49-F238E27FC236}">
                <a16:creationId xmlns="" xmlns:a16="http://schemas.microsoft.com/office/drawing/2014/main" id="{3F81A063-3F81-4B63-B813-C5CF44AA0F21}"/>
              </a:ext>
            </a:extLst>
          </p:cNvPr>
          <p:cNvGrpSpPr/>
          <p:nvPr userDrawn="1"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564" name="Google Shape;752;p43">
              <a:extLst>
                <a:ext uri="{FF2B5EF4-FFF2-40B4-BE49-F238E27FC236}">
                  <a16:creationId xmlns="" xmlns:a16="http://schemas.microsoft.com/office/drawing/2014/main" id="{C3FDD78F-01D6-45D4-ADC1-D490AA927BB3}"/>
                </a:ext>
              </a:extLst>
            </p:cNvPr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753;p43">
              <a:extLst>
                <a:ext uri="{FF2B5EF4-FFF2-40B4-BE49-F238E27FC236}">
                  <a16:creationId xmlns="" xmlns:a16="http://schemas.microsoft.com/office/drawing/2014/main" id="{37240F30-F694-40EC-803A-D746927D1E2F}"/>
                </a:ext>
              </a:extLst>
            </p:cNvPr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754;p43">
              <a:extLst>
                <a:ext uri="{FF2B5EF4-FFF2-40B4-BE49-F238E27FC236}">
                  <a16:creationId xmlns="" xmlns:a16="http://schemas.microsoft.com/office/drawing/2014/main" id="{3C2757DB-E468-42BE-8E24-B6250BE34459}"/>
                </a:ext>
              </a:extLst>
            </p:cNvPr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755;p43">
              <a:extLst>
                <a:ext uri="{FF2B5EF4-FFF2-40B4-BE49-F238E27FC236}">
                  <a16:creationId xmlns="" xmlns:a16="http://schemas.microsoft.com/office/drawing/2014/main" id="{1A79B525-0633-44B5-B442-6A4FC7FC2F4C}"/>
                </a:ext>
              </a:extLst>
            </p:cNvPr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756;p43">
              <a:extLst>
                <a:ext uri="{FF2B5EF4-FFF2-40B4-BE49-F238E27FC236}">
                  <a16:creationId xmlns="" xmlns:a16="http://schemas.microsoft.com/office/drawing/2014/main" id="{C98129EA-3CA3-4BD9-9053-866FDB29CC13}"/>
                </a:ext>
              </a:extLst>
            </p:cNvPr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757;p43">
              <a:extLst>
                <a:ext uri="{FF2B5EF4-FFF2-40B4-BE49-F238E27FC236}">
                  <a16:creationId xmlns="" xmlns:a16="http://schemas.microsoft.com/office/drawing/2014/main" id="{8E726A32-E672-44E9-B083-3FFC0F9F7AC4}"/>
                </a:ext>
              </a:extLst>
            </p:cNvPr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758;p43">
              <a:extLst>
                <a:ext uri="{FF2B5EF4-FFF2-40B4-BE49-F238E27FC236}">
                  <a16:creationId xmlns="" xmlns:a16="http://schemas.microsoft.com/office/drawing/2014/main" id="{A154E31C-5FF0-43F0-9E80-59F3A4A693FD}"/>
                </a:ext>
              </a:extLst>
            </p:cNvPr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759;p43">
            <a:extLst>
              <a:ext uri="{FF2B5EF4-FFF2-40B4-BE49-F238E27FC236}">
                <a16:creationId xmlns="" xmlns:a16="http://schemas.microsoft.com/office/drawing/2014/main" id="{F1634FE4-191E-4630-92F0-5AD831236C5A}"/>
              </a:ext>
            </a:extLst>
          </p:cNvPr>
          <p:cNvGrpSpPr/>
          <p:nvPr userDrawn="1"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572" name="Google Shape;760;p43">
              <a:extLst>
                <a:ext uri="{FF2B5EF4-FFF2-40B4-BE49-F238E27FC236}">
                  <a16:creationId xmlns="" xmlns:a16="http://schemas.microsoft.com/office/drawing/2014/main" id="{1EAE3945-87A2-4402-8B5D-01C41A9F8F3A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761;p43">
              <a:extLst>
                <a:ext uri="{FF2B5EF4-FFF2-40B4-BE49-F238E27FC236}">
                  <a16:creationId xmlns="" xmlns:a16="http://schemas.microsoft.com/office/drawing/2014/main" id="{13D39F17-7A26-48FD-830F-B4FF95B80966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762;p43">
              <a:extLst>
                <a:ext uri="{FF2B5EF4-FFF2-40B4-BE49-F238E27FC236}">
                  <a16:creationId xmlns="" xmlns:a16="http://schemas.microsoft.com/office/drawing/2014/main" id="{3A364EF9-3738-452D-9741-1F2C8342E804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763;p43">
            <a:extLst>
              <a:ext uri="{FF2B5EF4-FFF2-40B4-BE49-F238E27FC236}">
                <a16:creationId xmlns="" xmlns:a16="http://schemas.microsoft.com/office/drawing/2014/main" id="{6F04B82A-9EC4-4246-8519-7CB6B43051DD}"/>
              </a:ext>
            </a:extLst>
          </p:cNvPr>
          <p:cNvGrpSpPr/>
          <p:nvPr userDrawn="1"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576" name="Google Shape;764;p43">
              <a:extLst>
                <a:ext uri="{FF2B5EF4-FFF2-40B4-BE49-F238E27FC236}">
                  <a16:creationId xmlns="" xmlns:a16="http://schemas.microsoft.com/office/drawing/2014/main" id="{B2FC77BC-72B8-4100-843C-FE56EC5FD4C8}"/>
                </a:ext>
              </a:extLst>
            </p:cNvPr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765;p43">
              <a:extLst>
                <a:ext uri="{FF2B5EF4-FFF2-40B4-BE49-F238E27FC236}">
                  <a16:creationId xmlns="" xmlns:a16="http://schemas.microsoft.com/office/drawing/2014/main" id="{727AE490-DDC1-42CB-AA4C-948DB0ABFFEF}"/>
                </a:ext>
              </a:extLst>
            </p:cNvPr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766;p43">
              <a:extLst>
                <a:ext uri="{FF2B5EF4-FFF2-40B4-BE49-F238E27FC236}">
                  <a16:creationId xmlns="" xmlns:a16="http://schemas.microsoft.com/office/drawing/2014/main" id="{821C516C-F5E7-4434-BEEF-F5CC6BC4CB45}"/>
                </a:ext>
              </a:extLst>
            </p:cNvPr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767;p43">
              <a:extLst>
                <a:ext uri="{FF2B5EF4-FFF2-40B4-BE49-F238E27FC236}">
                  <a16:creationId xmlns="" xmlns:a16="http://schemas.microsoft.com/office/drawing/2014/main" id="{A37C9310-6C2B-49EF-A4BA-0775ACCAB31F}"/>
                </a:ext>
              </a:extLst>
            </p:cNvPr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768;p43">
              <a:extLst>
                <a:ext uri="{FF2B5EF4-FFF2-40B4-BE49-F238E27FC236}">
                  <a16:creationId xmlns="" xmlns:a16="http://schemas.microsoft.com/office/drawing/2014/main" id="{C05B8047-49B2-4108-A440-CDA091BD46A9}"/>
                </a:ext>
              </a:extLst>
            </p:cNvPr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769;p43">
              <a:extLst>
                <a:ext uri="{FF2B5EF4-FFF2-40B4-BE49-F238E27FC236}">
                  <a16:creationId xmlns="" xmlns:a16="http://schemas.microsoft.com/office/drawing/2014/main" id="{B380C1BF-A069-4E33-AD22-88A4182279E4}"/>
                </a:ext>
              </a:extLst>
            </p:cNvPr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770;p43">
            <a:extLst>
              <a:ext uri="{FF2B5EF4-FFF2-40B4-BE49-F238E27FC236}">
                <a16:creationId xmlns="" xmlns:a16="http://schemas.microsoft.com/office/drawing/2014/main" id="{A9B5D7DC-35C9-4890-87D0-E02BDED0D6E5}"/>
              </a:ext>
            </a:extLst>
          </p:cNvPr>
          <p:cNvGrpSpPr/>
          <p:nvPr userDrawn="1"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583" name="Google Shape;771;p43">
              <a:extLst>
                <a:ext uri="{FF2B5EF4-FFF2-40B4-BE49-F238E27FC236}">
                  <a16:creationId xmlns="" xmlns:a16="http://schemas.microsoft.com/office/drawing/2014/main" id="{E7D3480D-6ED5-4418-A95E-875D6D22FF34}"/>
                </a:ext>
              </a:extLst>
            </p:cNvPr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772;p43">
              <a:extLst>
                <a:ext uri="{FF2B5EF4-FFF2-40B4-BE49-F238E27FC236}">
                  <a16:creationId xmlns="" xmlns:a16="http://schemas.microsoft.com/office/drawing/2014/main" id="{BA69366C-BFF4-4E2C-A7D7-968BCAD0BBA0}"/>
                </a:ext>
              </a:extLst>
            </p:cNvPr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773;p43">
              <a:extLst>
                <a:ext uri="{FF2B5EF4-FFF2-40B4-BE49-F238E27FC236}">
                  <a16:creationId xmlns="" xmlns:a16="http://schemas.microsoft.com/office/drawing/2014/main" id="{5D473A7E-B45F-46DB-8835-7EFD3272ABAE}"/>
                </a:ext>
              </a:extLst>
            </p:cNvPr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774;p43">
            <a:extLst>
              <a:ext uri="{FF2B5EF4-FFF2-40B4-BE49-F238E27FC236}">
                <a16:creationId xmlns="" xmlns:a16="http://schemas.microsoft.com/office/drawing/2014/main" id="{8BF7F9FD-8892-4D21-8C27-B8CCB9E55709}"/>
              </a:ext>
            </a:extLst>
          </p:cNvPr>
          <p:cNvGrpSpPr/>
          <p:nvPr userDrawn="1"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587" name="Google Shape;775;p43">
              <a:extLst>
                <a:ext uri="{FF2B5EF4-FFF2-40B4-BE49-F238E27FC236}">
                  <a16:creationId xmlns="" xmlns:a16="http://schemas.microsoft.com/office/drawing/2014/main" id="{8D114346-6C4D-4E4C-98D5-4BC1EEB58ECD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776;p43">
              <a:extLst>
                <a:ext uri="{FF2B5EF4-FFF2-40B4-BE49-F238E27FC236}">
                  <a16:creationId xmlns="" xmlns:a16="http://schemas.microsoft.com/office/drawing/2014/main" id="{5D42F06E-D422-429B-8D99-5470CD00224B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777;p43">
              <a:extLst>
                <a:ext uri="{FF2B5EF4-FFF2-40B4-BE49-F238E27FC236}">
                  <a16:creationId xmlns="" xmlns:a16="http://schemas.microsoft.com/office/drawing/2014/main" id="{1A763D36-E7D1-4E9D-B905-C9A4B090BD18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778;p43">
            <a:extLst>
              <a:ext uri="{FF2B5EF4-FFF2-40B4-BE49-F238E27FC236}">
                <a16:creationId xmlns="" xmlns:a16="http://schemas.microsoft.com/office/drawing/2014/main" id="{7355B82D-713A-4527-AE6E-CAEA554F35EA}"/>
              </a:ext>
            </a:extLst>
          </p:cNvPr>
          <p:cNvGrpSpPr/>
          <p:nvPr userDrawn="1"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591" name="Google Shape;779;p43">
              <a:extLst>
                <a:ext uri="{FF2B5EF4-FFF2-40B4-BE49-F238E27FC236}">
                  <a16:creationId xmlns="" xmlns:a16="http://schemas.microsoft.com/office/drawing/2014/main" id="{04421B1F-717C-49AB-A463-4B9F3C649855}"/>
                </a:ext>
              </a:extLst>
            </p:cNvPr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780;p43">
              <a:extLst>
                <a:ext uri="{FF2B5EF4-FFF2-40B4-BE49-F238E27FC236}">
                  <a16:creationId xmlns="" xmlns:a16="http://schemas.microsoft.com/office/drawing/2014/main" id="{7D38ED83-F0BD-41B1-9FC4-7E87989BBF79}"/>
                </a:ext>
              </a:extLst>
            </p:cNvPr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781;p43">
              <a:extLst>
                <a:ext uri="{FF2B5EF4-FFF2-40B4-BE49-F238E27FC236}">
                  <a16:creationId xmlns="" xmlns:a16="http://schemas.microsoft.com/office/drawing/2014/main" id="{EC498E3B-EBC5-4A10-8B9B-BF3087FF0052}"/>
                </a:ext>
              </a:extLst>
            </p:cNvPr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782;p43">
              <a:extLst>
                <a:ext uri="{FF2B5EF4-FFF2-40B4-BE49-F238E27FC236}">
                  <a16:creationId xmlns="" xmlns:a16="http://schemas.microsoft.com/office/drawing/2014/main" id="{433443DA-0F16-4664-9466-D6A60F22D08A}"/>
                </a:ext>
              </a:extLst>
            </p:cNvPr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783;p43">
              <a:extLst>
                <a:ext uri="{FF2B5EF4-FFF2-40B4-BE49-F238E27FC236}">
                  <a16:creationId xmlns="" xmlns:a16="http://schemas.microsoft.com/office/drawing/2014/main" id="{7FD89F10-29EF-4D4F-B748-DF3592DB476B}"/>
                </a:ext>
              </a:extLst>
            </p:cNvPr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784;p43">
            <a:extLst>
              <a:ext uri="{FF2B5EF4-FFF2-40B4-BE49-F238E27FC236}">
                <a16:creationId xmlns="" xmlns:a16="http://schemas.microsoft.com/office/drawing/2014/main" id="{082211B8-9E78-4A08-9C5C-2E74B3A9DEFD}"/>
              </a:ext>
            </a:extLst>
          </p:cNvPr>
          <p:cNvGrpSpPr/>
          <p:nvPr userDrawn="1"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597" name="Google Shape;785;p43">
              <a:extLst>
                <a:ext uri="{FF2B5EF4-FFF2-40B4-BE49-F238E27FC236}">
                  <a16:creationId xmlns="" xmlns:a16="http://schemas.microsoft.com/office/drawing/2014/main" id="{A1515B4B-C2D9-4385-83AD-D60901550815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786;p43">
              <a:extLst>
                <a:ext uri="{FF2B5EF4-FFF2-40B4-BE49-F238E27FC236}">
                  <a16:creationId xmlns="" xmlns:a16="http://schemas.microsoft.com/office/drawing/2014/main" id="{66BAE7EA-2448-42A4-91F5-39861ABB58FE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787;p43">
              <a:extLst>
                <a:ext uri="{FF2B5EF4-FFF2-40B4-BE49-F238E27FC236}">
                  <a16:creationId xmlns="" xmlns:a16="http://schemas.microsoft.com/office/drawing/2014/main" id="{391FBEBB-E92A-4012-904A-FF5F6FF4600A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788;p43">
              <a:extLst>
                <a:ext uri="{FF2B5EF4-FFF2-40B4-BE49-F238E27FC236}">
                  <a16:creationId xmlns="" xmlns:a16="http://schemas.microsoft.com/office/drawing/2014/main" id="{200B53D9-3EBA-4EBD-B9F7-484AB1B56650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789;p43">
              <a:extLst>
                <a:ext uri="{FF2B5EF4-FFF2-40B4-BE49-F238E27FC236}">
                  <a16:creationId xmlns="" xmlns:a16="http://schemas.microsoft.com/office/drawing/2014/main" id="{DC247018-E37B-41A1-85B0-BD4B07FD00DC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790;p43">
              <a:extLst>
                <a:ext uri="{FF2B5EF4-FFF2-40B4-BE49-F238E27FC236}">
                  <a16:creationId xmlns="" xmlns:a16="http://schemas.microsoft.com/office/drawing/2014/main" id="{640D7EFD-9FF5-4BAF-AEE4-74DDCEE57A0C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791;p43">
              <a:extLst>
                <a:ext uri="{FF2B5EF4-FFF2-40B4-BE49-F238E27FC236}">
                  <a16:creationId xmlns="" xmlns:a16="http://schemas.microsoft.com/office/drawing/2014/main" id="{804F0C72-F5B9-443F-9D84-918CF738A30E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792;p43">
              <a:extLst>
                <a:ext uri="{FF2B5EF4-FFF2-40B4-BE49-F238E27FC236}">
                  <a16:creationId xmlns="" xmlns:a16="http://schemas.microsoft.com/office/drawing/2014/main" id="{D7886E95-E0AE-4AA0-9ADB-ECA5A1EB397E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793;p43">
              <a:extLst>
                <a:ext uri="{FF2B5EF4-FFF2-40B4-BE49-F238E27FC236}">
                  <a16:creationId xmlns="" xmlns:a16="http://schemas.microsoft.com/office/drawing/2014/main" id="{2551C2C4-61FF-46B8-B760-55CBBA400382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794;p43">
              <a:extLst>
                <a:ext uri="{FF2B5EF4-FFF2-40B4-BE49-F238E27FC236}">
                  <a16:creationId xmlns="" xmlns:a16="http://schemas.microsoft.com/office/drawing/2014/main" id="{B51EC967-4096-4601-9325-2DC73ED04BBC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795;p43">
              <a:extLst>
                <a:ext uri="{FF2B5EF4-FFF2-40B4-BE49-F238E27FC236}">
                  <a16:creationId xmlns="" xmlns:a16="http://schemas.microsoft.com/office/drawing/2014/main" id="{E44D50C6-557D-4F61-AAD3-28EE780BD60B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796;p43">
              <a:extLst>
                <a:ext uri="{FF2B5EF4-FFF2-40B4-BE49-F238E27FC236}">
                  <a16:creationId xmlns="" xmlns:a16="http://schemas.microsoft.com/office/drawing/2014/main" id="{D6045BE7-2B15-48C2-ACCA-561134864A86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797;p43">
              <a:extLst>
                <a:ext uri="{FF2B5EF4-FFF2-40B4-BE49-F238E27FC236}">
                  <a16:creationId xmlns="" xmlns:a16="http://schemas.microsoft.com/office/drawing/2014/main" id="{074A4DAF-47F8-4416-A47D-EB503600474B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798;p43">
              <a:extLst>
                <a:ext uri="{FF2B5EF4-FFF2-40B4-BE49-F238E27FC236}">
                  <a16:creationId xmlns="" xmlns:a16="http://schemas.microsoft.com/office/drawing/2014/main" id="{4EB578ED-B8DF-40DA-8A8A-47514100EA13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799;p43">
              <a:extLst>
                <a:ext uri="{FF2B5EF4-FFF2-40B4-BE49-F238E27FC236}">
                  <a16:creationId xmlns="" xmlns:a16="http://schemas.microsoft.com/office/drawing/2014/main" id="{8B97E400-F8A1-43B8-84D4-28247BF84C61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800;p43">
              <a:extLst>
                <a:ext uri="{FF2B5EF4-FFF2-40B4-BE49-F238E27FC236}">
                  <a16:creationId xmlns="" xmlns:a16="http://schemas.microsoft.com/office/drawing/2014/main" id="{F86813DE-572B-402A-A561-DB93C10BAD48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801;p43">
              <a:extLst>
                <a:ext uri="{FF2B5EF4-FFF2-40B4-BE49-F238E27FC236}">
                  <a16:creationId xmlns="" xmlns:a16="http://schemas.microsoft.com/office/drawing/2014/main" id="{294D4172-972A-461F-A2EE-3A5762A7A8CD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802;p43">
              <a:extLst>
                <a:ext uri="{FF2B5EF4-FFF2-40B4-BE49-F238E27FC236}">
                  <a16:creationId xmlns="" xmlns:a16="http://schemas.microsoft.com/office/drawing/2014/main" id="{288A0616-FF77-445F-8E2D-53A6D268F232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803;p43">
              <a:extLst>
                <a:ext uri="{FF2B5EF4-FFF2-40B4-BE49-F238E27FC236}">
                  <a16:creationId xmlns="" xmlns:a16="http://schemas.microsoft.com/office/drawing/2014/main" id="{C286BC30-061D-4F21-ADFC-12CEAC513084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804;p43">
              <a:extLst>
                <a:ext uri="{FF2B5EF4-FFF2-40B4-BE49-F238E27FC236}">
                  <a16:creationId xmlns="" xmlns:a16="http://schemas.microsoft.com/office/drawing/2014/main" id="{1A7E8275-0FA4-41D4-B855-5F9ABC55640F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805;p43">
              <a:extLst>
                <a:ext uri="{FF2B5EF4-FFF2-40B4-BE49-F238E27FC236}">
                  <a16:creationId xmlns="" xmlns:a16="http://schemas.microsoft.com/office/drawing/2014/main" id="{2C3F7932-3BD4-48E9-9B1C-0B08E0A197E2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806;p43">
              <a:extLst>
                <a:ext uri="{FF2B5EF4-FFF2-40B4-BE49-F238E27FC236}">
                  <a16:creationId xmlns="" xmlns:a16="http://schemas.microsoft.com/office/drawing/2014/main" id="{F422555A-1376-45A0-9F92-D5823EA27CF3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807;p43">
              <a:extLst>
                <a:ext uri="{FF2B5EF4-FFF2-40B4-BE49-F238E27FC236}">
                  <a16:creationId xmlns="" xmlns:a16="http://schemas.microsoft.com/office/drawing/2014/main" id="{E482F2A0-6A76-4FE6-B9B0-B93D8AE50397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808;p43">
              <a:extLst>
                <a:ext uri="{FF2B5EF4-FFF2-40B4-BE49-F238E27FC236}">
                  <a16:creationId xmlns="" xmlns:a16="http://schemas.microsoft.com/office/drawing/2014/main" id="{16A7EEC5-BA51-4F0F-A762-A1B5B2B09E35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809;p43">
              <a:extLst>
                <a:ext uri="{FF2B5EF4-FFF2-40B4-BE49-F238E27FC236}">
                  <a16:creationId xmlns="" xmlns:a16="http://schemas.microsoft.com/office/drawing/2014/main" id="{83557F5F-8DA7-446A-BDCC-B1BD54418CD2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810;p43">
              <a:extLst>
                <a:ext uri="{FF2B5EF4-FFF2-40B4-BE49-F238E27FC236}">
                  <a16:creationId xmlns="" xmlns:a16="http://schemas.microsoft.com/office/drawing/2014/main" id="{33079BBA-C215-4531-816A-F993CD20717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811;p43">
              <a:extLst>
                <a:ext uri="{FF2B5EF4-FFF2-40B4-BE49-F238E27FC236}">
                  <a16:creationId xmlns="" xmlns:a16="http://schemas.microsoft.com/office/drawing/2014/main" id="{A4160082-6025-40AC-B85C-68C72456E85F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812;p43">
            <a:extLst>
              <a:ext uri="{FF2B5EF4-FFF2-40B4-BE49-F238E27FC236}">
                <a16:creationId xmlns="" xmlns:a16="http://schemas.microsoft.com/office/drawing/2014/main" id="{FA38F886-9B9C-4C8E-8BA8-5066ED94FBAA}"/>
              </a:ext>
            </a:extLst>
          </p:cNvPr>
          <p:cNvGrpSpPr/>
          <p:nvPr userDrawn="1"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625" name="Google Shape;813;p43">
              <a:extLst>
                <a:ext uri="{FF2B5EF4-FFF2-40B4-BE49-F238E27FC236}">
                  <a16:creationId xmlns="" xmlns:a16="http://schemas.microsoft.com/office/drawing/2014/main" id="{5F4993B9-2C64-472B-832D-2856F30AAA48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814;p43">
              <a:extLst>
                <a:ext uri="{FF2B5EF4-FFF2-40B4-BE49-F238E27FC236}">
                  <a16:creationId xmlns="" xmlns:a16="http://schemas.microsoft.com/office/drawing/2014/main" id="{488DEDB4-637F-4D5D-9C23-5FDF610B9B89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815;p43">
              <a:extLst>
                <a:ext uri="{FF2B5EF4-FFF2-40B4-BE49-F238E27FC236}">
                  <a16:creationId xmlns="" xmlns:a16="http://schemas.microsoft.com/office/drawing/2014/main" id="{3A8C3C9F-BCCB-4B06-AE4E-77D8BF97E810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816;p43">
              <a:extLst>
                <a:ext uri="{FF2B5EF4-FFF2-40B4-BE49-F238E27FC236}">
                  <a16:creationId xmlns="" xmlns:a16="http://schemas.microsoft.com/office/drawing/2014/main" id="{0D343FB7-63B4-408B-95D5-AF5D3121DEF1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817;p43">
              <a:extLst>
                <a:ext uri="{FF2B5EF4-FFF2-40B4-BE49-F238E27FC236}">
                  <a16:creationId xmlns="" xmlns:a16="http://schemas.microsoft.com/office/drawing/2014/main" id="{E875ED60-EAA3-46E1-B1C1-BD3F01F6A6A1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818;p43">
              <a:extLst>
                <a:ext uri="{FF2B5EF4-FFF2-40B4-BE49-F238E27FC236}">
                  <a16:creationId xmlns="" xmlns:a16="http://schemas.microsoft.com/office/drawing/2014/main" id="{51CA1A67-9CB1-4891-A85F-0134A4C6A73E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819;p43">
              <a:extLst>
                <a:ext uri="{FF2B5EF4-FFF2-40B4-BE49-F238E27FC236}">
                  <a16:creationId xmlns="" xmlns:a16="http://schemas.microsoft.com/office/drawing/2014/main" id="{D96C3C2C-4868-4F9E-8DDE-3848D4C731D2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820;p43">
              <a:extLst>
                <a:ext uri="{FF2B5EF4-FFF2-40B4-BE49-F238E27FC236}">
                  <a16:creationId xmlns="" xmlns:a16="http://schemas.microsoft.com/office/drawing/2014/main" id="{BD5B4C20-6E72-4B32-AE68-09FFA6D6CB30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821;p43">
              <a:extLst>
                <a:ext uri="{FF2B5EF4-FFF2-40B4-BE49-F238E27FC236}">
                  <a16:creationId xmlns="" xmlns:a16="http://schemas.microsoft.com/office/drawing/2014/main" id="{A103EF7B-455A-4206-B6CC-CF187FB0F3B5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822;p43">
              <a:extLst>
                <a:ext uri="{FF2B5EF4-FFF2-40B4-BE49-F238E27FC236}">
                  <a16:creationId xmlns="" xmlns:a16="http://schemas.microsoft.com/office/drawing/2014/main" id="{9980D4E1-BBE2-49DB-B48A-BB4BFE17E6FD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823;p43">
              <a:extLst>
                <a:ext uri="{FF2B5EF4-FFF2-40B4-BE49-F238E27FC236}">
                  <a16:creationId xmlns="" xmlns:a16="http://schemas.microsoft.com/office/drawing/2014/main" id="{01A39753-994A-4E31-9A75-422F9FA9E87D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824;p43">
              <a:extLst>
                <a:ext uri="{FF2B5EF4-FFF2-40B4-BE49-F238E27FC236}">
                  <a16:creationId xmlns="" xmlns:a16="http://schemas.microsoft.com/office/drawing/2014/main" id="{57B3D87F-ED79-43B7-B9D3-2BE7BA085E7C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825;p43">
              <a:extLst>
                <a:ext uri="{FF2B5EF4-FFF2-40B4-BE49-F238E27FC236}">
                  <a16:creationId xmlns="" xmlns:a16="http://schemas.microsoft.com/office/drawing/2014/main" id="{7AA8944C-12EF-4659-81D9-DBEFEB82B6E5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826;p43">
              <a:extLst>
                <a:ext uri="{FF2B5EF4-FFF2-40B4-BE49-F238E27FC236}">
                  <a16:creationId xmlns="" xmlns:a16="http://schemas.microsoft.com/office/drawing/2014/main" id="{C570363E-43B1-4DC2-B791-0C0A1AE64DE8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827;p43">
              <a:extLst>
                <a:ext uri="{FF2B5EF4-FFF2-40B4-BE49-F238E27FC236}">
                  <a16:creationId xmlns="" xmlns:a16="http://schemas.microsoft.com/office/drawing/2014/main" id="{6B8ADCA0-A84E-4625-9A7D-4F9782074AF5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828;p43">
              <a:extLst>
                <a:ext uri="{FF2B5EF4-FFF2-40B4-BE49-F238E27FC236}">
                  <a16:creationId xmlns="" xmlns:a16="http://schemas.microsoft.com/office/drawing/2014/main" id="{7A9A001C-7AFE-4A09-A5E8-508EBDDD0690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829;p43">
              <a:extLst>
                <a:ext uri="{FF2B5EF4-FFF2-40B4-BE49-F238E27FC236}">
                  <a16:creationId xmlns="" xmlns:a16="http://schemas.microsoft.com/office/drawing/2014/main" id="{96BE52F2-15C6-4B76-A4BC-47C8E08E4E89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830;p43">
              <a:extLst>
                <a:ext uri="{FF2B5EF4-FFF2-40B4-BE49-F238E27FC236}">
                  <a16:creationId xmlns="" xmlns:a16="http://schemas.microsoft.com/office/drawing/2014/main" id="{FA58D3D9-07FC-495F-B839-0259C8563704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831;p43">
              <a:extLst>
                <a:ext uri="{FF2B5EF4-FFF2-40B4-BE49-F238E27FC236}">
                  <a16:creationId xmlns="" xmlns:a16="http://schemas.microsoft.com/office/drawing/2014/main" id="{C63853FA-78EF-4A16-B65D-9C571FB9DD06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832;p43">
              <a:extLst>
                <a:ext uri="{FF2B5EF4-FFF2-40B4-BE49-F238E27FC236}">
                  <a16:creationId xmlns="" xmlns:a16="http://schemas.microsoft.com/office/drawing/2014/main" id="{A4846E3E-3F37-4493-9C31-AF060A00984A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833;p43">
              <a:extLst>
                <a:ext uri="{FF2B5EF4-FFF2-40B4-BE49-F238E27FC236}">
                  <a16:creationId xmlns="" xmlns:a16="http://schemas.microsoft.com/office/drawing/2014/main" id="{3EBE1557-A858-4B78-A517-31AB8CB3301A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834;p43">
              <a:extLst>
                <a:ext uri="{FF2B5EF4-FFF2-40B4-BE49-F238E27FC236}">
                  <a16:creationId xmlns="" xmlns:a16="http://schemas.microsoft.com/office/drawing/2014/main" id="{6901ED05-8618-42FC-8DCD-BED12B8A5925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835;p43">
              <a:extLst>
                <a:ext uri="{FF2B5EF4-FFF2-40B4-BE49-F238E27FC236}">
                  <a16:creationId xmlns="" xmlns:a16="http://schemas.microsoft.com/office/drawing/2014/main" id="{7488151A-FC40-4932-ABB9-601D5AD07804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836;p43">
            <a:extLst>
              <a:ext uri="{FF2B5EF4-FFF2-40B4-BE49-F238E27FC236}">
                <a16:creationId xmlns="" xmlns:a16="http://schemas.microsoft.com/office/drawing/2014/main" id="{5A5EEFB3-0667-4F0F-835E-A72F4AF9BEA1}"/>
              </a:ext>
            </a:extLst>
          </p:cNvPr>
          <p:cNvGrpSpPr/>
          <p:nvPr userDrawn="1"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649" name="Google Shape;837;p43">
              <a:extLst>
                <a:ext uri="{FF2B5EF4-FFF2-40B4-BE49-F238E27FC236}">
                  <a16:creationId xmlns="" xmlns:a16="http://schemas.microsoft.com/office/drawing/2014/main" id="{5EE21EE7-9E88-40DC-BA4E-B175A865369E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838;p43">
              <a:extLst>
                <a:ext uri="{FF2B5EF4-FFF2-40B4-BE49-F238E27FC236}">
                  <a16:creationId xmlns="" xmlns:a16="http://schemas.microsoft.com/office/drawing/2014/main" id="{0DEF6C86-C15E-4FF1-B4B4-7B297354B25A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839;p43">
              <a:extLst>
                <a:ext uri="{FF2B5EF4-FFF2-40B4-BE49-F238E27FC236}">
                  <a16:creationId xmlns="" xmlns:a16="http://schemas.microsoft.com/office/drawing/2014/main" id="{C4A820FB-AF68-4B8C-AAC8-91D4B5B89644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840;p43">
              <a:extLst>
                <a:ext uri="{FF2B5EF4-FFF2-40B4-BE49-F238E27FC236}">
                  <a16:creationId xmlns="" xmlns:a16="http://schemas.microsoft.com/office/drawing/2014/main" id="{62007C6C-553F-4353-AA81-4E6ED75FC457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841;p43">
              <a:extLst>
                <a:ext uri="{FF2B5EF4-FFF2-40B4-BE49-F238E27FC236}">
                  <a16:creationId xmlns="" xmlns:a16="http://schemas.microsoft.com/office/drawing/2014/main" id="{F2375F68-6DA7-4F8A-BBBD-788469739885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842;p43">
              <a:extLst>
                <a:ext uri="{FF2B5EF4-FFF2-40B4-BE49-F238E27FC236}">
                  <a16:creationId xmlns="" xmlns:a16="http://schemas.microsoft.com/office/drawing/2014/main" id="{587F0F82-07C2-4568-B14B-12B9F0C1258C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843;p43">
              <a:extLst>
                <a:ext uri="{FF2B5EF4-FFF2-40B4-BE49-F238E27FC236}">
                  <a16:creationId xmlns="" xmlns:a16="http://schemas.microsoft.com/office/drawing/2014/main" id="{CFD4C4A3-AB33-4310-AD98-18B4A94D666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844;p43">
              <a:extLst>
                <a:ext uri="{FF2B5EF4-FFF2-40B4-BE49-F238E27FC236}">
                  <a16:creationId xmlns="" xmlns:a16="http://schemas.microsoft.com/office/drawing/2014/main" id="{764A946A-6125-4034-806C-541EF5580C83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845;p43">
              <a:extLst>
                <a:ext uri="{FF2B5EF4-FFF2-40B4-BE49-F238E27FC236}">
                  <a16:creationId xmlns="" xmlns:a16="http://schemas.microsoft.com/office/drawing/2014/main" id="{AFFE04E3-D808-4AE1-9DEA-F6F7EBA46E79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846;p43">
              <a:extLst>
                <a:ext uri="{FF2B5EF4-FFF2-40B4-BE49-F238E27FC236}">
                  <a16:creationId xmlns="" xmlns:a16="http://schemas.microsoft.com/office/drawing/2014/main" id="{ADF4CF95-50D5-4FF9-9ECE-B087300F0F7A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847;p43">
              <a:extLst>
                <a:ext uri="{FF2B5EF4-FFF2-40B4-BE49-F238E27FC236}">
                  <a16:creationId xmlns="" xmlns:a16="http://schemas.microsoft.com/office/drawing/2014/main" id="{7E258ED0-9DCB-44B6-AFB4-418FB0EF7A14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848;p43">
              <a:extLst>
                <a:ext uri="{FF2B5EF4-FFF2-40B4-BE49-F238E27FC236}">
                  <a16:creationId xmlns="" xmlns:a16="http://schemas.microsoft.com/office/drawing/2014/main" id="{8487E610-39EC-4D59-BD27-9D06C6273068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849;p43">
              <a:extLst>
                <a:ext uri="{FF2B5EF4-FFF2-40B4-BE49-F238E27FC236}">
                  <a16:creationId xmlns="" xmlns:a16="http://schemas.microsoft.com/office/drawing/2014/main" id="{D52763B5-9C7C-498B-AC23-2F0669F8203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850;p43">
              <a:extLst>
                <a:ext uri="{FF2B5EF4-FFF2-40B4-BE49-F238E27FC236}">
                  <a16:creationId xmlns="" xmlns:a16="http://schemas.microsoft.com/office/drawing/2014/main" id="{5D75AF15-4D58-4980-9B41-833C820B2DA4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851;p43">
            <a:extLst>
              <a:ext uri="{FF2B5EF4-FFF2-40B4-BE49-F238E27FC236}">
                <a16:creationId xmlns="" xmlns:a16="http://schemas.microsoft.com/office/drawing/2014/main" id="{E81DFEA8-06E8-4AD4-9DF3-76B235AE082C}"/>
              </a:ext>
            </a:extLst>
          </p:cNvPr>
          <p:cNvGrpSpPr/>
          <p:nvPr userDrawn="1"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664" name="Google Shape;852;p43">
              <a:extLst>
                <a:ext uri="{FF2B5EF4-FFF2-40B4-BE49-F238E27FC236}">
                  <a16:creationId xmlns="" xmlns:a16="http://schemas.microsoft.com/office/drawing/2014/main" id="{00FA5E73-7A6D-403B-AFCD-D27F86877D0D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853;p43">
              <a:extLst>
                <a:ext uri="{FF2B5EF4-FFF2-40B4-BE49-F238E27FC236}">
                  <a16:creationId xmlns="" xmlns:a16="http://schemas.microsoft.com/office/drawing/2014/main" id="{F44E0AF3-5D27-4D67-8356-1DF02A0E9494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854;p43">
              <a:extLst>
                <a:ext uri="{FF2B5EF4-FFF2-40B4-BE49-F238E27FC236}">
                  <a16:creationId xmlns="" xmlns:a16="http://schemas.microsoft.com/office/drawing/2014/main" id="{6C4CFBE4-627D-40D0-9D30-1643AEBEC29E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855;p43">
            <a:extLst>
              <a:ext uri="{FF2B5EF4-FFF2-40B4-BE49-F238E27FC236}">
                <a16:creationId xmlns="" xmlns:a16="http://schemas.microsoft.com/office/drawing/2014/main" id="{248E8DFA-5541-4FE0-A5B8-5527407A81A5}"/>
              </a:ext>
            </a:extLst>
          </p:cNvPr>
          <p:cNvGrpSpPr/>
          <p:nvPr userDrawn="1"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668" name="Google Shape;856;p43">
              <a:extLst>
                <a:ext uri="{FF2B5EF4-FFF2-40B4-BE49-F238E27FC236}">
                  <a16:creationId xmlns="" xmlns:a16="http://schemas.microsoft.com/office/drawing/2014/main" id="{A9A905F5-88C9-4556-B234-27F8732C9DC1}"/>
                </a:ext>
              </a:extLst>
            </p:cNvPr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857;p43">
              <a:extLst>
                <a:ext uri="{FF2B5EF4-FFF2-40B4-BE49-F238E27FC236}">
                  <a16:creationId xmlns="" xmlns:a16="http://schemas.microsoft.com/office/drawing/2014/main" id="{F47C4FAA-2B70-4C98-AC26-2D6A165C1D23}"/>
                </a:ext>
              </a:extLst>
            </p:cNvPr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858;p43">
              <a:extLst>
                <a:ext uri="{FF2B5EF4-FFF2-40B4-BE49-F238E27FC236}">
                  <a16:creationId xmlns="" xmlns:a16="http://schemas.microsoft.com/office/drawing/2014/main" id="{94A4A113-C179-4A3A-B359-C9F59BFA5879}"/>
                </a:ext>
              </a:extLst>
            </p:cNvPr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859;p43">
              <a:extLst>
                <a:ext uri="{FF2B5EF4-FFF2-40B4-BE49-F238E27FC236}">
                  <a16:creationId xmlns="" xmlns:a16="http://schemas.microsoft.com/office/drawing/2014/main" id="{FAEB30A0-B0DA-4815-B4B6-B839CD7DEFB9}"/>
                </a:ext>
              </a:extLst>
            </p:cNvPr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860;p43">
              <a:extLst>
                <a:ext uri="{FF2B5EF4-FFF2-40B4-BE49-F238E27FC236}">
                  <a16:creationId xmlns="" xmlns:a16="http://schemas.microsoft.com/office/drawing/2014/main" id="{1B824D87-3088-48FC-8974-F1E99458FCA0}"/>
                </a:ext>
              </a:extLst>
            </p:cNvPr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861;p43">
              <a:extLst>
                <a:ext uri="{FF2B5EF4-FFF2-40B4-BE49-F238E27FC236}">
                  <a16:creationId xmlns="" xmlns:a16="http://schemas.microsoft.com/office/drawing/2014/main" id="{68B76B9B-F689-45E3-889D-4D3E54BD4E5D}"/>
                </a:ext>
              </a:extLst>
            </p:cNvPr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862;p43">
            <a:extLst>
              <a:ext uri="{FF2B5EF4-FFF2-40B4-BE49-F238E27FC236}">
                <a16:creationId xmlns="" xmlns:a16="http://schemas.microsoft.com/office/drawing/2014/main" id="{8EEB3DC4-EC9B-4770-831D-557B410B8186}"/>
              </a:ext>
            </a:extLst>
          </p:cNvPr>
          <p:cNvGrpSpPr/>
          <p:nvPr userDrawn="1"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675" name="Google Shape;863;p43">
              <a:extLst>
                <a:ext uri="{FF2B5EF4-FFF2-40B4-BE49-F238E27FC236}">
                  <a16:creationId xmlns="" xmlns:a16="http://schemas.microsoft.com/office/drawing/2014/main" id="{1EA3BCEC-045C-4144-9AF3-24B61D89289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864;p43">
              <a:extLst>
                <a:ext uri="{FF2B5EF4-FFF2-40B4-BE49-F238E27FC236}">
                  <a16:creationId xmlns="" xmlns:a16="http://schemas.microsoft.com/office/drawing/2014/main" id="{DF2C7E9E-9F96-46AE-83B4-B184743B5B1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865;p43">
              <a:extLst>
                <a:ext uri="{FF2B5EF4-FFF2-40B4-BE49-F238E27FC236}">
                  <a16:creationId xmlns="" xmlns:a16="http://schemas.microsoft.com/office/drawing/2014/main" id="{E41685A3-63DA-42B1-869D-231EDA590115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866;p43">
              <a:extLst>
                <a:ext uri="{FF2B5EF4-FFF2-40B4-BE49-F238E27FC236}">
                  <a16:creationId xmlns="" xmlns:a16="http://schemas.microsoft.com/office/drawing/2014/main" id="{614EA7D1-2734-4BFB-8124-EA2C6BFF7A73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867;p43">
              <a:extLst>
                <a:ext uri="{FF2B5EF4-FFF2-40B4-BE49-F238E27FC236}">
                  <a16:creationId xmlns="" xmlns:a16="http://schemas.microsoft.com/office/drawing/2014/main" id="{B804988B-B2FC-4B71-9203-62C3CC5F329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868;p43">
              <a:extLst>
                <a:ext uri="{FF2B5EF4-FFF2-40B4-BE49-F238E27FC236}">
                  <a16:creationId xmlns="" xmlns:a16="http://schemas.microsoft.com/office/drawing/2014/main" id="{D1A11350-BD73-4445-AB0B-613C4232808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869;p43">
              <a:extLst>
                <a:ext uri="{FF2B5EF4-FFF2-40B4-BE49-F238E27FC236}">
                  <a16:creationId xmlns="" xmlns:a16="http://schemas.microsoft.com/office/drawing/2014/main" id="{A600C0CD-A90A-45E8-BD21-CAE034CD7B24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870;p43">
              <a:extLst>
                <a:ext uri="{FF2B5EF4-FFF2-40B4-BE49-F238E27FC236}">
                  <a16:creationId xmlns="" xmlns:a16="http://schemas.microsoft.com/office/drawing/2014/main" id="{4CC2A778-EE49-4C06-8597-A680F40C0B12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871;p43">
            <a:extLst>
              <a:ext uri="{FF2B5EF4-FFF2-40B4-BE49-F238E27FC236}">
                <a16:creationId xmlns="" xmlns:a16="http://schemas.microsoft.com/office/drawing/2014/main" id="{394FB387-D97C-4E33-8BF6-D70D6130FBCF}"/>
              </a:ext>
            </a:extLst>
          </p:cNvPr>
          <p:cNvGrpSpPr/>
          <p:nvPr userDrawn="1"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684" name="Google Shape;872;p43">
              <a:extLst>
                <a:ext uri="{FF2B5EF4-FFF2-40B4-BE49-F238E27FC236}">
                  <a16:creationId xmlns="" xmlns:a16="http://schemas.microsoft.com/office/drawing/2014/main" id="{0D5C47C8-B1AE-42AE-A877-E7833BFAC0AC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873;p43">
              <a:extLst>
                <a:ext uri="{FF2B5EF4-FFF2-40B4-BE49-F238E27FC236}">
                  <a16:creationId xmlns="" xmlns:a16="http://schemas.microsoft.com/office/drawing/2014/main" id="{C9788E14-CDC8-4B29-8D15-8E921893EBA1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874;p43">
              <a:extLst>
                <a:ext uri="{FF2B5EF4-FFF2-40B4-BE49-F238E27FC236}">
                  <a16:creationId xmlns="" xmlns:a16="http://schemas.microsoft.com/office/drawing/2014/main" id="{9BCBD628-ED02-40AF-88FF-254589852186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875;p43">
            <a:extLst>
              <a:ext uri="{FF2B5EF4-FFF2-40B4-BE49-F238E27FC236}">
                <a16:creationId xmlns="" xmlns:a16="http://schemas.microsoft.com/office/drawing/2014/main" id="{DDEB34C9-ACD6-4C2A-BD0F-736ECFCBA55A}"/>
              </a:ext>
            </a:extLst>
          </p:cNvPr>
          <p:cNvGrpSpPr/>
          <p:nvPr userDrawn="1"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688" name="Google Shape;876;p43">
              <a:extLst>
                <a:ext uri="{FF2B5EF4-FFF2-40B4-BE49-F238E27FC236}">
                  <a16:creationId xmlns="" xmlns:a16="http://schemas.microsoft.com/office/drawing/2014/main" id="{3630888A-E62E-4F2D-895D-D52E7EFCFABC}"/>
                </a:ext>
              </a:extLst>
            </p:cNvPr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877;p43">
              <a:extLst>
                <a:ext uri="{FF2B5EF4-FFF2-40B4-BE49-F238E27FC236}">
                  <a16:creationId xmlns="" xmlns:a16="http://schemas.microsoft.com/office/drawing/2014/main" id="{6AA3949C-A6B0-49D8-999A-0C3537925ACB}"/>
                </a:ext>
              </a:extLst>
            </p:cNvPr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878;p43">
              <a:extLst>
                <a:ext uri="{FF2B5EF4-FFF2-40B4-BE49-F238E27FC236}">
                  <a16:creationId xmlns="" xmlns:a16="http://schemas.microsoft.com/office/drawing/2014/main" id="{383FCEA5-0AD7-45F3-AB30-A248CF69C9E9}"/>
                </a:ext>
              </a:extLst>
            </p:cNvPr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879;p43">
              <a:extLst>
                <a:ext uri="{FF2B5EF4-FFF2-40B4-BE49-F238E27FC236}">
                  <a16:creationId xmlns="" xmlns:a16="http://schemas.microsoft.com/office/drawing/2014/main" id="{B5039ACD-7078-4A18-B1AB-664FCFFFB082}"/>
                </a:ext>
              </a:extLst>
            </p:cNvPr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880;p43">
              <a:extLst>
                <a:ext uri="{FF2B5EF4-FFF2-40B4-BE49-F238E27FC236}">
                  <a16:creationId xmlns="" xmlns:a16="http://schemas.microsoft.com/office/drawing/2014/main" id="{EFF04EAB-913C-44F9-ADB6-58287F5DA71E}"/>
                </a:ext>
              </a:extLst>
            </p:cNvPr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881;p43">
            <a:extLst>
              <a:ext uri="{FF2B5EF4-FFF2-40B4-BE49-F238E27FC236}">
                <a16:creationId xmlns="" xmlns:a16="http://schemas.microsoft.com/office/drawing/2014/main" id="{1240C85E-971D-4468-B4A1-8468A2A5C870}"/>
              </a:ext>
            </a:extLst>
          </p:cNvPr>
          <p:cNvGrpSpPr/>
          <p:nvPr userDrawn="1"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694" name="Google Shape;882;p43">
              <a:extLst>
                <a:ext uri="{FF2B5EF4-FFF2-40B4-BE49-F238E27FC236}">
                  <a16:creationId xmlns="" xmlns:a16="http://schemas.microsoft.com/office/drawing/2014/main" id="{BCC0591A-C72C-4EA4-8E98-9EF5313838BC}"/>
                </a:ext>
              </a:extLst>
            </p:cNvPr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883;p43">
              <a:extLst>
                <a:ext uri="{FF2B5EF4-FFF2-40B4-BE49-F238E27FC236}">
                  <a16:creationId xmlns="" xmlns:a16="http://schemas.microsoft.com/office/drawing/2014/main" id="{3C123BD2-44F6-4284-8FBC-6D4AFFFB609E}"/>
                </a:ext>
              </a:extLst>
            </p:cNvPr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884;p43">
              <a:extLst>
                <a:ext uri="{FF2B5EF4-FFF2-40B4-BE49-F238E27FC236}">
                  <a16:creationId xmlns="" xmlns:a16="http://schemas.microsoft.com/office/drawing/2014/main" id="{BC24FC74-30F7-4421-8867-3238A1F3679E}"/>
                </a:ext>
              </a:extLst>
            </p:cNvPr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885;p43">
              <a:extLst>
                <a:ext uri="{FF2B5EF4-FFF2-40B4-BE49-F238E27FC236}">
                  <a16:creationId xmlns="" xmlns:a16="http://schemas.microsoft.com/office/drawing/2014/main" id="{332BC730-1D07-4949-B05A-2AB474762491}"/>
                </a:ext>
              </a:extLst>
            </p:cNvPr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886;p43">
              <a:extLst>
                <a:ext uri="{FF2B5EF4-FFF2-40B4-BE49-F238E27FC236}">
                  <a16:creationId xmlns="" xmlns:a16="http://schemas.microsoft.com/office/drawing/2014/main" id="{4C2B8A12-EBE5-43C2-BC0F-0A213C480316}"/>
                </a:ext>
              </a:extLst>
            </p:cNvPr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887;p43">
              <a:extLst>
                <a:ext uri="{FF2B5EF4-FFF2-40B4-BE49-F238E27FC236}">
                  <a16:creationId xmlns="" xmlns:a16="http://schemas.microsoft.com/office/drawing/2014/main" id="{C2443BE4-5843-4D86-8BA2-EB955F8FE9F9}"/>
                </a:ext>
              </a:extLst>
            </p:cNvPr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888;p43">
              <a:extLst>
                <a:ext uri="{FF2B5EF4-FFF2-40B4-BE49-F238E27FC236}">
                  <a16:creationId xmlns="" xmlns:a16="http://schemas.microsoft.com/office/drawing/2014/main" id="{14ED910F-C0F9-4F40-A76B-0310F9911F76}"/>
                </a:ext>
              </a:extLst>
            </p:cNvPr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1" name="Google Shape;889;p43">
            <a:extLst>
              <a:ext uri="{FF2B5EF4-FFF2-40B4-BE49-F238E27FC236}">
                <a16:creationId xmlns="" xmlns:a16="http://schemas.microsoft.com/office/drawing/2014/main" id="{DCCE2F02-506F-4A2E-BB5C-995350C57019}"/>
              </a:ext>
            </a:extLst>
          </p:cNvPr>
          <p:cNvGrpSpPr/>
          <p:nvPr userDrawn="1"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702" name="Google Shape;890;p43">
              <a:extLst>
                <a:ext uri="{FF2B5EF4-FFF2-40B4-BE49-F238E27FC236}">
                  <a16:creationId xmlns="" xmlns:a16="http://schemas.microsoft.com/office/drawing/2014/main" id="{E3B89753-8DBE-4310-865F-8635773BD9D6}"/>
                </a:ext>
              </a:extLst>
            </p:cNvPr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891;p43">
              <a:extLst>
                <a:ext uri="{FF2B5EF4-FFF2-40B4-BE49-F238E27FC236}">
                  <a16:creationId xmlns="" xmlns:a16="http://schemas.microsoft.com/office/drawing/2014/main" id="{120E8160-5057-4E10-8FB3-1913C13B4955}"/>
                </a:ext>
              </a:extLst>
            </p:cNvPr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892;p43">
              <a:extLst>
                <a:ext uri="{FF2B5EF4-FFF2-40B4-BE49-F238E27FC236}">
                  <a16:creationId xmlns="" xmlns:a16="http://schemas.microsoft.com/office/drawing/2014/main" id="{2DF1E322-3E25-4480-9CFA-859CA2C07C32}"/>
                </a:ext>
              </a:extLst>
            </p:cNvPr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893;p43">
              <a:extLst>
                <a:ext uri="{FF2B5EF4-FFF2-40B4-BE49-F238E27FC236}">
                  <a16:creationId xmlns="" xmlns:a16="http://schemas.microsoft.com/office/drawing/2014/main" id="{F67E92DC-327A-4D6D-8BF8-2E7E353332E9}"/>
                </a:ext>
              </a:extLst>
            </p:cNvPr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894;p43">
              <a:extLst>
                <a:ext uri="{FF2B5EF4-FFF2-40B4-BE49-F238E27FC236}">
                  <a16:creationId xmlns="" xmlns:a16="http://schemas.microsoft.com/office/drawing/2014/main" id="{76EA2BDA-F41B-46AC-9353-670B1600364C}"/>
                </a:ext>
              </a:extLst>
            </p:cNvPr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895;p43">
              <a:extLst>
                <a:ext uri="{FF2B5EF4-FFF2-40B4-BE49-F238E27FC236}">
                  <a16:creationId xmlns="" xmlns:a16="http://schemas.microsoft.com/office/drawing/2014/main" id="{3F43757E-84ED-4B09-89CC-ECACCBA20161}"/>
                </a:ext>
              </a:extLst>
            </p:cNvPr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896;p43">
            <a:extLst>
              <a:ext uri="{FF2B5EF4-FFF2-40B4-BE49-F238E27FC236}">
                <a16:creationId xmlns="" xmlns:a16="http://schemas.microsoft.com/office/drawing/2014/main" id="{72F2274C-D6E6-4DF3-B868-8CF42CD9BD38}"/>
              </a:ext>
            </a:extLst>
          </p:cNvPr>
          <p:cNvGrpSpPr/>
          <p:nvPr userDrawn="1"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709" name="Google Shape;897;p43">
              <a:extLst>
                <a:ext uri="{FF2B5EF4-FFF2-40B4-BE49-F238E27FC236}">
                  <a16:creationId xmlns="" xmlns:a16="http://schemas.microsoft.com/office/drawing/2014/main" id="{82C2C086-6795-4477-8994-9C43BB8FEDFA}"/>
                </a:ext>
              </a:extLst>
            </p:cNvPr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898;p43">
              <a:extLst>
                <a:ext uri="{FF2B5EF4-FFF2-40B4-BE49-F238E27FC236}">
                  <a16:creationId xmlns="" xmlns:a16="http://schemas.microsoft.com/office/drawing/2014/main" id="{66E054D2-E221-4C4C-9657-917AD8A781FC}"/>
                </a:ext>
              </a:extLst>
            </p:cNvPr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899;p43">
              <a:extLst>
                <a:ext uri="{FF2B5EF4-FFF2-40B4-BE49-F238E27FC236}">
                  <a16:creationId xmlns="" xmlns:a16="http://schemas.microsoft.com/office/drawing/2014/main" id="{9831D573-536E-40A8-9BFE-0D150B407143}"/>
                </a:ext>
              </a:extLst>
            </p:cNvPr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900;p43">
              <a:extLst>
                <a:ext uri="{FF2B5EF4-FFF2-40B4-BE49-F238E27FC236}">
                  <a16:creationId xmlns="" xmlns:a16="http://schemas.microsoft.com/office/drawing/2014/main" id="{A26EEA3E-AC6B-4D3A-B18E-9768CC09DF81}"/>
                </a:ext>
              </a:extLst>
            </p:cNvPr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901;p43">
              <a:extLst>
                <a:ext uri="{FF2B5EF4-FFF2-40B4-BE49-F238E27FC236}">
                  <a16:creationId xmlns="" xmlns:a16="http://schemas.microsoft.com/office/drawing/2014/main" id="{F5F06B28-1715-485D-8C99-139923A90028}"/>
                </a:ext>
              </a:extLst>
            </p:cNvPr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902;p43">
              <a:extLst>
                <a:ext uri="{FF2B5EF4-FFF2-40B4-BE49-F238E27FC236}">
                  <a16:creationId xmlns="" xmlns:a16="http://schemas.microsoft.com/office/drawing/2014/main" id="{10F81D18-8DE7-40D5-B6B0-04256BA7AF82}"/>
                </a:ext>
              </a:extLst>
            </p:cNvPr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903;p43">
              <a:extLst>
                <a:ext uri="{FF2B5EF4-FFF2-40B4-BE49-F238E27FC236}">
                  <a16:creationId xmlns="" xmlns:a16="http://schemas.microsoft.com/office/drawing/2014/main" id="{AB72BC74-F970-4822-95C2-82BBCFE8D0FA}"/>
                </a:ext>
              </a:extLst>
            </p:cNvPr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904;p43">
              <a:extLst>
                <a:ext uri="{FF2B5EF4-FFF2-40B4-BE49-F238E27FC236}">
                  <a16:creationId xmlns="" xmlns:a16="http://schemas.microsoft.com/office/drawing/2014/main" id="{C7077FB3-E81B-4E34-9B60-0ECA653F18B8}"/>
                </a:ext>
              </a:extLst>
            </p:cNvPr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905;p43">
              <a:extLst>
                <a:ext uri="{FF2B5EF4-FFF2-40B4-BE49-F238E27FC236}">
                  <a16:creationId xmlns="" xmlns:a16="http://schemas.microsoft.com/office/drawing/2014/main" id="{A8EB1DF5-EBF7-407B-8EED-DA70175F2ED7}"/>
                </a:ext>
              </a:extLst>
            </p:cNvPr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906;p43">
            <a:extLst>
              <a:ext uri="{FF2B5EF4-FFF2-40B4-BE49-F238E27FC236}">
                <a16:creationId xmlns="" xmlns:a16="http://schemas.microsoft.com/office/drawing/2014/main" id="{14EB63AF-27CD-4D97-8E04-14650F8281C5}"/>
              </a:ext>
            </a:extLst>
          </p:cNvPr>
          <p:cNvGrpSpPr/>
          <p:nvPr userDrawn="1"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719" name="Google Shape;907;p43">
              <a:extLst>
                <a:ext uri="{FF2B5EF4-FFF2-40B4-BE49-F238E27FC236}">
                  <a16:creationId xmlns="" xmlns:a16="http://schemas.microsoft.com/office/drawing/2014/main" id="{4A70A1BA-8EFC-40C2-8197-6D239DD554B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908;p43">
              <a:extLst>
                <a:ext uri="{FF2B5EF4-FFF2-40B4-BE49-F238E27FC236}">
                  <a16:creationId xmlns="" xmlns:a16="http://schemas.microsoft.com/office/drawing/2014/main" id="{D83F0F09-E459-403B-86BC-F319850CED1C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909;p43">
              <a:extLst>
                <a:ext uri="{FF2B5EF4-FFF2-40B4-BE49-F238E27FC236}">
                  <a16:creationId xmlns="" xmlns:a16="http://schemas.microsoft.com/office/drawing/2014/main" id="{73D3A74E-30A8-435E-B8D2-689B4380D321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910;p43">
              <a:extLst>
                <a:ext uri="{FF2B5EF4-FFF2-40B4-BE49-F238E27FC236}">
                  <a16:creationId xmlns="" xmlns:a16="http://schemas.microsoft.com/office/drawing/2014/main" id="{114F61F2-E098-4AA8-9F31-6A5ADCE9BFCB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911;p43">
              <a:extLst>
                <a:ext uri="{FF2B5EF4-FFF2-40B4-BE49-F238E27FC236}">
                  <a16:creationId xmlns="" xmlns:a16="http://schemas.microsoft.com/office/drawing/2014/main" id="{C0676EA0-0447-4753-A06B-45BC9E180C9F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912;p43">
              <a:extLst>
                <a:ext uri="{FF2B5EF4-FFF2-40B4-BE49-F238E27FC236}">
                  <a16:creationId xmlns="" xmlns:a16="http://schemas.microsoft.com/office/drawing/2014/main" id="{7028EF8B-AAD7-4303-9F29-9396D60D9DA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913;p43">
              <a:extLst>
                <a:ext uri="{FF2B5EF4-FFF2-40B4-BE49-F238E27FC236}">
                  <a16:creationId xmlns="" xmlns:a16="http://schemas.microsoft.com/office/drawing/2014/main" id="{9A8664D7-215E-40CE-AFF5-60673E6F6180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914;p43">
              <a:extLst>
                <a:ext uri="{FF2B5EF4-FFF2-40B4-BE49-F238E27FC236}">
                  <a16:creationId xmlns="" xmlns:a16="http://schemas.microsoft.com/office/drawing/2014/main" id="{F67C58DC-B1BC-4231-8987-8C927890C2A4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915;p43">
              <a:extLst>
                <a:ext uri="{FF2B5EF4-FFF2-40B4-BE49-F238E27FC236}">
                  <a16:creationId xmlns="" xmlns:a16="http://schemas.microsoft.com/office/drawing/2014/main" id="{C1C75A47-78F7-4321-8D61-D45F491500F6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916;p43">
              <a:extLst>
                <a:ext uri="{FF2B5EF4-FFF2-40B4-BE49-F238E27FC236}">
                  <a16:creationId xmlns="" xmlns:a16="http://schemas.microsoft.com/office/drawing/2014/main" id="{C9A48A7C-7D90-4DE7-A607-30F20669A909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917;p43">
              <a:extLst>
                <a:ext uri="{FF2B5EF4-FFF2-40B4-BE49-F238E27FC236}">
                  <a16:creationId xmlns="" xmlns:a16="http://schemas.microsoft.com/office/drawing/2014/main" id="{A7767D24-D713-42C6-9E04-3EC9C1ED8B01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918;p43">
            <a:extLst>
              <a:ext uri="{FF2B5EF4-FFF2-40B4-BE49-F238E27FC236}">
                <a16:creationId xmlns="" xmlns:a16="http://schemas.microsoft.com/office/drawing/2014/main" id="{96435D86-40AE-4A29-9A7C-41BA9E9F45B3}"/>
              </a:ext>
            </a:extLst>
          </p:cNvPr>
          <p:cNvGrpSpPr/>
          <p:nvPr userDrawn="1"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731" name="Google Shape;919;p43">
              <a:extLst>
                <a:ext uri="{FF2B5EF4-FFF2-40B4-BE49-F238E27FC236}">
                  <a16:creationId xmlns="" xmlns:a16="http://schemas.microsoft.com/office/drawing/2014/main" id="{1E7D92F7-CF46-437C-BE28-F53500783D73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920;p43">
              <a:extLst>
                <a:ext uri="{FF2B5EF4-FFF2-40B4-BE49-F238E27FC236}">
                  <a16:creationId xmlns="" xmlns:a16="http://schemas.microsoft.com/office/drawing/2014/main" id="{8F7B4822-95A3-423A-B006-7548246BC93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921;p43">
              <a:extLst>
                <a:ext uri="{FF2B5EF4-FFF2-40B4-BE49-F238E27FC236}">
                  <a16:creationId xmlns="" xmlns:a16="http://schemas.microsoft.com/office/drawing/2014/main" id="{CE372363-2074-4AF3-AA65-4F51A31B5D92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922;p43">
              <a:extLst>
                <a:ext uri="{FF2B5EF4-FFF2-40B4-BE49-F238E27FC236}">
                  <a16:creationId xmlns="" xmlns:a16="http://schemas.microsoft.com/office/drawing/2014/main" id="{65E77F7F-3BC5-4E3D-84C5-D58E144B7E23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923;p43">
              <a:extLst>
                <a:ext uri="{FF2B5EF4-FFF2-40B4-BE49-F238E27FC236}">
                  <a16:creationId xmlns="" xmlns:a16="http://schemas.microsoft.com/office/drawing/2014/main" id="{7657DB92-791A-4E71-9843-A1F884EF00A1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924;p43">
            <a:extLst>
              <a:ext uri="{FF2B5EF4-FFF2-40B4-BE49-F238E27FC236}">
                <a16:creationId xmlns="" xmlns:a16="http://schemas.microsoft.com/office/drawing/2014/main" id="{23D69ECA-742E-4D3E-88D6-82C07CEBA100}"/>
              </a:ext>
            </a:extLst>
          </p:cNvPr>
          <p:cNvGrpSpPr/>
          <p:nvPr userDrawn="1"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737" name="Google Shape;925;p43">
              <a:extLst>
                <a:ext uri="{FF2B5EF4-FFF2-40B4-BE49-F238E27FC236}">
                  <a16:creationId xmlns="" xmlns:a16="http://schemas.microsoft.com/office/drawing/2014/main" id="{8A642955-7A50-4EBD-A0F3-3A0E944FC6D7}"/>
                </a:ext>
              </a:extLst>
            </p:cNvPr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926;p43">
              <a:extLst>
                <a:ext uri="{FF2B5EF4-FFF2-40B4-BE49-F238E27FC236}">
                  <a16:creationId xmlns="" xmlns:a16="http://schemas.microsoft.com/office/drawing/2014/main" id="{862D153D-A197-42D7-84AF-02A9FDB9150A}"/>
                </a:ext>
              </a:extLst>
            </p:cNvPr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927;p43">
              <a:extLst>
                <a:ext uri="{FF2B5EF4-FFF2-40B4-BE49-F238E27FC236}">
                  <a16:creationId xmlns="" xmlns:a16="http://schemas.microsoft.com/office/drawing/2014/main" id="{C820A7DB-AE23-44C8-8E14-47780652F870}"/>
                </a:ext>
              </a:extLst>
            </p:cNvPr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928;p43">
              <a:extLst>
                <a:ext uri="{FF2B5EF4-FFF2-40B4-BE49-F238E27FC236}">
                  <a16:creationId xmlns="" xmlns:a16="http://schemas.microsoft.com/office/drawing/2014/main" id="{06987C96-E89A-48C6-8DE5-0EF70243083F}"/>
                </a:ext>
              </a:extLst>
            </p:cNvPr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929;p43">
              <a:extLst>
                <a:ext uri="{FF2B5EF4-FFF2-40B4-BE49-F238E27FC236}">
                  <a16:creationId xmlns="" xmlns:a16="http://schemas.microsoft.com/office/drawing/2014/main" id="{3A0BEFBD-D7F0-4557-8015-758364A1B262}"/>
                </a:ext>
              </a:extLst>
            </p:cNvPr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930;p43">
              <a:extLst>
                <a:ext uri="{FF2B5EF4-FFF2-40B4-BE49-F238E27FC236}">
                  <a16:creationId xmlns="" xmlns:a16="http://schemas.microsoft.com/office/drawing/2014/main" id="{51FCC974-8AF5-429A-9D53-66AF6620CFE5}"/>
                </a:ext>
              </a:extLst>
            </p:cNvPr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931;p43">
              <a:extLst>
                <a:ext uri="{FF2B5EF4-FFF2-40B4-BE49-F238E27FC236}">
                  <a16:creationId xmlns="" xmlns:a16="http://schemas.microsoft.com/office/drawing/2014/main" id="{D175857E-25B1-4373-8FCE-98561E2552B9}"/>
                </a:ext>
              </a:extLst>
            </p:cNvPr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1087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D1C88B-4EEF-4DE9-B3EF-3FB9FA7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4CDAD-EE67-499B-9ED2-2F441B5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AEAA1A2-032C-44F0-A63C-29FEC26F5D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509F02C-59D6-47D9-A373-08BF7A709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4125090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5988AC-644B-46BB-B189-1E8DF17C5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C9CD5535-2F95-4993-B627-D9C64A96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2262D222-9983-4446-A493-ACB3178C40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A521269-8A0B-4AD7-95E0-B96A09DCAE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C08F43-6357-42E9-BAEA-BF531E062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-1" y="-1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5F1784-B1BF-4A92-9EF3-4884A57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41EA5973-DFFA-4A65-9B60-0A1CFCFB0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D8BE-5338-4485-A71A-BD50F143B6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FC0D267-4257-40F9-B719-11F1079077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5F1784-B1BF-4A92-9EF3-4884A57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41EA5973-DFFA-4A65-9B60-0A1CFCFB0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D8BE-5338-4485-A71A-BD50F143B6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18CA92-1A23-4B6E-85C2-7EAC477B0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8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-1" y="-1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5F1784-B1BF-4A92-9EF3-4884A57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41EA5973-DFFA-4A65-9B60-0A1CFCFB0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D8BE-5338-4485-A71A-BD50F143B6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DD302C-3A8E-4FB4-A081-8BF732B154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-1" y="-1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5F1784-B1BF-4A92-9EF3-4884A57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41EA5973-DFFA-4A65-9B60-0A1CFCFB0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D8BE-5338-4485-A71A-BD50F143B6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Picture backgroun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7ACD25-B39D-4923-B862-382725F9A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209BC2-BCFD-425A-BCFB-E0B0289CC9AA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1496BA-220A-49FF-8A11-F3ABB48D7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5F1784-B1BF-4A92-9EF3-4884A57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29" y="3429000"/>
            <a:ext cx="5476571" cy="11777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41EA5973-DFFA-4A65-9B60-0A1CFCFB0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428" y="4803337"/>
            <a:ext cx="5476571" cy="16061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lt-LT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518D8BE-5338-4485-A71A-BD50F143B6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80" y="234140"/>
            <a:ext cx="1204601" cy="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688" y="520995"/>
            <a:ext cx="10962168" cy="1073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 noProof="0" dirty="0" err="1"/>
              <a:t>Click</a:t>
            </a:r>
            <a:r>
              <a:rPr lang="lt-LT" noProof="0" dirty="0"/>
              <a:t> to </a:t>
            </a:r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title</a:t>
            </a:r>
            <a:r>
              <a:rPr lang="lt-LT" noProof="0" dirty="0"/>
              <a:t> </a:t>
            </a:r>
            <a:r>
              <a:rPr lang="lt-LT" noProof="0" dirty="0" err="1"/>
              <a:t>style</a:t>
            </a:r>
            <a:endParaRPr lang="lt-L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88" y="1935126"/>
            <a:ext cx="10962167" cy="424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noProof="0" dirty="0" err="1"/>
              <a:t>Edit</a:t>
            </a:r>
            <a:r>
              <a:rPr lang="lt-LT" noProof="0" dirty="0"/>
              <a:t> </a:t>
            </a:r>
            <a:r>
              <a:rPr lang="lt-LT" noProof="0" dirty="0" err="1"/>
              <a:t>Master</a:t>
            </a:r>
            <a:r>
              <a:rPr lang="lt-LT" noProof="0" dirty="0"/>
              <a:t> </a:t>
            </a:r>
            <a:r>
              <a:rPr lang="lt-LT" noProof="0" dirty="0" err="1"/>
              <a:t>text</a:t>
            </a:r>
            <a:r>
              <a:rPr lang="lt-LT" noProof="0" dirty="0"/>
              <a:t> </a:t>
            </a:r>
            <a:r>
              <a:rPr lang="lt-LT" noProof="0" dirty="0" err="1"/>
              <a:t>styles</a:t>
            </a:r>
            <a:endParaRPr lang="lt-LT" noProof="0" dirty="0"/>
          </a:p>
          <a:p>
            <a:pPr lvl="1"/>
            <a:r>
              <a:rPr lang="lt-LT" noProof="0" dirty="0" err="1"/>
              <a:t>Second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2"/>
            <a:r>
              <a:rPr lang="lt-LT" noProof="0" dirty="0" err="1"/>
              <a:t>Third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3"/>
            <a:r>
              <a:rPr lang="lt-LT" noProof="0" dirty="0" err="1"/>
              <a:t>Fourth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  <a:p>
            <a:pPr lvl="4"/>
            <a:r>
              <a:rPr lang="lt-LT" noProof="0" dirty="0" err="1"/>
              <a:t>Fifth</a:t>
            </a:r>
            <a:r>
              <a:rPr lang="lt-LT" noProof="0" dirty="0"/>
              <a:t> </a:t>
            </a:r>
            <a:r>
              <a:rPr lang="lt-LT" noProof="0" dirty="0" err="1"/>
              <a:t>level</a:t>
            </a:r>
            <a:endParaRPr lang="lt-L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8855" y="6409517"/>
            <a:ext cx="52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349EED-67A9-437F-ACB1-7E7ADDA3E3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9" r:id="rId2"/>
    <p:sldLayoutId id="2147483688" r:id="rId3"/>
    <p:sldLayoutId id="2147483700" r:id="rId4"/>
    <p:sldLayoutId id="2147483701" r:id="rId5"/>
    <p:sldLayoutId id="2147483713" r:id="rId6"/>
    <p:sldLayoutId id="2147483714" r:id="rId7"/>
    <p:sldLayoutId id="2147483715" r:id="rId8"/>
    <p:sldLayoutId id="2147483716" r:id="rId9"/>
    <p:sldLayoutId id="2147483705" r:id="rId10"/>
    <p:sldLayoutId id="2147483706" r:id="rId11"/>
    <p:sldLayoutId id="2147483707" r:id="rId12"/>
    <p:sldLayoutId id="2147483717" r:id="rId13"/>
    <p:sldLayoutId id="2147483690" r:id="rId14"/>
    <p:sldLayoutId id="2147483718" r:id="rId15"/>
    <p:sldLayoutId id="2147483702" r:id="rId16"/>
    <p:sldLayoutId id="2147483719" r:id="rId17"/>
    <p:sldLayoutId id="2147483708" r:id="rId18"/>
    <p:sldLayoutId id="2147483709" r:id="rId19"/>
    <p:sldLayoutId id="2147483710" r:id="rId20"/>
    <p:sldLayoutId id="2147483711" r:id="rId21"/>
    <p:sldLayoutId id="2147483691" r:id="rId22"/>
    <p:sldLayoutId id="2147483703" r:id="rId23"/>
    <p:sldLayoutId id="2147483704" r:id="rId24"/>
    <p:sldLayoutId id="2147483695" r:id="rId25"/>
    <p:sldLayoutId id="2147483712" r:id="rId26"/>
    <p:sldLayoutId id="2147483699" r:id="rId27"/>
    <p:sldLayoutId id="2147483694" r:id="rId28"/>
    <p:sldLayoutId id="2147483720" r:id="rId29"/>
    <p:sldLayoutId id="2147483721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3.png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microsoft.com/office/2007/relationships/hdphoto" Target="../media/hdphoto2.wdp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32.jpeg"/><Relationship Id="rId18" Type="http://schemas.microsoft.com/office/2007/relationships/hdphoto" Target="../media/hdphoto11.wdp"/><Relationship Id="rId3" Type="http://schemas.openxmlformats.org/officeDocument/2006/relationships/image" Target="../media/image27.jpeg"/><Relationship Id="rId7" Type="http://schemas.openxmlformats.org/officeDocument/2006/relationships/image" Target="../media/image29.jpeg"/><Relationship Id="rId12" Type="http://schemas.microsoft.com/office/2007/relationships/hdphoto" Target="../media/hdphoto8.wdp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6" Type="http://schemas.microsoft.com/office/2007/relationships/hdphoto" Target="../media/hdphoto10.wdp"/><Relationship Id="rId1" Type="http://schemas.openxmlformats.org/officeDocument/2006/relationships/slideLayout" Target="../slideLayouts/slideLayout22.xml"/><Relationship Id="rId6" Type="http://schemas.microsoft.com/office/2007/relationships/hdphoto" Target="../media/hdphoto5.wdp"/><Relationship Id="rId11" Type="http://schemas.openxmlformats.org/officeDocument/2006/relationships/image" Target="../media/image31.jpeg"/><Relationship Id="rId5" Type="http://schemas.openxmlformats.org/officeDocument/2006/relationships/image" Target="../media/image28.jpeg"/><Relationship Id="rId15" Type="http://schemas.openxmlformats.org/officeDocument/2006/relationships/image" Target="../media/image33.jpe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30.jpeg"/><Relationship Id="rId14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12" Type="http://schemas.microsoft.com/office/2007/relationships/hdphoto" Target="../media/hdphoto16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3.wdp"/><Relationship Id="rId11" Type="http://schemas.openxmlformats.org/officeDocument/2006/relationships/image" Target="../media/image54.jpeg"/><Relationship Id="rId5" Type="http://schemas.openxmlformats.org/officeDocument/2006/relationships/image" Target="../media/image51.jpe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53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8.wdp"/><Relationship Id="rId5" Type="http://schemas.openxmlformats.org/officeDocument/2006/relationships/image" Target="../media/image56.jpe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5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49EED-67A9-437F-ACB1-7E7ADDA3E3D3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Vilnius Tech Leads – </a:t>
            </a:r>
            <a:br>
              <a:rPr lang="en-GB" dirty="0" smtClean="0"/>
            </a:br>
            <a:r>
              <a:rPr lang="en-GB" dirty="0" smtClean="0"/>
              <a:t>The Agile One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Dominykas</a:t>
            </a:r>
            <a:r>
              <a:rPr lang="en-GB" dirty="0" smtClean="0"/>
              <a:t> </a:t>
            </a:r>
            <a:r>
              <a:rPr lang="en-GB" dirty="0" err="1" smtClean="0"/>
              <a:t>Punis</a:t>
            </a:r>
            <a:endParaRPr lang="en-GB" dirty="0" smtClean="0"/>
          </a:p>
          <a:p>
            <a:r>
              <a:rPr lang="en-GB" dirty="0" smtClean="0"/>
              <a:t>19-09-2019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2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5ECCE3B-C479-4982-9764-D79E73A37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78855" y="7130502"/>
            <a:ext cx="520996" cy="365125"/>
          </a:xfrm>
        </p:spPr>
        <p:txBody>
          <a:bodyPr/>
          <a:lstStyle/>
          <a:p>
            <a:fld id="{93349EED-67A9-437F-ACB1-7E7ADDA3E3D3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8268A4E-7A3C-4CE9-9460-8832386E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87204" y="5775246"/>
            <a:ext cx="5083165" cy="1669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noProof="0" dirty="0" smtClean="0"/>
              <a:t>Dominykas Punis</a:t>
            </a:r>
            <a:endParaRPr lang="en-GB" sz="3200" noProof="0" dirty="0" smtClean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E319499-5A77-4A6C-A7EA-691BA7A7B7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857" y="6264789"/>
            <a:ext cx="5320606" cy="709781"/>
          </a:xfrm>
        </p:spPr>
        <p:txBody>
          <a:bodyPr/>
          <a:lstStyle/>
          <a:p>
            <a:pPr marL="0" indent="0" algn="r">
              <a:buNone/>
            </a:pPr>
            <a:r>
              <a:rPr lang="en-GB" noProof="0" dirty="0" err="1" smtClean="0"/>
              <a:t>dominykas</a:t>
            </a:r>
            <a:r>
              <a:rPr lang="en-GB" dirty="0" smtClean="0"/>
              <a:t>@</a:t>
            </a:r>
            <a:r>
              <a:rPr lang="en-GB" dirty="0" err="1" smtClean="0"/>
              <a:t>agilecoach.lt</a:t>
            </a:r>
            <a:endParaRPr lang="lt-LT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EB53E63-8756-40E0-B17B-AF5C81BE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356" y="975750"/>
            <a:ext cx="6411685" cy="1068873"/>
          </a:xfrm>
        </p:spPr>
        <p:txBody>
          <a:bodyPr/>
          <a:lstStyle/>
          <a:p>
            <a:r>
              <a:rPr lang="en-GB" noProof="0" dirty="0" smtClean="0"/>
              <a:t>Thank you!</a:t>
            </a:r>
            <a:endParaRPr lang="lt-LT" noProof="0" dirty="0"/>
          </a:p>
        </p:txBody>
      </p:sp>
      <p:pic>
        <p:nvPicPr>
          <p:cNvPr id="4098" name="Picture 2" descr="C:\Users\Augustinas\Desktop\linkedin_thumb_sa+badg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2800" y="4419980"/>
            <a:ext cx="2586888" cy="13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756" y="4419980"/>
            <a:ext cx="813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Join my certified </a:t>
            </a:r>
            <a:r>
              <a:rPr lang="en-GB" sz="2800" dirty="0" err="1" smtClean="0">
                <a:solidFill>
                  <a:schemeClr val="bg1"/>
                </a:solidFill>
              </a:rPr>
              <a:t>SAFe</a:t>
            </a:r>
            <a:r>
              <a:rPr lang="en-GB" sz="2800" dirty="0" smtClean="0">
                <a:solidFill>
                  <a:schemeClr val="bg1"/>
                </a:solidFill>
              </a:rPr>
              <a:t> course on 4-5</a:t>
            </a:r>
            <a:r>
              <a:rPr lang="en-GB" sz="2800" baseline="30000" dirty="0" smtClean="0">
                <a:solidFill>
                  <a:schemeClr val="bg1"/>
                </a:solidFill>
              </a:rPr>
              <a:t>th</a:t>
            </a:r>
            <a:r>
              <a:rPr lang="en-GB" sz="2800" dirty="0" smtClean="0">
                <a:solidFill>
                  <a:schemeClr val="bg1"/>
                </a:solidFill>
              </a:rPr>
              <a:t> of November at </a:t>
            </a:r>
            <a:r>
              <a:rPr lang="en-GB" sz="2800" dirty="0" err="1" smtClean="0">
                <a:solidFill>
                  <a:schemeClr val="bg1"/>
                </a:solidFill>
              </a:rPr>
              <a:t>agilecoach.lt</a:t>
            </a:r>
            <a:r>
              <a:rPr lang="en-GB" sz="2800" dirty="0" smtClean="0">
                <a:solidFill>
                  <a:schemeClr val="bg1"/>
                </a:solidFill>
              </a:rPr>
              <a:t>/safe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756" y="5619382"/>
            <a:ext cx="781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If </a:t>
            </a:r>
            <a:r>
              <a:rPr lang="en-GB" sz="2800" smtClean="0">
                <a:solidFill>
                  <a:schemeClr val="bg1"/>
                </a:solidFill>
              </a:rPr>
              <a:t>you need </a:t>
            </a:r>
            <a:r>
              <a:rPr lang="en-GB" sz="2800" dirty="0" smtClean="0">
                <a:solidFill>
                  <a:schemeClr val="bg1"/>
                </a:solidFill>
              </a:rPr>
              <a:t>help with agile – I’m available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756" y="3011387"/>
            <a:ext cx="8056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Join Agile </a:t>
            </a:r>
            <a:r>
              <a:rPr lang="en-GB" sz="2800" dirty="0" err="1" smtClean="0">
                <a:solidFill>
                  <a:schemeClr val="bg1"/>
                </a:solidFill>
              </a:rPr>
              <a:t>Lietuva</a:t>
            </a:r>
            <a:r>
              <a:rPr lang="en-GB" sz="2800" dirty="0" smtClean="0">
                <a:solidFill>
                  <a:schemeClr val="bg1"/>
                </a:solidFill>
              </a:rPr>
              <a:t> meetup next week! (24</a:t>
            </a:r>
            <a:r>
              <a:rPr lang="en-GB" sz="2800" baseline="30000" dirty="0" smtClean="0">
                <a:solidFill>
                  <a:schemeClr val="bg1"/>
                </a:solidFill>
              </a:rPr>
              <a:t>th</a:t>
            </a:r>
            <a:r>
              <a:rPr lang="en-GB" sz="2800" dirty="0" smtClean="0">
                <a:solidFill>
                  <a:schemeClr val="bg1"/>
                </a:solidFill>
              </a:rPr>
              <a:t> October). Go to meetup.com/</a:t>
            </a:r>
            <a:r>
              <a:rPr lang="en-GB" sz="2800" dirty="0" err="1" smtClean="0">
                <a:solidFill>
                  <a:schemeClr val="bg1"/>
                </a:solidFill>
              </a:rPr>
              <a:t>AgileLietuva</a:t>
            </a:r>
            <a:r>
              <a:rPr lang="en-GB" sz="28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2800" y="2693938"/>
            <a:ext cx="2688663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venir LT Std 65 Medium" pitchFamily="34" charset="0"/>
              </a:rPr>
              <a:t>About me</a:t>
            </a:r>
            <a:endParaRPr lang="en-GB" dirty="0">
              <a:latin typeface="Avenir LT Std 65 Medium" pitchFamily="34" charset="0"/>
            </a:endParaRPr>
          </a:p>
        </p:txBody>
      </p:sp>
      <p:pic>
        <p:nvPicPr>
          <p:cNvPr id="1030" name="Picture 6" descr="C:\Users\Augustinas\Desktop\20190913_11033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82100" y="2077200"/>
            <a:ext cx="2782546" cy="26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ugustinas\Desktop\20190913_110319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1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916" y="1791158"/>
            <a:ext cx="2752668" cy="285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153006" y="1943557"/>
            <a:ext cx="2939024" cy="2927845"/>
            <a:chOff x="7589307" y="1233931"/>
            <a:chExt cx="2074955" cy="2290205"/>
          </a:xfrm>
        </p:grpSpPr>
        <p:pic>
          <p:nvPicPr>
            <p:cNvPr id="1029" name="Picture 5" descr="C:\Users\Augustinas\Desktop\20190913_110558.jpg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89307" y="1233931"/>
              <a:ext cx="2074955" cy="2290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7720" y="1703292"/>
              <a:ext cx="1828699" cy="109721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354138" y="1994265"/>
            <a:ext cx="2807446" cy="2981522"/>
            <a:chOff x="3303173" y="3707249"/>
            <a:chExt cx="2074955" cy="2290205"/>
          </a:xfrm>
        </p:grpSpPr>
        <p:pic>
          <p:nvPicPr>
            <p:cNvPr id="15" name="Picture 5" descr="C:\Users\Augustinas\Desktop\20190913_110558.jpg"/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303173" y="3707249"/>
              <a:ext cx="2074955" cy="2290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EECC251-4D7B-4EE9-BF9C-D553A386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5399" y="4046851"/>
              <a:ext cx="752770" cy="251418"/>
            </a:xfrm>
            <a:prstGeom prst="rect">
              <a:avLst/>
            </a:prstGeom>
          </p:spPr>
        </p:pic>
        <p:pic>
          <p:nvPicPr>
            <p:cNvPr id="18" name="Picture 4" descr="Image result for danske bank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417" y="4029411"/>
              <a:ext cx="774342" cy="26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A5C35DD6-19FD-43B2-90A1-FB437543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4993" y="5388003"/>
              <a:ext cx="703855" cy="25427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3F5EBF7F-E431-49B6-89BB-52EEFA167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4265" y="4819458"/>
              <a:ext cx="804048" cy="45696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B56DFF14-EA10-4866-86BF-898E69CD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6007" y="5276425"/>
              <a:ext cx="743162" cy="4238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62EECE0D-160F-4EC9-AC8F-068CC74A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0425" y="4905934"/>
              <a:ext cx="491840" cy="27237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B6BAC7B2-23C6-4EF0-9AE4-6903DC622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380" y="4404271"/>
              <a:ext cx="872541" cy="415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7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venir LT Std 65 Medium" pitchFamily="34" charset="0"/>
              </a:rPr>
              <a:t>Agile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24" y="2088581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venir LT Std 65 Medium" pitchFamily="34" charset="0"/>
              </a:rPr>
              <a:t>Individuals &amp; </a:t>
            </a:r>
            <a:r>
              <a:rPr lang="en-GB" dirty="0" smtClean="0">
                <a:solidFill>
                  <a:srgbClr val="FF0000"/>
                </a:solidFill>
                <a:latin typeface="Avenir LT Std 65 Medium" pitchFamily="34" charset="0"/>
              </a:rPr>
              <a:t>interactions</a:t>
            </a:r>
            <a:endParaRPr lang="en-GB" dirty="0">
              <a:solidFill>
                <a:srgbClr val="FF0000"/>
              </a:solidFill>
              <a:latin typeface="Avenir LT Std 65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7205" y="2088581"/>
            <a:ext cx="232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2D050"/>
                </a:solidFill>
                <a:latin typeface="Avenir LT Std 65 Medium" pitchFamily="34" charset="0"/>
              </a:rPr>
              <a:t>Working, valuable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8975" y="2084977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Avenir LT Std 65 Medium" pitchFamily="34" charset="0"/>
              </a:rPr>
              <a:t>Collaboration with 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3361" y="2134747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  <a:latin typeface="Avenir LT Std 65 Medium" pitchFamily="34" charset="0"/>
              </a:rPr>
              <a:t>Responding to change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3368" y="208858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Avenir LT Std 65 Medium" pitchFamily="34" charset="0"/>
              </a:rPr>
              <a:t>Agile Values</a:t>
            </a:r>
            <a:endParaRPr lang="en-GB" b="1" dirty="0">
              <a:latin typeface="Avenir LT Std 65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62" y="462575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venir LT Std 65 Medium" pitchFamily="34" charset="0"/>
              </a:rPr>
              <a:t>Agility </a:t>
            </a:r>
            <a:r>
              <a:rPr lang="en-GB" b="1" dirty="0" smtClean="0">
                <a:latin typeface="Avenir LT Std 65 Medium" pitchFamily="34" charset="0"/>
              </a:rPr>
              <a:t>= attribute</a:t>
            </a:r>
            <a:endParaRPr lang="en-GB" b="1" dirty="0">
              <a:latin typeface="Avenir LT Std 65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250" y="500229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venir LT Std 65 Medium" pitchFamily="34" charset="0"/>
              </a:rPr>
              <a:t>Individual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4389" y="502955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Team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20930" y="533435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Team of teams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30496" y="551980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LT Std 65 Medium" pitchFamily="34" charset="0"/>
              </a:rPr>
              <a:t>Enterprise</a:t>
            </a:r>
          </a:p>
        </p:txBody>
      </p:sp>
      <p:pic>
        <p:nvPicPr>
          <p:cNvPr id="20" name="Picture 2" descr="C:\Users\Augustinas\Desktop\20190918_16190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87168" y="1189252"/>
            <a:ext cx="1255093" cy="8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Augustinas\Desktop\20190918_161927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7000" contras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6108" y="1072412"/>
            <a:ext cx="1040233" cy="10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Augustinas\Desktop\20190918_161933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2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97" y="1176773"/>
            <a:ext cx="1023953" cy="9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Augustinas\Desktop\20190918_161938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1000"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80958" y="1176773"/>
            <a:ext cx="753631" cy="8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ugustinas\Desktop\Photos (5)\20190918_164124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9000" contrast="-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023" t="35769" r="29642" b="31683"/>
          <a:stretch/>
        </p:blipFill>
        <p:spPr bwMode="auto">
          <a:xfrm>
            <a:off x="3117775" y="4114839"/>
            <a:ext cx="670223" cy="77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ugustinas\Desktop\Photos (5)\20190918_164131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0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1386" t="33228" r="20199" b="42990"/>
          <a:stretch/>
        </p:blipFill>
        <p:spPr bwMode="auto">
          <a:xfrm>
            <a:off x="4645249" y="4163867"/>
            <a:ext cx="1280161" cy="83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ugustinas\Desktop\Photos (5)\20190918_164142.jpg"/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6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963" t="18332" r="13337" b="24106"/>
          <a:stretch/>
        </p:blipFill>
        <p:spPr bwMode="auto">
          <a:xfrm>
            <a:off x="6820930" y="3655732"/>
            <a:ext cx="1594047" cy="16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ugustinas\Desktop\Photos (5)\20190918_164203.jpg"/>
          <p:cNvPicPr>
            <a:picLocks noChangeAspect="1" noChangeArrowheads="1"/>
          </p:cNvPicPr>
          <p:nvPr/>
        </p:nvPicPr>
        <p:blipFill rotWithShape="1"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7000"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848" t="15883" r="10310" b="30381"/>
          <a:stretch/>
        </p:blipFill>
        <p:spPr bwMode="auto">
          <a:xfrm>
            <a:off x="9705791" y="3557125"/>
            <a:ext cx="1714500" cy="1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56" y="411810"/>
            <a:ext cx="10972799" cy="606057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venir LT Std 65 Medium" pitchFamily="34" charset="0"/>
              </a:rPr>
              <a:t>Team level – IBM </a:t>
            </a:r>
            <a:r>
              <a:rPr lang="en-GB" dirty="0" err="1" smtClean="0">
                <a:latin typeface="Avenir LT Std 65 Medium" pitchFamily="34" charset="0"/>
              </a:rPr>
              <a:t>iX</a:t>
            </a:r>
            <a:r>
              <a:rPr lang="en-GB" dirty="0" smtClean="0">
                <a:latin typeface="Avenir LT Std 65 Medium" pitchFamily="34" charset="0"/>
              </a:rPr>
              <a:t> Studio London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6056" y="1538860"/>
            <a:ext cx="10972799" cy="441251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425814"/>
            <a:ext cx="5791200" cy="2837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1073264"/>
            <a:ext cx="44577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475" y="3516682"/>
            <a:ext cx="4400550" cy="24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venir LT Std 65 Medium" pitchFamily="34" charset="0"/>
              </a:rPr>
              <a:t>IBM Brexit site</a:t>
            </a:r>
            <a:endParaRPr lang="en-GB" dirty="0">
              <a:latin typeface="Avenir LT Std 65 Medium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6672" y="4149893"/>
            <a:ext cx="2502127" cy="81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4">
            <a:extLst>
              <a:ext uri="{FF2B5EF4-FFF2-40B4-BE49-F238E27FC236}">
                <a16:creationId xmlns="" xmlns:a16="http://schemas.microsoft.com/office/drawing/2014/main" id="{09F46447-FB01-7C4C-8D7E-F9BDD8671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766" y="3403993"/>
            <a:ext cx="11490135" cy="1061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DBE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3C3C3C"/>
              </a:solidFill>
              <a:latin typeface="Avenir LT Std 65 Medium" pitchFamily="34" charset="0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26569A9-77AE-924E-AA93-136AC7CEA4C7}"/>
              </a:ext>
            </a:extLst>
          </p:cNvPr>
          <p:cNvGrpSpPr/>
          <p:nvPr/>
        </p:nvGrpSpPr>
        <p:grpSpPr>
          <a:xfrm>
            <a:off x="748052" y="2925999"/>
            <a:ext cx="845103" cy="853464"/>
            <a:chOff x="2335561" y="4892006"/>
            <a:chExt cx="845103" cy="853464"/>
          </a:xfrm>
        </p:grpSpPr>
        <p:sp>
          <p:nvSpPr>
            <p:cNvPr id="8" name="Rounded Rectangle 7">
              <a:extLst>
                <a:ext uri="{FF2B5EF4-FFF2-40B4-BE49-F238E27FC236}">
                  <a16:creationId xmlns="" xmlns:a16="http://schemas.microsoft.com/office/drawing/2014/main" id="{747CE278-0B37-BB4D-98C8-412EED1CE976}"/>
                </a:ext>
              </a:extLst>
            </p:cNvPr>
            <p:cNvSpPr/>
            <p:nvPr/>
          </p:nvSpPr>
          <p:spPr bwMode="auto">
            <a:xfrm>
              <a:off x="2726113" y="5105958"/>
              <a:ext cx="64000" cy="325636"/>
            </a:xfrm>
            <a:prstGeom prst="roundRect">
              <a:avLst>
                <a:gd name="adj" fmla="val 50000"/>
              </a:avLst>
            </a:prstGeom>
            <a:solidFill>
              <a:srgbClr val="FDBE57"/>
            </a:solidFill>
            <a:ln w="6350" cap="flat" cmpd="sng" algn="ctr">
              <a:solidFill>
                <a:srgbClr val="FDBE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FF"/>
                </a:buClr>
                <a:buSzPct val="100000"/>
              </a:pPr>
              <a:endParaRPr lang="en-US" sz="14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venir LT Std 65 Medium" pitchFamily="34" charset="0"/>
                <a:cs typeface="Arial"/>
              </a:endParaRPr>
            </a:p>
          </p:txBody>
        </p:sp>
        <p:pic>
          <p:nvPicPr>
            <p:cNvPr id="10" name="Picture 9" descr="milestones.png">
              <a:extLst>
                <a:ext uri="{FF2B5EF4-FFF2-40B4-BE49-F238E27FC236}">
                  <a16:creationId xmlns="" xmlns:a16="http://schemas.microsoft.com/office/drawing/2014/main" id="{EF013B43-24AB-D349-BC62-3096A3D00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7377" y="4892006"/>
              <a:ext cx="252220" cy="2522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F64709-5ED1-8042-B5D0-E43AC1BE1C58}"/>
                </a:ext>
              </a:extLst>
            </p:cNvPr>
            <p:cNvSpPr txBox="1"/>
            <p:nvPr/>
          </p:nvSpPr>
          <p:spPr>
            <a:xfrm>
              <a:off x="2335561" y="5437693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  <a:buClr>
                  <a:srgbClr val="3C3C3C">
                    <a:lumMod val="50000"/>
                    <a:lumOff val="50000"/>
                  </a:srgbClr>
                </a:buClr>
                <a:buSzPct val="100000"/>
              </a:pPr>
              <a:r>
                <a:rPr lang="en-US" sz="1400" dirty="0" smtClean="0">
                  <a:solidFill>
                    <a:srgbClr val="3C3C3C"/>
                  </a:solidFill>
                  <a:latin typeface="Avenir LT Std 65 Medium" pitchFamily="34" charset="0"/>
                </a:rPr>
                <a:t>Monday</a:t>
              </a:r>
              <a:endParaRPr lang="en-US" sz="1400" dirty="0">
                <a:solidFill>
                  <a:srgbClr val="3C3C3C"/>
                </a:solidFill>
                <a:latin typeface="Avenir LT Std 65 Medium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072B352-041F-2643-A033-7B8BCA013A9C}"/>
              </a:ext>
            </a:extLst>
          </p:cNvPr>
          <p:cNvGrpSpPr/>
          <p:nvPr/>
        </p:nvGrpSpPr>
        <p:grpSpPr>
          <a:xfrm>
            <a:off x="7761265" y="2918181"/>
            <a:ext cx="923651" cy="861281"/>
            <a:chOff x="2328288" y="4745062"/>
            <a:chExt cx="923651" cy="861281"/>
          </a:xfrm>
        </p:grpSpPr>
        <p:sp>
          <p:nvSpPr>
            <p:cNvPr id="13" name="Rounded Rectangle 12">
              <a:extLst>
                <a:ext uri="{FF2B5EF4-FFF2-40B4-BE49-F238E27FC236}">
                  <a16:creationId xmlns="" xmlns:a16="http://schemas.microsoft.com/office/drawing/2014/main" id="{06F9EC82-6144-7D4F-84E1-756911855E66}"/>
                </a:ext>
              </a:extLst>
            </p:cNvPr>
            <p:cNvSpPr/>
            <p:nvPr/>
          </p:nvSpPr>
          <p:spPr bwMode="auto">
            <a:xfrm>
              <a:off x="2726113" y="4959014"/>
              <a:ext cx="64000" cy="325636"/>
            </a:xfrm>
            <a:prstGeom prst="roundRect">
              <a:avLst>
                <a:gd name="adj" fmla="val 50000"/>
              </a:avLst>
            </a:prstGeom>
            <a:solidFill>
              <a:srgbClr val="FDBE57"/>
            </a:solidFill>
            <a:ln w="6350" cap="flat" cmpd="sng" algn="ctr">
              <a:solidFill>
                <a:srgbClr val="FDBE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FF"/>
                </a:buClr>
                <a:buSzPct val="100000"/>
              </a:pPr>
              <a:endParaRPr lang="en-US" sz="14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venir LT Std 65 Medium" pitchFamily="34" charset="0"/>
                <a:cs typeface="Arial"/>
              </a:endParaRPr>
            </a:p>
          </p:txBody>
        </p:sp>
        <p:pic>
          <p:nvPicPr>
            <p:cNvPr id="15" name="Picture 14" descr="milestones.png">
              <a:extLst>
                <a:ext uri="{FF2B5EF4-FFF2-40B4-BE49-F238E27FC236}">
                  <a16:creationId xmlns="" xmlns:a16="http://schemas.microsoft.com/office/drawing/2014/main" id="{37DCF42B-F70C-F04F-931D-D5977091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6882" y="4745062"/>
              <a:ext cx="252220" cy="2522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E5DC135-F90D-3A46-BBB2-8E0A40C2FB3B}"/>
                </a:ext>
              </a:extLst>
            </p:cNvPr>
            <p:cNvSpPr txBox="1"/>
            <p:nvPr/>
          </p:nvSpPr>
          <p:spPr>
            <a:xfrm>
              <a:off x="2328288" y="5298566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  <a:buClr>
                  <a:srgbClr val="3C3C3C">
                    <a:lumMod val="50000"/>
                    <a:lumOff val="50000"/>
                  </a:srgbClr>
                </a:buClr>
                <a:buSzPct val="100000"/>
              </a:pPr>
              <a:r>
                <a:rPr lang="en-US" sz="1400" dirty="0" smtClean="0">
                  <a:solidFill>
                    <a:srgbClr val="3C3C3C"/>
                  </a:solidFill>
                  <a:latin typeface="Avenir LT Std 65 Medium" pitchFamily="34" charset="0"/>
                </a:rPr>
                <a:t>Thursday</a:t>
              </a:r>
              <a:endParaRPr lang="en-US" sz="1400" dirty="0">
                <a:solidFill>
                  <a:srgbClr val="3C3C3C"/>
                </a:solidFill>
                <a:latin typeface="Avenir LT Std 65 Medium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D4C1B9A-4730-244C-A39C-EA3159CB93A5}"/>
              </a:ext>
            </a:extLst>
          </p:cNvPr>
          <p:cNvGrpSpPr/>
          <p:nvPr/>
        </p:nvGrpSpPr>
        <p:grpSpPr>
          <a:xfrm>
            <a:off x="3077077" y="2935210"/>
            <a:ext cx="839782" cy="865098"/>
            <a:chOff x="2338223" y="4892006"/>
            <a:chExt cx="839782" cy="865098"/>
          </a:xfrm>
        </p:grpSpPr>
        <p:sp>
          <p:nvSpPr>
            <p:cNvPr id="18" name="Rounded Rectangle 17">
              <a:extLst>
                <a:ext uri="{FF2B5EF4-FFF2-40B4-BE49-F238E27FC236}">
                  <a16:creationId xmlns="" xmlns:a16="http://schemas.microsoft.com/office/drawing/2014/main" id="{4A1ABE6D-7DCD-A04D-BD19-AF415477A164}"/>
                </a:ext>
              </a:extLst>
            </p:cNvPr>
            <p:cNvSpPr/>
            <p:nvPr/>
          </p:nvSpPr>
          <p:spPr bwMode="auto">
            <a:xfrm>
              <a:off x="2726113" y="5105958"/>
              <a:ext cx="64000" cy="325636"/>
            </a:xfrm>
            <a:prstGeom prst="roundRect">
              <a:avLst>
                <a:gd name="adj" fmla="val 50000"/>
              </a:avLst>
            </a:prstGeom>
            <a:solidFill>
              <a:srgbClr val="FDBE57"/>
            </a:solidFill>
            <a:ln w="6350" cap="flat" cmpd="sng" algn="ctr">
              <a:solidFill>
                <a:srgbClr val="FDBE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FF"/>
                </a:buClr>
                <a:buSzPct val="100000"/>
              </a:pPr>
              <a:endParaRPr lang="en-US" sz="14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venir LT Std 65 Medium" pitchFamily="34" charset="0"/>
                <a:cs typeface="Arial"/>
              </a:endParaRPr>
            </a:p>
          </p:txBody>
        </p:sp>
        <p:pic>
          <p:nvPicPr>
            <p:cNvPr id="20" name="Picture 19" descr="milestones.png">
              <a:extLst>
                <a:ext uri="{FF2B5EF4-FFF2-40B4-BE49-F238E27FC236}">
                  <a16:creationId xmlns="" xmlns:a16="http://schemas.microsoft.com/office/drawing/2014/main" id="{279EAF62-292C-4A46-979B-5BEE9B1F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6882" y="4892006"/>
              <a:ext cx="252220" cy="2522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5ABE5B8-8F13-AA48-8080-A121737DC242}"/>
                </a:ext>
              </a:extLst>
            </p:cNvPr>
            <p:cNvSpPr txBox="1"/>
            <p:nvPr/>
          </p:nvSpPr>
          <p:spPr>
            <a:xfrm>
              <a:off x="2338223" y="5449327"/>
              <a:ext cx="839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  <a:buClr>
                  <a:srgbClr val="3C3C3C">
                    <a:lumMod val="50000"/>
                    <a:lumOff val="50000"/>
                  </a:srgbClr>
                </a:buClr>
                <a:buSzPct val="100000"/>
              </a:pPr>
              <a:r>
                <a:rPr lang="en-US" sz="1400" dirty="0" smtClean="0">
                  <a:solidFill>
                    <a:srgbClr val="3C3C3C"/>
                  </a:solidFill>
                  <a:latin typeface="Avenir LT Std 65 Medium" pitchFamily="34" charset="0"/>
                </a:rPr>
                <a:t>Tuesday</a:t>
              </a:r>
              <a:endParaRPr lang="en-US" sz="1400" dirty="0">
                <a:solidFill>
                  <a:srgbClr val="3C3C3C"/>
                </a:solidFill>
                <a:latin typeface="Avenir LT Std 65 Medium" pitchFamily="34" charset="0"/>
              </a:endParaRPr>
            </a:p>
          </p:txBody>
        </p:sp>
      </p:grpSp>
      <p:pic>
        <p:nvPicPr>
          <p:cNvPr id="23" name="Picture 22" descr="explode.png">
            <a:extLst>
              <a:ext uri="{FF2B5EF4-FFF2-40B4-BE49-F238E27FC236}">
                <a16:creationId xmlns="" xmlns:a16="http://schemas.microsoft.com/office/drawing/2014/main" id="{9BB8585C-5773-D748-AC42-48E78A93495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853" y="1400278"/>
            <a:ext cx="1378425" cy="129508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26569A9-77AE-924E-AA93-136AC7CEA4C7}"/>
              </a:ext>
            </a:extLst>
          </p:cNvPr>
          <p:cNvGrpSpPr/>
          <p:nvPr/>
        </p:nvGrpSpPr>
        <p:grpSpPr>
          <a:xfrm>
            <a:off x="5278611" y="2929766"/>
            <a:ext cx="1128386" cy="870542"/>
            <a:chOff x="2193923" y="4892006"/>
            <a:chExt cx="1128386" cy="870542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747CE278-0B37-BB4D-98C8-412EED1CE976}"/>
                </a:ext>
              </a:extLst>
            </p:cNvPr>
            <p:cNvSpPr/>
            <p:nvPr/>
          </p:nvSpPr>
          <p:spPr bwMode="auto">
            <a:xfrm>
              <a:off x="2726113" y="5105958"/>
              <a:ext cx="64000" cy="325636"/>
            </a:xfrm>
            <a:prstGeom prst="roundRect">
              <a:avLst>
                <a:gd name="adj" fmla="val 50000"/>
              </a:avLst>
            </a:prstGeom>
            <a:solidFill>
              <a:srgbClr val="FDBE57"/>
            </a:solidFill>
            <a:ln w="6350" cap="flat" cmpd="sng" algn="ctr">
              <a:solidFill>
                <a:srgbClr val="FDBE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FF"/>
                </a:buClr>
                <a:buSzPct val="100000"/>
              </a:pPr>
              <a:endParaRPr lang="en-US" sz="14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venir LT Std 65 Medium" pitchFamily="34" charset="0"/>
                <a:cs typeface="Arial"/>
              </a:endParaRPr>
            </a:p>
          </p:txBody>
        </p:sp>
        <p:pic>
          <p:nvPicPr>
            <p:cNvPr id="29" name="Picture 28" descr="milestones.png">
              <a:extLst>
                <a:ext uri="{FF2B5EF4-FFF2-40B4-BE49-F238E27FC236}">
                  <a16:creationId xmlns="" xmlns:a16="http://schemas.microsoft.com/office/drawing/2014/main" id="{EF013B43-24AB-D349-BC62-3096A3D00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7377" y="4892006"/>
              <a:ext cx="252220" cy="25222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EF64709-5ED1-8042-B5D0-E43AC1BE1C58}"/>
                </a:ext>
              </a:extLst>
            </p:cNvPr>
            <p:cNvSpPr txBox="1"/>
            <p:nvPr/>
          </p:nvSpPr>
          <p:spPr>
            <a:xfrm>
              <a:off x="2193923" y="5454771"/>
              <a:ext cx="1128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Bef>
                  <a:spcPts val="600"/>
                </a:spcBef>
                <a:buClr>
                  <a:srgbClr val="3C3C3C">
                    <a:lumMod val="50000"/>
                    <a:lumOff val="50000"/>
                  </a:srgbClr>
                </a:buClr>
                <a:buSzPct val="100000"/>
              </a:pPr>
              <a:r>
                <a:rPr lang="en-US" sz="1400" dirty="0" smtClean="0">
                  <a:solidFill>
                    <a:srgbClr val="3C3C3C"/>
                  </a:solidFill>
                  <a:latin typeface="Avenir LT Std 65 Medium" pitchFamily="34" charset="0"/>
                </a:rPr>
                <a:t>Wednesday</a:t>
              </a:r>
              <a:endParaRPr lang="en-US" sz="1400" dirty="0">
                <a:solidFill>
                  <a:srgbClr val="3C3C3C"/>
                </a:solidFill>
                <a:latin typeface="Avenir LT Std 65 Medium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6072B352-041F-2643-A033-7B8BCA013A9C}"/>
              </a:ext>
            </a:extLst>
          </p:cNvPr>
          <p:cNvGrpSpPr/>
          <p:nvPr/>
        </p:nvGrpSpPr>
        <p:grpSpPr>
          <a:xfrm>
            <a:off x="10232231" y="2932852"/>
            <a:ext cx="252220" cy="539588"/>
            <a:chOff x="2626882" y="4745062"/>
            <a:chExt cx="252220" cy="539588"/>
          </a:xfrm>
        </p:grpSpPr>
        <p:sp>
          <p:nvSpPr>
            <p:cNvPr id="32" name="Rounded Rectangle 31">
              <a:extLst>
                <a:ext uri="{FF2B5EF4-FFF2-40B4-BE49-F238E27FC236}">
                  <a16:creationId xmlns="" xmlns:a16="http://schemas.microsoft.com/office/drawing/2014/main" id="{06F9EC82-6144-7D4F-84E1-756911855E66}"/>
                </a:ext>
              </a:extLst>
            </p:cNvPr>
            <p:cNvSpPr/>
            <p:nvPr/>
          </p:nvSpPr>
          <p:spPr bwMode="auto">
            <a:xfrm>
              <a:off x="2726113" y="4959014"/>
              <a:ext cx="64000" cy="325636"/>
            </a:xfrm>
            <a:prstGeom prst="roundRect">
              <a:avLst>
                <a:gd name="adj" fmla="val 50000"/>
              </a:avLst>
            </a:prstGeom>
            <a:solidFill>
              <a:srgbClr val="FDBE57"/>
            </a:solidFill>
            <a:ln w="6350" cap="flat" cmpd="sng" algn="ctr">
              <a:solidFill>
                <a:srgbClr val="FDBE5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FF"/>
                </a:buClr>
                <a:buSzPct val="100000"/>
              </a:pPr>
              <a:endParaRPr lang="en-US" sz="1400" b="1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Avenir LT Std 65 Medium" pitchFamily="34" charset="0"/>
                <a:cs typeface="Arial"/>
              </a:endParaRPr>
            </a:p>
          </p:txBody>
        </p:sp>
        <p:pic>
          <p:nvPicPr>
            <p:cNvPr id="34" name="Picture 33" descr="milestones.png">
              <a:extLst>
                <a:ext uri="{FF2B5EF4-FFF2-40B4-BE49-F238E27FC236}">
                  <a16:creationId xmlns="" xmlns:a16="http://schemas.microsoft.com/office/drawing/2014/main" id="{37DCF42B-F70C-F04F-931D-D5977091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6882" y="4745062"/>
              <a:ext cx="252220" cy="25222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E5DC135-F90D-3A46-BBB2-8E0A40C2FB3B}"/>
              </a:ext>
            </a:extLst>
          </p:cNvPr>
          <p:cNvSpPr txBox="1"/>
          <p:nvPr/>
        </p:nvSpPr>
        <p:spPr>
          <a:xfrm>
            <a:off x="10014336" y="3471684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ts val="600"/>
              </a:spcBef>
              <a:buClr>
                <a:srgbClr val="3C3C3C">
                  <a:lumMod val="50000"/>
                  <a:lumOff val="50000"/>
                </a:srgbClr>
              </a:buClr>
              <a:buSzPct val="100000"/>
            </a:pPr>
            <a:r>
              <a:rPr lang="en-US" sz="1400" dirty="0" smtClean="0">
                <a:solidFill>
                  <a:srgbClr val="3C3C3C"/>
                </a:solidFill>
                <a:latin typeface="Avenir LT Std 65 Medium" pitchFamily="34" charset="0"/>
              </a:rPr>
              <a:t>Friday</a:t>
            </a:r>
            <a:endParaRPr lang="en-US" sz="1400" dirty="0">
              <a:solidFill>
                <a:srgbClr val="3C3C3C"/>
              </a:solidFill>
              <a:latin typeface="Avenir LT Std 65 Mediu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533" y="2047822"/>
            <a:ext cx="128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Day of the request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578" y="4032323"/>
            <a:ext cx="2348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Formed a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Paper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Content requests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8897" y="4032322"/>
            <a:ext cx="2260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Clickable 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Content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Avenir LT Std 65 Medium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9690" y="4045713"/>
            <a:ext cx="233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Design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Content loading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7483" y="4045713"/>
            <a:ext cx="212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Finalisation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venir LT Std 65 Medium" pitchFamily="34" charset="0"/>
              </a:rPr>
              <a:t>Prep for launch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3794" y="1400278"/>
            <a:ext cx="2312541" cy="1300429"/>
          </a:xfrm>
        </p:spPr>
      </p:pic>
      <p:sp>
        <p:nvSpPr>
          <p:cNvPr id="41" name="TextBox 40"/>
          <p:cNvSpPr txBox="1"/>
          <p:nvPr/>
        </p:nvSpPr>
        <p:spPr>
          <a:xfrm>
            <a:off x="250853" y="5744914"/>
            <a:ext cx="116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venir LT Std 65 Medium" pitchFamily="34" charset="0"/>
              </a:rPr>
              <a:t>Agile values: </a:t>
            </a:r>
            <a:r>
              <a:rPr lang="en-GB" dirty="0">
                <a:solidFill>
                  <a:srgbClr val="92D050"/>
                </a:solidFill>
                <a:latin typeface="Avenir LT Std 65 Medium" pitchFamily="34" charset="0"/>
              </a:rPr>
              <a:t>Working, valuable </a:t>
            </a:r>
            <a:r>
              <a:rPr lang="en-GB" dirty="0" smtClean="0">
                <a:solidFill>
                  <a:srgbClr val="92D050"/>
                </a:solidFill>
                <a:latin typeface="Avenir LT Std 65 Medium" pitchFamily="34" charset="0"/>
              </a:rPr>
              <a:t>products, </a:t>
            </a:r>
            <a:r>
              <a:rPr lang="en-GB" dirty="0" smtClean="0">
                <a:solidFill>
                  <a:schemeClr val="bg2"/>
                </a:solidFill>
                <a:latin typeface="Avenir LT Std 65 Medium" pitchFamily="34" charset="0"/>
              </a:rPr>
              <a:t>Collaboration with customer, </a:t>
            </a:r>
            <a:r>
              <a:rPr lang="en-GB" dirty="0" smtClean="0">
                <a:solidFill>
                  <a:srgbClr val="FFC000"/>
                </a:solidFill>
                <a:latin typeface="Avenir LT Std 65 Medium" pitchFamily="34" charset="0"/>
              </a:rPr>
              <a:t>Responding to change </a:t>
            </a:r>
            <a:endParaRPr lang="en-GB" dirty="0">
              <a:solidFill>
                <a:srgbClr val="FFC000"/>
              </a:solidFill>
              <a:latin typeface="Avenir LT Std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venir LT Std 65 Medium" pitchFamily="34" charset="0"/>
              </a:rPr>
              <a:t>Team of teams – IKEA Multi-channel transformation</a:t>
            </a:r>
            <a:endParaRPr lang="en-GB" dirty="0">
              <a:latin typeface="Avenir LT Std 65 Medium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2371" y="1682642"/>
            <a:ext cx="4708478" cy="2248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121" y="3104267"/>
            <a:ext cx="790387" cy="4377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3167" y="1343764"/>
            <a:ext cx="2311250" cy="1141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133" y="1343764"/>
            <a:ext cx="2203863" cy="1141780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1782" y="2756409"/>
            <a:ext cx="2488772" cy="137908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42978" y="1682642"/>
            <a:ext cx="600501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LT Std 65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252" y="4380930"/>
            <a:ext cx="245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Avenir LT Std 65 Medium" pitchFamily="34" charset="0"/>
              </a:rPr>
              <a:t>Flexible, componentized architecture (verticals)</a:t>
            </a:r>
            <a:endParaRPr lang="en-GB" sz="1600" dirty="0">
              <a:latin typeface="Avenir LT Std 65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3416" y="4380931"/>
            <a:ext cx="245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Avenir LT Std 65 Medium" pitchFamily="34" charset="0"/>
              </a:rPr>
              <a:t>Agile at scale approach to product development</a:t>
            </a:r>
            <a:endParaRPr lang="en-GB" sz="1600" dirty="0">
              <a:latin typeface="Avenir LT Std 65 Medium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0712" y="4519431"/>
            <a:ext cx="245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Avenir LT Std 65 Medium" pitchFamily="34" charset="0"/>
              </a:rPr>
              <a:t>Team self-selection</a:t>
            </a:r>
            <a:endParaRPr lang="en-GB" sz="1600" dirty="0">
              <a:latin typeface="Avenir LT Std 65 Medium" pitchFamily="34" charset="0"/>
            </a:endParaRPr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021" y="4965706"/>
            <a:ext cx="1970412" cy="112908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5429" y="4935472"/>
            <a:ext cx="2013015" cy="113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ugustinas\Desktop\20180222_134600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7272" y="4874645"/>
            <a:ext cx="982501" cy="13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venir LT Std 65 Medium" pitchFamily="34" charset="0"/>
              </a:rPr>
              <a:t>Team marketplace (Self-selection)</a:t>
            </a:r>
            <a:endParaRPr lang="en-GB" dirty="0">
              <a:latin typeface="Avenir LT Std 65 Medium" pitchFamily="34" charset="0"/>
            </a:endParaRPr>
          </a:p>
        </p:txBody>
      </p:sp>
      <p:pic>
        <p:nvPicPr>
          <p:cNvPr id="1037" name="Picture 13" descr="C:\Users\Augustinas\Desktop\20190917_180159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2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28690" y="2559443"/>
            <a:ext cx="977462" cy="105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ugustinas\Desktop\20190917_180007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2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39159" y="2745475"/>
            <a:ext cx="1576552" cy="10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ugustinas\Desktop\20190917_180051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1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18704" y="1196776"/>
            <a:ext cx="2871269" cy="156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ugustinas\Desktop\20190917_180059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2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33450" y="4017899"/>
            <a:ext cx="1113047" cy="10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ugustinas\Desktop\20190917_180102.jp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2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15711" y="4168898"/>
            <a:ext cx="1072055" cy="70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1039" idx="0"/>
            <a:endCxn id="1040" idx="1"/>
          </p:cNvCxnSpPr>
          <p:nvPr/>
        </p:nvCxnSpPr>
        <p:spPr>
          <a:xfrm rot="5400000" flipH="1" flipV="1">
            <a:off x="3189004" y="1515776"/>
            <a:ext cx="768130" cy="1691269"/>
          </a:xfrm>
          <a:prstGeom prst="curvedConnector2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41" idx="1"/>
            <a:endCxn id="1042" idx="3"/>
          </p:cNvCxnSpPr>
          <p:nvPr/>
        </p:nvCxnSpPr>
        <p:spPr>
          <a:xfrm rot="10800000">
            <a:off x="4587766" y="4522396"/>
            <a:ext cx="214568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37" idx="2"/>
            <a:endCxn id="1041" idx="3"/>
          </p:cNvCxnSpPr>
          <p:nvPr/>
        </p:nvCxnSpPr>
        <p:spPr>
          <a:xfrm rot="5400000">
            <a:off x="8128628" y="3333602"/>
            <a:ext cx="906663" cy="1470924"/>
          </a:xfrm>
          <a:prstGeom prst="curvedConnector2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40" idx="3"/>
            <a:endCxn id="1037" idx="0"/>
          </p:cNvCxnSpPr>
          <p:nvPr/>
        </p:nvCxnSpPr>
        <p:spPr>
          <a:xfrm>
            <a:off x="7289973" y="1977345"/>
            <a:ext cx="2027448" cy="582098"/>
          </a:xfrm>
          <a:prstGeom prst="curvedConnector2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3621" y="3775868"/>
            <a:ext cx="19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POs present visions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6793" y="2745475"/>
            <a:ext cx="19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Team marketplace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06152" y="2764422"/>
            <a:ext cx="19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People give preferences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4420" y="4860275"/>
            <a:ext cx="19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Analysis and formation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7924" y="4875894"/>
            <a:ext cx="19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Team announcements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0852" y="5784909"/>
            <a:ext cx="116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venir LT Std 65 Medium" pitchFamily="34" charset="0"/>
              </a:rPr>
              <a:t>Agile </a:t>
            </a:r>
            <a:r>
              <a:rPr lang="en-GB" dirty="0">
                <a:latin typeface="Avenir LT Std 65 Medium" pitchFamily="34" charset="0"/>
              </a:rPr>
              <a:t>values: </a:t>
            </a:r>
            <a:r>
              <a:rPr lang="en-GB" dirty="0">
                <a:solidFill>
                  <a:srgbClr val="FF0000"/>
                </a:solidFill>
                <a:latin typeface="Avenir LT Std 65 Medium" pitchFamily="34" charset="0"/>
              </a:rPr>
              <a:t>Individuals &amp; </a:t>
            </a:r>
            <a:r>
              <a:rPr lang="en-GB" dirty="0" smtClean="0">
                <a:solidFill>
                  <a:srgbClr val="FF0000"/>
                </a:solidFill>
                <a:latin typeface="Avenir LT Std 65 Medium" pitchFamily="34" charset="0"/>
              </a:rPr>
              <a:t>interactions, </a:t>
            </a:r>
            <a:r>
              <a:rPr lang="en-GB" dirty="0">
                <a:solidFill>
                  <a:schemeClr val="bg2"/>
                </a:solidFill>
                <a:latin typeface="Avenir LT Std 65 Medium" pitchFamily="34" charset="0"/>
              </a:rPr>
              <a:t>Collaboration with customer, </a:t>
            </a:r>
            <a:r>
              <a:rPr lang="en-GB" dirty="0" smtClean="0">
                <a:solidFill>
                  <a:srgbClr val="FFC000"/>
                </a:solidFill>
                <a:latin typeface="Avenir LT Std 65 Medium" pitchFamily="34" charset="0"/>
              </a:rPr>
              <a:t>Responding </a:t>
            </a:r>
            <a:r>
              <a:rPr lang="en-GB" dirty="0">
                <a:solidFill>
                  <a:srgbClr val="FFC000"/>
                </a:solidFill>
                <a:latin typeface="Avenir LT Std 65 Medium" pitchFamily="34" charset="0"/>
              </a:rPr>
              <a:t>to </a:t>
            </a:r>
            <a:r>
              <a:rPr lang="en-GB" dirty="0" smtClean="0">
                <a:solidFill>
                  <a:srgbClr val="FFC000"/>
                </a:solidFill>
                <a:latin typeface="Avenir LT Std 65 Medium" pitchFamily="34" charset="0"/>
              </a:rPr>
              <a:t>change</a:t>
            </a:r>
            <a:r>
              <a:rPr lang="en-GB" dirty="0" smtClean="0">
                <a:solidFill>
                  <a:srgbClr val="92D050"/>
                </a:solidFill>
                <a:latin typeface="Avenir LT Std 65 Medium" pitchFamily="34" charset="0"/>
              </a:rPr>
              <a:t> </a:t>
            </a:r>
            <a:endParaRPr lang="en-GB" dirty="0">
              <a:solidFill>
                <a:srgbClr val="92D050"/>
              </a:solidFill>
              <a:latin typeface="Avenir LT Std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venir LT Std 65 Medium" pitchFamily="34" charset="0"/>
              </a:rPr>
              <a:t>Enterprise – can it happen?</a:t>
            </a:r>
            <a:endParaRPr lang="en-GB" dirty="0">
              <a:latin typeface="Avenir LT Std 65 Medium" pitchFamily="34" charset="0"/>
            </a:endParaRPr>
          </a:p>
        </p:txBody>
      </p:sp>
      <p:pic>
        <p:nvPicPr>
          <p:cNvPr id="2050" name="Picture 2" descr="C:\Users\Augustinas\Desktop\Photos (2)\20190917_21153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9237" y="2049508"/>
            <a:ext cx="2264457" cy="16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ugustinas\Desktop\Photos (2)\20190917_211545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30560" y="2065273"/>
            <a:ext cx="1765738" cy="160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ugustinas\Desktop\Photos (2)\20190917_211549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8221" y="2215046"/>
            <a:ext cx="1529256" cy="1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ugustinas\Desktop\Photos (2)\20190917_211555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38587" y="1923383"/>
            <a:ext cx="1450427" cy="17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9237" y="3689122"/>
            <a:ext cx="22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Coach individuals</a:t>
            </a:r>
          </a:p>
          <a:p>
            <a:pPr algn="ctr"/>
            <a:r>
              <a:rPr lang="en-GB" dirty="0" smtClean="0">
                <a:latin typeface="Avenir LT Std 65 Medium" pitchFamily="34" charset="0"/>
              </a:rPr>
              <a:t>(including leaders)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200" y="3689122"/>
            <a:ext cx="22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Organise teams around value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4550" y="3689122"/>
            <a:ext cx="22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Grow agility of teams</a:t>
            </a:r>
            <a:endParaRPr lang="en-GB" dirty="0">
              <a:latin typeface="Avenir LT Std 65 Medium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41407" y="3704833"/>
            <a:ext cx="22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Inspect &amp; adapt</a:t>
            </a:r>
            <a:endParaRPr lang="en-GB" dirty="0">
              <a:latin typeface="Avenir LT Std 65 Medium" pitchFamily="34" charset="0"/>
            </a:endParaRPr>
          </a:p>
        </p:txBody>
      </p:sp>
      <p:cxnSp>
        <p:nvCxnSpPr>
          <p:cNvPr id="9" name="Curved Connector 8"/>
          <p:cNvCxnSpPr>
            <a:stCxn id="12" idx="2"/>
            <a:endCxn id="5" idx="2"/>
          </p:cNvCxnSpPr>
          <p:nvPr/>
        </p:nvCxnSpPr>
        <p:spPr>
          <a:xfrm rot="5400000">
            <a:off x="5851907" y="113724"/>
            <a:ext cx="261288" cy="8182170"/>
          </a:xfrm>
          <a:prstGeom prst="curvedConnector3">
            <a:avLst>
              <a:gd name="adj1" fmla="val 61588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0322" y="5098243"/>
            <a:ext cx="22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venir LT Std 65 Medium" pitchFamily="34" charset="0"/>
              </a:rPr>
              <a:t>Repeat</a:t>
            </a:r>
            <a:endParaRPr lang="en-GB" dirty="0">
              <a:latin typeface="Avenir LT Std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level – my personal </a:t>
            </a:r>
            <a:r>
              <a:rPr lang="en-GB" dirty="0" err="1" smtClean="0"/>
              <a:t>kanban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3074" name="Picture 2" descr="C:\Users\Augustinas\Desktop\Photos (3)\20190506_21544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3751" y="1631400"/>
            <a:ext cx="2929057" cy="390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ugustinas\Desktop\Photos (3)\20190529_1829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742" y="1634771"/>
            <a:ext cx="2929057" cy="390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ugustinas\Desktop\Photos (3)\20190529_183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170" y="1634771"/>
            <a:ext cx="2926529" cy="39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Coach">
  <a:themeElements>
    <a:clrScheme name="AgileCoach">
      <a:dk1>
        <a:srgbClr val="696969"/>
      </a:dk1>
      <a:lt1>
        <a:srgbClr val="FFFFFF"/>
      </a:lt1>
      <a:dk2>
        <a:srgbClr val="FFFFFF"/>
      </a:dk2>
      <a:lt2>
        <a:srgbClr val="4B59AA"/>
      </a:lt2>
      <a:accent1>
        <a:srgbClr val="C3F0BF"/>
      </a:accent1>
      <a:accent2>
        <a:srgbClr val="B5BBDE"/>
      </a:accent2>
      <a:accent3>
        <a:srgbClr val="6ADB60"/>
      </a:accent3>
      <a:accent4>
        <a:srgbClr val="4B59AA"/>
      </a:accent4>
      <a:accent5>
        <a:srgbClr val="88DCCD"/>
      </a:accent5>
      <a:accent6>
        <a:srgbClr val="92E1FF"/>
      </a:accent6>
      <a:hlink>
        <a:srgbClr val="4B59AA"/>
      </a:hlink>
      <a:folHlink>
        <a:srgbClr val="4B59A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15115</TotalTime>
  <Words>723</Words>
  <Application>Microsoft Office PowerPoint</Application>
  <PresentationFormat>Custom</PresentationFormat>
  <Paragraphs>97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AgileCoach</vt:lpstr>
      <vt:lpstr>Vilnius Tech Leads –  The Agile One</vt:lpstr>
      <vt:lpstr>About me</vt:lpstr>
      <vt:lpstr>Agile</vt:lpstr>
      <vt:lpstr>Team level – IBM iX Studio London</vt:lpstr>
      <vt:lpstr>IBM Brexit site</vt:lpstr>
      <vt:lpstr>Team of teams – IKEA Multi-channel transformation</vt:lpstr>
      <vt:lpstr>Team marketplace (Self-selection)</vt:lpstr>
      <vt:lpstr>Enterprise – can it happen?</vt:lpstr>
      <vt:lpstr>Individual level – my personal kanban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 Michailovas</dc:creator>
  <cp:lastModifiedBy>Augustinas</cp:lastModifiedBy>
  <cp:revision>212</cp:revision>
  <dcterms:created xsi:type="dcterms:W3CDTF">2018-09-17T08:33:37Z</dcterms:created>
  <dcterms:modified xsi:type="dcterms:W3CDTF">2019-09-19T07:58:14Z</dcterms:modified>
</cp:coreProperties>
</file>