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410" autoAdjust="0"/>
  </p:normalViewPr>
  <p:slideViewPr>
    <p:cSldViewPr snapToGrid="0">
      <p:cViewPr varScale="1">
        <p:scale>
          <a:sx n="98" d="100"/>
          <a:sy n="98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Teams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2-451A-9442-95379851B0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2-451A-9442-95379851B0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172-451A-9442-95379851B072}"/>
              </c:ext>
            </c:extLst>
          </c:dPt>
          <c:dLbls>
            <c:dLbl>
              <c:idx val="0"/>
              <c:layout>
                <c:manualLayout>
                  <c:x val="-0.17691080395882697"/>
                  <c:y val="-0.1994449691427669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72-451A-9442-95379851B072}"/>
                </c:ext>
              </c:extLst>
            </c:dLbl>
            <c:dLbl>
              <c:idx val="1"/>
              <c:layout>
                <c:manualLayout>
                  <c:x val="0.10663137022465854"/>
                  <c:y val="3.67178700594627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72-451A-9442-95379851B072}"/>
                </c:ext>
              </c:extLst>
            </c:dLbl>
            <c:dLbl>
              <c:idx val="2"/>
              <c:layout>
                <c:manualLayout>
                  <c:x val="0.16225307259889893"/>
                  <c:y val="0.151174220317805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92287577553853"/>
                      <c:h val="0.188168018078917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172-451A-9442-95379851B0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Remote</c:v>
                </c:pt>
                <c:pt idx="1">
                  <c:v>Remote + PO/SM</c:v>
                </c:pt>
                <c:pt idx="2">
                  <c:v>Distributed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3-43FC-84C9-7506A285234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5309-2815-43E6-ADB9-31F694C752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8CED-5E69-44FC-84B4-C6FBF56A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/>
              <a:t>Creating</a:t>
            </a:r>
            <a:r>
              <a:rPr lang="lt-LT" dirty="0"/>
              <a:t> </a:t>
            </a:r>
            <a:r>
              <a:rPr lang="lt-LT" dirty="0" err="1"/>
              <a:t>trust</a:t>
            </a:r>
            <a:r>
              <a:rPr lang="lt-LT" dirty="0"/>
              <a:t> </a:t>
            </a:r>
            <a:r>
              <a:rPr lang="lt-LT" dirty="0" err="1"/>
              <a:t>is</a:t>
            </a:r>
            <a:r>
              <a:rPr lang="lt-LT" dirty="0"/>
              <a:t> </a:t>
            </a:r>
            <a:r>
              <a:rPr lang="lt-LT" dirty="0" err="1"/>
              <a:t>paying</a:t>
            </a:r>
            <a:r>
              <a:rPr lang="lt-LT" dirty="0"/>
              <a:t> </a:t>
            </a:r>
            <a:r>
              <a:rPr lang="lt-LT" dirty="0" err="1"/>
              <a:t>off</a:t>
            </a:r>
            <a:r>
              <a:rPr lang="lt-LT" dirty="0"/>
              <a:t>, </a:t>
            </a:r>
            <a:r>
              <a:rPr lang="lt-LT" dirty="0" err="1"/>
              <a:t>being</a:t>
            </a:r>
            <a:r>
              <a:rPr lang="lt-LT" dirty="0"/>
              <a:t> apart it </a:t>
            </a:r>
            <a:r>
              <a:rPr lang="lt-LT" dirty="0" err="1"/>
              <a:t>makes</a:t>
            </a:r>
            <a:r>
              <a:rPr lang="lt-LT" dirty="0"/>
              <a:t> </a:t>
            </a:r>
            <a:r>
              <a:rPr lang="lt-LT" dirty="0" err="1"/>
              <a:t>slower</a:t>
            </a:r>
            <a:r>
              <a:rPr lang="lt-LT" dirty="0"/>
              <a:t>.</a:t>
            </a:r>
          </a:p>
          <a:p>
            <a:r>
              <a:rPr lang="lt-LT" dirty="0"/>
              <a:t>I am </a:t>
            </a:r>
            <a:r>
              <a:rPr lang="lt-LT" dirty="0" err="1"/>
              <a:t>old-school</a:t>
            </a:r>
            <a:r>
              <a:rPr lang="lt-LT" dirty="0"/>
              <a:t> </a:t>
            </a:r>
          </a:p>
          <a:p>
            <a:r>
              <a:rPr lang="lt-LT" dirty="0" err="1"/>
              <a:t>With</a:t>
            </a:r>
            <a:r>
              <a:rPr lang="lt-LT" dirty="0"/>
              <a:t> </a:t>
            </a:r>
            <a:r>
              <a:rPr lang="lt-LT" dirty="0" err="1"/>
              <a:t>tools</a:t>
            </a:r>
            <a:r>
              <a:rPr lang="lt-LT" dirty="0"/>
              <a:t> </a:t>
            </a:r>
            <a:r>
              <a:rPr lang="lt-LT" dirty="0" err="1"/>
              <a:t>you</a:t>
            </a:r>
            <a:r>
              <a:rPr lang="lt-LT" dirty="0"/>
              <a:t> </a:t>
            </a:r>
            <a:r>
              <a:rPr lang="lt-LT" dirty="0" err="1"/>
              <a:t>embed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automate </a:t>
            </a:r>
            <a:r>
              <a:rPr lang="lt-LT" dirty="0" err="1"/>
              <a:t>process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agreed</a:t>
            </a:r>
            <a:r>
              <a:rPr lang="lt-LT" dirty="0"/>
              <a:t> </a:t>
            </a:r>
            <a:r>
              <a:rPr lang="lt-LT" dirty="0" err="1"/>
              <a:t>rules</a:t>
            </a:r>
            <a:endParaRPr lang="lt-LT" dirty="0"/>
          </a:p>
          <a:p>
            <a:r>
              <a:rPr lang="en-US" dirty="0"/>
              <a:t>I personally try to buy as much as possible live time – both meeting individually and in a whole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3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Vaidas went to the same school, his class being just next door</a:t>
            </a:r>
          </a:p>
          <a:p>
            <a:r>
              <a:rPr lang="en-US" dirty="0"/>
              <a:t>Donatas and me spent almost 9 years working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9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– who works in distributed teams?</a:t>
            </a:r>
          </a:p>
          <a:p>
            <a:r>
              <a:rPr lang="en-US" dirty="0"/>
              <a:t>I proudly borrowed the pictures</a:t>
            </a:r>
            <a:r>
              <a:rPr lang="lt-LT" dirty="0"/>
              <a:t> </a:t>
            </a:r>
            <a:r>
              <a:rPr lang="lt-LT" dirty="0" err="1"/>
              <a:t>from</a:t>
            </a:r>
            <a:r>
              <a:rPr lang="lt-LT" dirty="0"/>
              <a:t> </a:t>
            </a:r>
            <a:r>
              <a:rPr lang="lt-LT" dirty="0" err="1"/>
              <a:t>internet</a:t>
            </a:r>
            <a:r>
              <a:rPr lang="en-US" dirty="0"/>
              <a:t> in this presentation, so no credits to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of Kaunas and Qatar – different differences.</a:t>
            </a:r>
            <a:endParaRPr lang="lt-LT" dirty="0"/>
          </a:p>
          <a:p>
            <a:r>
              <a:rPr lang="lt-LT" dirty="0" err="1"/>
              <a:t>Trust</a:t>
            </a:r>
            <a:r>
              <a:rPr lang="lt-LT" dirty="0"/>
              <a:t> -&gt; </a:t>
            </a:r>
            <a:r>
              <a:rPr lang="lt-LT" dirty="0" err="1"/>
              <a:t>Open</a:t>
            </a:r>
            <a:r>
              <a:rPr lang="lt-LT" dirty="0"/>
              <a:t> </a:t>
            </a:r>
            <a:r>
              <a:rPr lang="lt-LT" dirty="0" err="1"/>
              <a:t>conflict</a:t>
            </a:r>
            <a:r>
              <a:rPr lang="lt-LT" dirty="0"/>
              <a:t> -&gt;</a:t>
            </a:r>
            <a:r>
              <a:rPr lang="lt-LT" dirty="0" err="1"/>
              <a:t>Commitment</a:t>
            </a:r>
            <a:r>
              <a:rPr lang="lt-LT" dirty="0"/>
              <a:t> -&gt;</a:t>
            </a:r>
            <a:r>
              <a:rPr lang="lt-LT" dirty="0" err="1"/>
              <a:t>Accountability</a:t>
            </a:r>
            <a:r>
              <a:rPr lang="lt-LT" dirty="0"/>
              <a:t>-&gt;</a:t>
            </a:r>
            <a:r>
              <a:rPr lang="lt-LT" dirty="0" err="1"/>
              <a:t>Restult</a:t>
            </a:r>
            <a:r>
              <a:rPr lang="lt-LT" dirty="0"/>
              <a:t> </a:t>
            </a:r>
            <a:r>
              <a:rPr lang="lt-LT" dirty="0" err="1"/>
              <a:t>orientation</a:t>
            </a:r>
            <a:r>
              <a:rPr lang="lt-LT" dirty="0"/>
              <a:t> / </a:t>
            </a:r>
            <a:r>
              <a:rPr lang="lt-LT" dirty="0" err="1"/>
              <a:t>goal</a:t>
            </a:r>
            <a:endParaRPr lang="lt-LT" dirty="0"/>
          </a:p>
          <a:p>
            <a:r>
              <a:rPr lang="lt-LT" dirty="0"/>
              <a:t>It </a:t>
            </a:r>
            <a:r>
              <a:rPr lang="lt-LT" dirty="0" err="1"/>
              <a:t>takes</a:t>
            </a:r>
            <a:r>
              <a:rPr lang="lt-LT" dirty="0"/>
              <a:t> </a:t>
            </a:r>
            <a:r>
              <a:rPr lang="lt-LT" dirty="0" err="1"/>
              <a:t>time</a:t>
            </a:r>
            <a:r>
              <a:rPr lang="lt-LT" dirty="0"/>
              <a:t> </a:t>
            </a:r>
            <a:r>
              <a:rPr lang="lt-LT" dirty="0" err="1"/>
              <a:t>for</a:t>
            </a:r>
            <a:r>
              <a:rPr lang="lt-LT" dirty="0"/>
              <a:t> </a:t>
            </a:r>
            <a:r>
              <a:rPr lang="lt-LT" dirty="0" err="1"/>
              <a:t>agile</a:t>
            </a:r>
            <a:r>
              <a:rPr lang="lt-LT" dirty="0"/>
              <a:t> </a:t>
            </a:r>
            <a:r>
              <a:rPr lang="lt-LT" dirty="0" err="1"/>
              <a:t>team</a:t>
            </a:r>
            <a:r>
              <a:rPr lang="lt-LT" dirty="0"/>
              <a:t> to </a:t>
            </a:r>
            <a:r>
              <a:rPr lang="lt-LT" dirty="0" err="1"/>
              <a:t>become</a:t>
            </a:r>
            <a:r>
              <a:rPr lang="lt-LT" dirty="0"/>
              <a:t> </a:t>
            </a:r>
            <a:r>
              <a:rPr lang="lt-LT" dirty="0" err="1"/>
              <a:t>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/>
              <a:t>How</a:t>
            </a:r>
            <a:r>
              <a:rPr lang="lt-LT" dirty="0"/>
              <a:t> </a:t>
            </a:r>
            <a:r>
              <a:rPr lang="lt-LT" dirty="0" err="1"/>
              <a:t>much</a:t>
            </a:r>
            <a:r>
              <a:rPr lang="lt-LT" dirty="0"/>
              <a:t> </a:t>
            </a:r>
            <a:r>
              <a:rPr lang="lt-LT" dirty="0" err="1"/>
              <a:t>collaboration</a:t>
            </a:r>
            <a:r>
              <a:rPr lang="lt-LT" dirty="0"/>
              <a:t> </a:t>
            </a:r>
            <a:r>
              <a:rPr lang="lt-LT" dirty="0" err="1"/>
              <a:t>do</a:t>
            </a:r>
            <a:r>
              <a:rPr lang="lt-LT" dirty="0"/>
              <a:t> </a:t>
            </a:r>
            <a:r>
              <a:rPr lang="lt-LT" dirty="0" err="1"/>
              <a:t>you</a:t>
            </a:r>
            <a:r>
              <a:rPr lang="lt-LT" dirty="0"/>
              <a:t> </a:t>
            </a:r>
            <a:r>
              <a:rPr lang="lt-LT" dirty="0" err="1"/>
              <a:t>need</a:t>
            </a:r>
            <a:r>
              <a:rPr lang="lt-LT" dirty="0"/>
              <a:t>?</a:t>
            </a:r>
          </a:p>
          <a:p>
            <a:r>
              <a:rPr lang="lt-LT" dirty="0"/>
              <a:t>I </a:t>
            </a:r>
            <a:r>
              <a:rPr lang="lt-LT" dirty="0" err="1"/>
              <a:t>brougth</a:t>
            </a:r>
            <a:r>
              <a:rPr lang="lt-LT" dirty="0"/>
              <a:t> </a:t>
            </a:r>
            <a:r>
              <a:rPr lang="lt-LT" dirty="0" err="1"/>
              <a:t>this</a:t>
            </a:r>
            <a:r>
              <a:rPr lang="lt-LT" dirty="0"/>
              <a:t> </a:t>
            </a:r>
            <a:r>
              <a:rPr lang="lt-LT" dirty="0" err="1"/>
              <a:t>up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</a:t>
            </a:r>
            <a:r>
              <a:rPr lang="lt-LT" dirty="0" err="1"/>
              <a:t>order</a:t>
            </a:r>
            <a:r>
              <a:rPr lang="lt-LT" dirty="0"/>
              <a:t> to </a:t>
            </a:r>
            <a:r>
              <a:rPr lang="lt-LT" dirty="0" err="1"/>
              <a:t>make</a:t>
            </a:r>
            <a:r>
              <a:rPr lang="lt-LT" dirty="0"/>
              <a:t> it </a:t>
            </a:r>
            <a:r>
              <a:rPr lang="lt-LT" dirty="0" err="1"/>
              <a:t>more</a:t>
            </a:r>
            <a:r>
              <a:rPr lang="lt-LT" dirty="0"/>
              <a:t> </a:t>
            </a:r>
            <a:r>
              <a:rPr lang="lt-LT" dirty="0" err="1"/>
              <a:t>clear</a:t>
            </a:r>
            <a:r>
              <a:rPr lang="lt-LT" dirty="0"/>
              <a:t> </a:t>
            </a:r>
            <a:r>
              <a:rPr lang="lt-LT" dirty="0" err="1"/>
              <a:t>how</a:t>
            </a:r>
            <a:r>
              <a:rPr lang="lt-LT" dirty="0"/>
              <a:t> </a:t>
            </a:r>
            <a:r>
              <a:rPr lang="lt-LT" dirty="0" err="1"/>
              <a:t>distribution</a:t>
            </a:r>
            <a:r>
              <a:rPr lang="lt-LT" dirty="0"/>
              <a:t> </a:t>
            </a:r>
            <a:r>
              <a:rPr lang="lt-LT" dirty="0" err="1"/>
              <a:t>can</a:t>
            </a:r>
            <a:r>
              <a:rPr lang="lt-LT" dirty="0"/>
              <a:t> </a:t>
            </a:r>
            <a:r>
              <a:rPr lang="lt-LT" dirty="0" err="1"/>
              <a:t>work</a:t>
            </a:r>
            <a:r>
              <a:rPr lang="lt-LT" dirty="0"/>
              <a:t> (</a:t>
            </a:r>
            <a:r>
              <a:rPr lang="lt-LT" dirty="0" err="1"/>
              <a:t>or</a:t>
            </a:r>
            <a:r>
              <a:rPr lang="lt-LT" dirty="0"/>
              <a:t> </a:t>
            </a:r>
            <a:r>
              <a:rPr lang="lt-LT" dirty="0" err="1"/>
              <a:t>encounter</a:t>
            </a:r>
            <a:r>
              <a:rPr lang="lt-LT" dirty="0"/>
              <a:t> </a:t>
            </a:r>
            <a:r>
              <a:rPr lang="lt-LT" dirty="0" err="1"/>
              <a:t>more</a:t>
            </a:r>
            <a:r>
              <a:rPr lang="lt-LT" dirty="0"/>
              <a:t> </a:t>
            </a:r>
            <a:r>
              <a:rPr lang="lt-LT" dirty="0" err="1"/>
              <a:t>challenges</a:t>
            </a:r>
            <a:r>
              <a:rPr lang="lt-LT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Story of Qatar, when PM and tech lead was on-site</a:t>
            </a:r>
          </a:p>
          <a:p>
            <a:r>
              <a:rPr lang="en-US" noProof="0" dirty="0"/>
              <a:t>Adform – highly interdependent product and over 400 specialists working and need to col</a:t>
            </a:r>
            <a:r>
              <a:rPr lang="lt-LT" noProof="0" dirty="0"/>
              <a:t>l</a:t>
            </a:r>
            <a:r>
              <a:rPr lang="en-US" noProof="0" dirty="0" err="1"/>
              <a:t>aborate</a:t>
            </a: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err="1"/>
              <a:t>You</a:t>
            </a:r>
            <a:r>
              <a:rPr lang="lt-LT" dirty="0"/>
              <a:t> </a:t>
            </a:r>
            <a:r>
              <a:rPr lang="lt-LT" dirty="0" err="1"/>
              <a:t>need</a:t>
            </a:r>
            <a:r>
              <a:rPr lang="lt-LT" dirty="0"/>
              <a:t> to </a:t>
            </a:r>
            <a:r>
              <a:rPr lang="lt-LT" dirty="0" err="1"/>
              <a:t>communicate</a:t>
            </a:r>
            <a:r>
              <a:rPr lang="lt-LT" dirty="0"/>
              <a:t> </a:t>
            </a:r>
            <a:r>
              <a:rPr lang="lt-LT" dirty="0" err="1"/>
              <a:t>between</a:t>
            </a:r>
            <a:r>
              <a:rPr lang="lt-LT" dirty="0"/>
              <a:t> </a:t>
            </a:r>
            <a:r>
              <a:rPr lang="lt-LT" dirty="0" err="1"/>
              <a:t>teams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withing</a:t>
            </a:r>
            <a:r>
              <a:rPr lang="lt-LT" dirty="0"/>
              <a:t> </a:t>
            </a:r>
            <a:r>
              <a:rPr lang="lt-LT" dirty="0" err="1"/>
              <a:t>team</a:t>
            </a:r>
            <a:r>
              <a:rPr lang="lt-LT" dirty="0"/>
              <a:t>.</a:t>
            </a:r>
          </a:p>
          <a:p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guess</a:t>
            </a:r>
            <a:r>
              <a:rPr lang="lt-LT" dirty="0"/>
              <a:t> </a:t>
            </a:r>
            <a:r>
              <a:rPr lang="lt-LT" dirty="0" err="1"/>
              <a:t>what</a:t>
            </a:r>
            <a:r>
              <a:rPr lang="lt-LT" dirty="0"/>
              <a:t> – </a:t>
            </a:r>
            <a:r>
              <a:rPr lang="lt-LT" dirty="0" err="1"/>
              <a:t>cultural</a:t>
            </a:r>
            <a:r>
              <a:rPr lang="lt-LT" dirty="0"/>
              <a:t>, </a:t>
            </a:r>
            <a:r>
              <a:rPr lang="lt-LT" dirty="0" err="1"/>
              <a:t>environment</a:t>
            </a:r>
            <a:r>
              <a:rPr lang="lt-LT" dirty="0"/>
              <a:t> </a:t>
            </a:r>
            <a:r>
              <a:rPr lang="lt-LT" dirty="0" err="1"/>
              <a:t>difference</a:t>
            </a:r>
            <a:r>
              <a:rPr lang="lt-LT" dirty="0"/>
              <a:t>, </a:t>
            </a:r>
            <a:r>
              <a:rPr lang="lt-LT" dirty="0" err="1"/>
              <a:t>habits</a:t>
            </a:r>
            <a:r>
              <a:rPr lang="lt-LT" dirty="0"/>
              <a:t> are </a:t>
            </a:r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there</a:t>
            </a:r>
            <a:r>
              <a:rPr lang="lt-LT" dirty="0"/>
              <a:t> </a:t>
            </a:r>
            <a:r>
              <a:rPr lang="lt-LT" dirty="0" err="1"/>
              <a:t>locally</a:t>
            </a:r>
            <a:r>
              <a:rPr lang="lt-LT" dirty="0"/>
              <a:t> </a:t>
            </a:r>
            <a:r>
              <a:rPr lang="lt-LT" dirty="0" err="1"/>
              <a:t>or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a </a:t>
            </a:r>
            <a:r>
              <a:rPr lang="lt-LT" dirty="0" err="1"/>
              <a:t>distance</a:t>
            </a:r>
            <a:r>
              <a:rPr lang="lt-LT" dirty="0"/>
              <a:t>, </a:t>
            </a:r>
            <a:r>
              <a:rPr lang="lt-LT" dirty="0" err="1"/>
              <a:t>so</a:t>
            </a:r>
            <a:r>
              <a:rPr lang="lt-LT" dirty="0"/>
              <a:t> </a:t>
            </a:r>
            <a:r>
              <a:rPr lang="lt-LT" dirty="0" err="1"/>
              <a:t>overcomming</a:t>
            </a:r>
            <a:r>
              <a:rPr lang="lt-LT" dirty="0"/>
              <a:t> </a:t>
            </a:r>
            <a:r>
              <a:rPr lang="lt-LT" dirty="0" err="1"/>
              <a:t>these</a:t>
            </a:r>
            <a:r>
              <a:rPr lang="lt-LT" dirty="0"/>
              <a:t> </a:t>
            </a:r>
            <a:r>
              <a:rPr lang="lt-LT" dirty="0" err="1"/>
              <a:t>differences</a:t>
            </a:r>
            <a:r>
              <a:rPr lang="lt-LT" dirty="0"/>
              <a:t> </a:t>
            </a:r>
            <a:r>
              <a:rPr lang="lt-LT" dirty="0" err="1"/>
              <a:t>can</a:t>
            </a:r>
            <a:r>
              <a:rPr lang="lt-LT" dirty="0"/>
              <a:t> be </a:t>
            </a:r>
            <a:r>
              <a:rPr lang="lt-LT" dirty="0" err="1"/>
              <a:t>even</a:t>
            </a:r>
            <a:r>
              <a:rPr lang="lt-LT" dirty="0"/>
              <a:t> a </a:t>
            </a:r>
            <a:r>
              <a:rPr lang="lt-LT" dirty="0" err="1"/>
              <a:t>bigger</a:t>
            </a:r>
            <a:r>
              <a:rPr lang="lt-LT" dirty="0"/>
              <a:t> </a:t>
            </a:r>
            <a:r>
              <a:rPr lang="lt-LT" dirty="0" err="1"/>
              <a:t>challenge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Development </a:t>
            </a:r>
            <a:r>
              <a:rPr lang="lt-LT" dirty="0" err="1"/>
              <a:t>tools</a:t>
            </a:r>
            <a:r>
              <a:rPr lang="lt-LT" dirty="0"/>
              <a:t> – </a:t>
            </a:r>
            <a:r>
              <a:rPr lang="lt-LT" dirty="0" err="1"/>
              <a:t>by</a:t>
            </a:r>
            <a:r>
              <a:rPr lang="lt-LT" dirty="0"/>
              <a:t> </a:t>
            </a:r>
            <a:r>
              <a:rPr lang="lt-LT" dirty="0" err="1"/>
              <a:t>default</a:t>
            </a:r>
            <a:r>
              <a:rPr lang="lt-LT" dirty="0"/>
              <a:t>.</a:t>
            </a:r>
          </a:p>
          <a:p>
            <a:r>
              <a:rPr lang="lt-LT" dirty="0" err="1"/>
              <a:t>For</a:t>
            </a:r>
            <a:r>
              <a:rPr lang="lt-LT" dirty="0"/>
              <a:t> </a:t>
            </a:r>
            <a:r>
              <a:rPr lang="lt-LT" dirty="0" err="1"/>
              <a:t>big</a:t>
            </a:r>
            <a:r>
              <a:rPr lang="lt-LT" dirty="0"/>
              <a:t> </a:t>
            </a:r>
            <a:r>
              <a:rPr lang="lt-LT" dirty="0" err="1"/>
              <a:t>scale</a:t>
            </a:r>
            <a:r>
              <a:rPr lang="lt-LT" dirty="0"/>
              <a:t> </a:t>
            </a:r>
            <a:r>
              <a:rPr lang="lt-LT" dirty="0" err="1"/>
              <a:t>meetings</a:t>
            </a:r>
            <a:r>
              <a:rPr lang="lt-LT" dirty="0"/>
              <a:t> - </a:t>
            </a:r>
            <a:r>
              <a:rPr lang="lt-LT" dirty="0" err="1"/>
              <a:t>GotoMeeting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OK for some freelancers</a:t>
            </a:r>
          </a:p>
          <a:p>
            <a:r>
              <a:rPr lang="en-US" dirty="0"/>
              <a:t>Hope Vaidas or Donatas won’t come to stage and tell the opposite, if this happens we will have interesting discussions afterwards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responsibilities / roles – clearly.</a:t>
            </a:r>
          </a:p>
          <a:p>
            <a:r>
              <a:rPr lang="en-US" dirty="0"/>
              <a:t>Change fast – environment, rules,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8CED-5E69-44FC-84B4-C6FBF56A5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E01-8F03-49E0-A633-A9D2F16B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9AD5-A753-47F1-9F1D-E974E59FD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1C20-901F-461E-8776-B7443F9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C1E9-F43C-4E49-B590-C199A4F7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EB42-828E-48A9-B574-C0A14794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DBA5-E30C-491E-A0FF-8EC098FC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94DB9-E538-49D0-8579-3BEDA17B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59DE-0F8C-4CDB-91CE-6BF4144D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CBA6-B3CC-4C86-A472-D2BC775B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834E-1DE4-4E63-8BE1-268036F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37FF9-68B5-4ED9-8A61-6E5BC969D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38B0-EF38-4D2B-9E1B-D5C958E62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A1B5-911A-42E2-B6E1-6262AA65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D84C-468C-454A-BF51-05384EEC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9241-49F1-4A91-A90E-ED4DAB9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BB2-5473-4A43-A331-0188197B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5223-89AA-40B5-9F7B-E7C2EC2D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16AC-FB4C-4ABC-A186-C208A7DC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CB80-6360-4247-AE1F-0667252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268C-1166-48EE-85FF-CD1E02E7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EEB5-7365-4CC3-B127-AD0AB32B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BC5F-B3BC-4A0D-AF77-15152901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16CB-C7D0-47E8-A33B-F94E187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D8C7-8E88-4596-A32B-27D48431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4B76-7071-4EDB-8204-514F8418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A79-00EA-4514-9F44-29B39D9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D6C1-DF40-4265-9FA7-33F853222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BC66-7B0D-4C69-856A-A3F6BA8B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8848-B512-4575-99C4-27E893F8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968E-404A-4884-B35D-5EE2D21F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3DB6F-71D1-4815-A788-8CDC9180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2CA-56BB-4C56-BE7D-9548290F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E8BEC-EBF4-42AD-8DBF-F9F1F03C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067E-3CDC-4F7A-9C71-AC6C66774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D2250-3A0F-4CC5-B68A-7AE9123BB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D736-28F6-463D-8DA6-7327C24BC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7CC7C-C5F5-4301-9117-54111E1F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22344-65C7-418C-9591-ACF26585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EAE18-9016-4E43-ADEA-523B9870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CC80-7742-4BBD-9C09-F9C2647E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36CE3-18A9-4907-9A53-4E34C7A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D81BA-EF4A-48D6-80B2-48843951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37281-6768-4F0A-BCB6-E2406B8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949F-FF1E-48FB-8185-E2FEB2FC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D24EF-B50D-4C5C-9BBE-CCDB664E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9FC-1644-41E1-98CF-F715CDAC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D6E9-DCC4-4534-B3EA-9AEFE09F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55CD-7283-4657-B2FC-2964CE5C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0768-77EB-4025-A891-6EC738D8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990B-1B16-4A5A-8951-358ACBE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1391-FBB4-4626-8364-76BE451A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448F-DCD9-46E1-BD85-AD236D6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73E4-7A0B-44CF-B123-F47AFDC9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8EC3D-6497-4394-83AF-4D4834111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1A03A-129A-40DF-B329-FA1D5F0E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4889-060C-4BF3-BFF0-4BDB064C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90A4-7332-4429-9ABE-FA930E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9C9C-FC57-4DD2-9345-C391ABB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D230F-3063-42B9-9BC3-32652E9B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5578-EF58-4CA7-975F-E72913BA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4716-7C65-4F75-899B-A1E9D110C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61F8-A46D-4DAB-B471-DCBCCE2DEB2F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F697-8F9B-44A6-AE64-F04ADEC6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7352-E6DF-496E-B9A6-034453F6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63D7-74F6-4ECA-9EEB-A1AFA927E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urimasdanait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16B3-5E17-41D1-8BA8-3A6C637AD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66FE-CB86-4707-B213-5D1275D0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Aurimas Danaitis</a:t>
            </a:r>
          </a:p>
          <a:p>
            <a:r>
              <a:rPr lang="en-US" dirty="0"/>
              <a:t>VP Engineering @ Adform</a:t>
            </a:r>
          </a:p>
        </p:txBody>
      </p:sp>
    </p:spTree>
    <p:extLst>
      <p:ext uri="{BB962C8B-B14F-4D97-AF65-F5344CB8AC3E}">
        <p14:creationId xmlns:p14="http://schemas.microsoft.com/office/powerpoint/2010/main" val="160183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DA8-D763-4378-AAF2-FA0E753C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C4A3-4FE0-48A8-A6BC-279EC700D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Accept the need/fact</a:t>
            </a:r>
          </a:p>
          <a:p>
            <a:r>
              <a:rPr lang="en-US" dirty="0"/>
              <a:t>Meet at least once face 2 face</a:t>
            </a:r>
          </a:p>
          <a:p>
            <a:r>
              <a:rPr lang="en-US" dirty="0"/>
              <a:t>Use right tools</a:t>
            </a:r>
          </a:p>
          <a:p>
            <a:r>
              <a:rPr lang="en-US" dirty="0"/>
              <a:t>Make changes if Team does not perform</a:t>
            </a:r>
          </a:p>
          <a:p>
            <a:r>
              <a:rPr lang="en-US" dirty="0"/>
              <a:t>Meet live when possible</a:t>
            </a:r>
          </a:p>
        </p:txBody>
      </p:sp>
      <p:pic>
        <p:nvPicPr>
          <p:cNvPr id="9" name="Picture 6" descr="SusijÄs vaizdas">
            <a:extLst>
              <a:ext uri="{FF2B5EF4-FFF2-40B4-BE49-F238E27FC236}">
                <a16:creationId xmlns:a16="http://schemas.microsoft.com/office/drawing/2014/main" id="{0BF944E1-4487-4CF0-8EDB-6E039B7A50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47398"/>
            <a:ext cx="4114800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6777DD-B977-461B-A6B1-7B4944E1B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connect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1CB5CA-9304-4A60-968A-2BA44C6B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93" y="3602038"/>
            <a:ext cx="9144000" cy="165576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https://www.linkedin.com/in/aurimasdanaitis</a:t>
            </a:r>
            <a:endParaRPr lang="en-US" dirty="0"/>
          </a:p>
        </p:txBody>
      </p:sp>
      <p:pic>
        <p:nvPicPr>
          <p:cNvPr id="1028" name="Picture 4" descr="Vaizdo rezultatas pagal uÅ¾klausÄ âlinkedin logoâ">
            <a:extLst>
              <a:ext uri="{FF2B5EF4-FFF2-40B4-BE49-F238E27FC236}">
                <a16:creationId xmlns:a16="http://schemas.microsoft.com/office/drawing/2014/main" id="{50720F98-6654-4A38-B4CC-E0AEC2B0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2" y="3429001"/>
            <a:ext cx="1912543" cy="7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3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8F6D-5CA0-4589-8795-E7B75A84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11E9-B71D-4FF9-9F3A-8569DAAE1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concept</a:t>
            </a:r>
          </a:p>
          <a:p>
            <a:r>
              <a:rPr lang="en-US" dirty="0"/>
              <a:t>Agile team </a:t>
            </a:r>
          </a:p>
          <a:p>
            <a:r>
              <a:rPr lang="en-US" dirty="0"/>
              <a:t>Project vs Product</a:t>
            </a:r>
          </a:p>
          <a:p>
            <a:r>
              <a:rPr lang="en-US" dirty="0"/>
              <a:t>Distributed vs Remote</a:t>
            </a:r>
          </a:p>
          <a:p>
            <a:r>
              <a:rPr lang="en-US" dirty="0"/>
              <a:t>Collaboration tools</a:t>
            </a:r>
          </a:p>
          <a:p>
            <a:r>
              <a:rPr lang="en-US" dirty="0"/>
              <a:t>Takeaways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C441C-C257-45B3-9547-1C2503210D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7243" y="1533393"/>
            <a:ext cx="4371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DB00-741C-4EC5-9F83-4013C32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FEA0-FDCC-4BDC-9061-4BAD219AC6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“Us” and “them”</a:t>
            </a:r>
          </a:p>
          <a:p>
            <a:pPr lvl="1"/>
            <a:r>
              <a:rPr lang="en-US" dirty="0"/>
              <a:t>“Us” is a team</a:t>
            </a:r>
          </a:p>
          <a:p>
            <a:pPr lvl="1"/>
            <a:r>
              <a:rPr lang="en-US" dirty="0"/>
              <a:t>Differences between us and them</a:t>
            </a:r>
          </a:p>
          <a:p>
            <a:r>
              <a:rPr lang="en-US" dirty="0"/>
              <a:t>Synergies</a:t>
            </a:r>
          </a:p>
          <a:p>
            <a:pPr lvl="1"/>
            <a:r>
              <a:rPr lang="en-US" dirty="0"/>
              <a:t>Trust / safe environment</a:t>
            </a:r>
          </a:p>
          <a:p>
            <a:pPr lvl="1"/>
            <a:r>
              <a:rPr lang="en-US" dirty="0"/>
              <a:t>Clear common goal</a:t>
            </a:r>
          </a:p>
          <a:p>
            <a:pPr lvl="1"/>
            <a:endParaRPr lang="en-US" dirty="0"/>
          </a:p>
        </p:txBody>
      </p:sp>
      <p:pic>
        <p:nvPicPr>
          <p:cNvPr id="2050" name="Picture 2" descr="Vaizdo rezultatas pagal uÅ¾klausÄ âus and themâ">
            <a:extLst>
              <a:ext uri="{FF2B5EF4-FFF2-40B4-BE49-F238E27FC236}">
                <a16:creationId xmlns:a16="http://schemas.microsoft.com/office/drawing/2014/main" id="{5EDBF3D8-FC7A-4E6D-9CAC-F1976EFD5F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47" y="1916263"/>
            <a:ext cx="3856383" cy="38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2E8D-E27B-4F42-A704-D86C53D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EA25-AEBC-426A-AEB9-8F03C1527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Software Engineers</a:t>
            </a:r>
          </a:p>
          <a:p>
            <a:endParaRPr lang="en-US" dirty="0"/>
          </a:p>
        </p:txBody>
      </p:sp>
      <p:pic>
        <p:nvPicPr>
          <p:cNvPr id="6" name="Picture 2" descr="Vaizdo rezultatas pagal uÅ¾klausÄ âagile teamâ">
            <a:extLst>
              <a:ext uri="{FF2B5EF4-FFF2-40B4-BE49-F238E27FC236}">
                <a16:creationId xmlns:a16="http://schemas.microsoft.com/office/drawing/2014/main" id="{8899607D-2379-44DE-8D39-B021A0AE99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096294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6D43-55A3-4E90-8E39-10FA13F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B88C-8D78-4237-A7DD-93B85D45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337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Client – in different location</a:t>
            </a:r>
          </a:p>
          <a:p>
            <a:pPr lvl="1"/>
            <a:r>
              <a:rPr lang="en-US" dirty="0"/>
              <a:t>Project manager, BA, Tech Lead on client side often is a benefit</a:t>
            </a:r>
          </a:p>
          <a:p>
            <a:pPr lvl="1"/>
            <a:r>
              <a:rPr lang="en-US" dirty="0"/>
              <a:t>Usually number of interdependent teams is not big</a:t>
            </a:r>
          </a:p>
          <a:p>
            <a:r>
              <a:rPr lang="en-US" dirty="0"/>
              <a:t>Product</a:t>
            </a:r>
          </a:p>
          <a:p>
            <a:pPr lvl="1"/>
            <a:r>
              <a:rPr lang="en-US" dirty="0"/>
              <a:t>PO can be close to stakeholders</a:t>
            </a:r>
          </a:p>
          <a:p>
            <a:pPr lvl="1"/>
            <a:r>
              <a:rPr lang="en-US" dirty="0"/>
              <a:t>Number of interdependent teams can be big</a:t>
            </a:r>
          </a:p>
        </p:txBody>
      </p:sp>
      <p:pic>
        <p:nvPicPr>
          <p:cNvPr id="6148" name="Picture 4" descr="Vaizdo rezultatas pagal uÅ¾klausÄ âproject vs product animationâ">
            <a:extLst>
              <a:ext uri="{FF2B5EF4-FFF2-40B4-BE49-F238E27FC236}">
                <a16:creationId xmlns:a16="http://schemas.microsoft.com/office/drawing/2014/main" id="{4D46B07D-E496-41CC-9B13-79FB4CA8F7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39" y="2344366"/>
            <a:ext cx="6621128" cy="287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8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913-45EC-401C-96BD-7E5EF5A3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vs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81E5-3795-4BA5-8D80-D3035B579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32 team total in 5 locations</a:t>
            </a:r>
          </a:p>
          <a:p>
            <a:pPr lvl="1"/>
            <a:r>
              <a:rPr lang="en-US" dirty="0"/>
              <a:t>22 remote</a:t>
            </a:r>
          </a:p>
          <a:p>
            <a:pPr lvl="1"/>
            <a:r>
              <a:rPr lang="en-US" dirty="0"/>
              <a:t>6 remote with PO/SM in other location</a:t>
            </a:r>
          </a:p>
          <a:p>
            <a:pPr lvl="1"/>
            <a:r>
              <a:rPr lang="en-US" dirty="0"/>
              <a:t>4 distributed (engineering split)</a:t>
            </a:r>
          </a:p>
          <a:p>
            <a:r>
              <a:rPr lang="en-US" dirty="0"/>
              <a:t>When to have </a:t>
            </a:r>
            <a:r>
              <a:rPr lang="lt-LT" dirty="0"/>
              <a:t>a </a:t>
            </a:r>
            <a:r>
              <a:rPr lang="en-US" dirty="0"/>
              <a:t>distributed</a:t>
            </a:r>
            <a:r>
              <a:rPr lang="lt-LT" dirty="0"/>
              <a:t> </a:t>
            </a:r>
            <a:r>
              <a:rPr lang="en-US" dirty="0"/>
              <a:t>T</a:t>
            </a:r>
            <a:r>
              <a:rPr lang="lt-LT" dirty="0" err="1"/>
              <a:t>eam</a:t>
            </a:r>
            <a:endParaRPr lang="en-US" dirty="0"/>
          </a:p>
          <a:p>
            <a:pPr lvl="1"/>
            <a:r>
              <a:rPr lang="en-US" dirty="0"/>
              <a:t>Can not find competence</a:t>
            </a:r>
          </a:p>
          <a:p>
            <a:pPr lvl="1"/>
            <a:r>
              <a:rPr lang="en-US" dirty="0"/>
              <a:t>Need for different time zones</a:t>
            </a:r>
          </a:p>
          <a:p>
            <a:pPr lvl="1"/>
            <a:r>
              <a:rPr lang="en-US" dirty="0"/>
              <a:t>Temporary </a:t>
            </a:r>
            <a:r>
              <a:rPr lang="en-US" dirty="0">
                <a:sym typeface="Wingdings" panose="05000000000000000000" pitchFamily="2" charset="2"/>
              </a:rPr>
              <a:t> (need to survive)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A97F97-A422-4DF6-B2B4-3B4ED01468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544643"/>
              </p:ext>
            </p:extLst>
          </p:nvPr>
        </p:nvGraphicFramePr>
        <p:xfrm>
          <a:off x="6371616" y="1825625"/>
          <a:ext cx="4982183" cy="415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23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891-DAA5-42EA-81CC-FA86AA91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9878-E82C-46B9-8A89-283C7E3B5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Atlassian stack (Jira, Confluence)</a:t>
            </a:r>
          </a:p>
          <a:p>
            <a:r>
              <a:rPr lang="en-US" dirty="0"/>
              <a:t>Microsoft Office 365 (OneDrive, Teams, Excel etc.)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Git etc.</a:t>
            </a:r>
          </a:p>
          <a:p>
            <a:r>
              <a:rPr lang="en-US" strike="sngStrike" dirty="0"/>
              <a:t>Skype for Business, Lotus Notes</a:t>
            </a:r>
            <a:endParaRPr lang="lt-LT" strike="sngStrike" dirty="0"/>
          </a:p>
          <a:p>
            <a:r>
              <a:rPr lang="lt-LT" strike="sngStrike" dirty="0" err="1"/>
              <a:t>Mobile</a:t>
            </a:r>
            <a:r>
              <a:rPr lang="lt-LT" strike="sngStrike" dirty="0"/>
              <a:t> </a:t>
            </a:r>
            <a:r>
              <a:rPr lang="lt-LT" strike="sngStrike" dirty="0" err="1"/>
              <a:t>phone</a:t>
            </a:r>
            <a:r>
              <a:rPr lang="lt-LT" strike="sngStrike" dirty="0"/>
              <a:t> </a:t>
            </a:r>
            <a:r>
              <a:rPr lang="lt-LT" strike="sngStrike" dirty="0" err="1"/>
              <a:t>calls</a:t>
            </a:r>
            <a:endParaRPr lang="en-US" strike="sngStrike" dirty="0"/>
          </a:p>
        </p:txBody>
      </p:sp>
      <p:pic>
        <p:nvPicPr>
          <p:cNvPr id="3074" name="Picture 2" descr="3 Reasons Why Collaboration Tools Fail To Make The Intended Impact">
            <a:extLst>
              <a:ext uri="{FF2B5EF4-FFF2-40B4-BE49-F238E27FC236}">
                <a16:creationId xmlns:a16="http://schemas.microsoft.com/office/drawing/2014/main" id="{70D40466-39B1-4FE9-A2B1-AEEE4625BD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18"/>
            <a:ext cx="5181600" cy="29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AF4-A2F2-4D1B-A18C-A224CEDB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brother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090-C73B-444B-B593-D40756786F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for everyone</a:t>
            </a:r>
          </a:p>
        </p:txBody>
      </p:sp>
      <p:pic>
        <p:nvPicPr>
          <p:cNvPr id="5122" name="Picture 2" descr="Vaizdo rezultatas pagal uÅ¾klausÄ âbig brother is watching animationâ">
            <a:extLst>
              <a:ext uri="{FF2B5EF4-FFF2-40B4-BE49-F238E27FC236}">
                <a16:creationId xmlns:a16="http://schemas.microsoft.com/office/drawing/2014/main" id="{EA32908D-4DE4-435A-9C23-3B6AACEE82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93074"/>
            <a:ext cx="5181600" cy="34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DA8-D763-4378-AAF2-FA0E753C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C4A3-4FE0-48A8-A6BC-279EC700D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Keep in mind time zones / work week</a:t>
            </a:r>
          </a:p>
          <a:p>
            <a:r>
              <a:rPr lang="en-US" dirty="0"/>
              <a:t>Work with rules and processes </a:t>
            </a:r>
          </a:p>
          <a:p>
            <a:pPr lvl="1"/>
            <a:r>
              <a:rPr lang="en-US" dirty="0"/>
              <a:t>Agree on rules</a:t>
            </a:r>
          </a:p>
          <a:p>
            <a:pPr lvl="1"/>
            <a:r>
              <a:rPr lang="en-US" dirty="0"/>
              <a:t>Give trust</a:t>
            </a:r>
          </a:p>
          <a:p>
            <a:pPr lvl="1"/>
            <a:r>
              <a:rPr lang="en-US" dirty="0"/>
              <a:t>Provide feedback</a:t>
            </a:r>
          </a:p>
          <a:p>
            <a:pPr lvl="1"/>
            <a:r>
              <a:rPr lang="en-US" dirty="0"/>
              <a:t>Listen to all “distributed” parties</a:t>
            </a:r>
          </a:p>
          <a:p>
            <a:pPr lvl="1"/>
            <a:r>
              <a:rPr lang="en-US" dirty="0"/>
              <a:t>Change fast</a:t>
            </a:r>
          </a:p>
          <a:p>
            <a:r>
              <a:rPr lang="en-US" dirty="0"/>
              <a:t>Use right tools</a:t>
            </a:r>
          </a:p>
        </p:txBody>
      </p:sp>
      <p:pic>
        <p:nvPicPr>
          <p:cNvPr id="8" name="Picture 2" descr="Vaizdo rezultatas pagal uÅ¾klausÄ âwork together animationâ">
            <a:extLst>
              <a:ext uri="{FF2B5EF4-FFF2-40B4-BE49-F238E27FC236}">
                <a16:creationId xmlns:a16="http://schemas.microsoft.com/office/drawing/2014/main" id="{A8C03812-5661-4C2B-90F9-180DD2B56C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7820"/>
            <a:ext cx="5181600" cy="27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554</Words>
  <Application>Microsoft Office PowerPoint</Application>
  <PresentationFormat>Widescreen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Distributed work</vt:lpstr>
      <vt:lpstr>Agenda</vt:lpstr>
      <vt:lpstr>Team concept</vt:lpstr>
      <vt:lpstr>Agile team</vt:lpstr>
      <vt:lpstr>Project vs Product</vt:lpstr>
      <vt:lpstr>Distributed vs Remote</vt:lpstr>
      <vt:lpstr>Collaboration tools</vt:lpstr>
      <vt:lpstr>Big brother …</vt:lpstr>
      <vt:lpstr>Recommendations</vt:lpstr>
      <vt:lpstr>Takeaways</vt:lpstr>
      <vt:lpstr>Let’s 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work</dc:title>
  <dc:creator>Aurimas Danaitis</dc:creator>
  <cp:lastModifiedBy>Aurimas Danaitis</cp:lastModifiedBy>
  <cp:revision>25</cp:revision>
  <dcterms:created xsi:type="dcterms:W3CDTF">2019-02-20T11:52:26Z</dcterms:created>
  <dcterms:modified xsi:type="dcterms:W3CDTF">2019-02-21T15:14:41Z</dcterms:modified>
</cp:coreProperties>
</file>