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1" r:id="rId3"/>
    <p:sldId id="272" r:id="rId4"/>
    <p:sldId id="259" r:id="rId5"/>
    <p:sldId id="267" r:id="rId6"/>
    <p:sldId id="268" r:id="rId7"/>
    <p:sldId id="270" r:id="rId8"/>
    <p:sldId id="273"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0946" autoAdjust="0"/>
  </p:normalViewPr>
  <p:slideViewPr>
    <p:cSldViewPr snapToGrid="0">
      <p:cViewPr varScale="1">
        <p:scale>
          <a:sx n="77" d="100"/>
          <a:sy n="77" d="100"/>
        </p:scale>
        <p:origin x="45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4A7B36-8F92-46AF-A5AB-DDD72B3900B2}" type="doc">
      <dgm:prSet loTypeId="urn:microsoft.com/office/officeart/2005/8/layout/default" loCatId="Inbox" qsTypeId="urn:microsoft.com/office/officeart/2005/8/quickstyle/simple3" qsCatId="simple" csTypeId="urn:microsoft.com/office/officeart/2005/8/colors/accent2_1" csCatId="accent2" phldr="1"/>
      <dgm:spPr/>
      <dgm:t>
        <a:bodyPr/>
        <a:lstStyle/>
        <a:p>
          <a:endParaRPr lang="en-US"/>
        </a:p>
      </dgm:t>
    </dgm:pt>
    <dgm:pt modelId="{127C1021-9334-4105-BF97-05EEC38B718F}">
      <dgm:prSet/>
      <dgm:spPr/>
      <dgm:t>
        <a:bodyPr/>
        <a:lstStyle/>
        <a:p>
          <a:r>
            <a:rPr lang="lt-LT" dirty="0"/>
            <a:t>Tai priežastis veiksmams, troškimams ir poreikiams</a:t>
          </a:r>
          <a:endParaRPr lang="en-US" dirty="0"/>
        </a:p>
      </dgm:t>
    </dgm:pt>
    <dgm:pt modelId="{2E60C4B0-9904-4DCA-80E0-43B8BFDA84C4}" type="parTrans" cxnId="{13F7AB28-C50C-4CAF-B18A-BF37258090F1}">
      <dgm:prSet/>
      <dgm:spPr/>
      <dgm:t>
        <a:bodyPr/>
        <a:lstStyle/>
        <a:p>
          <a:endParaRPr lang="en-US"/>
        </a:p>
      </dgm:t>
    </dgm:pt>
    <dgm:pt modelId="{A8A6EF71-B6D1-47A7-AD6D-DB61F4363D78}" type="sibTrans" cxnId="{13F7AB28-C50C-4CAF-B18A-BF37258090F1}">
      <dgm:prSet phldrT="01" phldr="0"/>
      <dgm:spPr/>
      <dgm:t>
        <a:bodyPr/>
        <a:lstStyle/>
        <a:p>
          <a:endParaRPr lang="en-US"/>
        </a:p>
      </dgm:t>
    </dgm:pt>
    <dgm:pt modelId="{BC977021-741B-4863-AF10-2D4532CA28D8}">
      <dgm:prSet/>
      <dgm:spPr/>
      <dgm:t>
        <a:bodyPr/>
        <a:lstStyle/>
        <a:p>
          <a:r>
            <a:rPr lang="lt-LT" dirty="0"/>
            <a:t>Motyvaciją ir motyvus šioms priežastims galima paaiškinti įvairiomis teorijomis</a:t>
          </a:r>
          <a:endParaRPr lang="en-US" dirty="0"/>
        </a:p>
      </dgm:t>
    </dgm:pt>
    <dgm:pt modelId="{19A9304B-4210-4BFC-B7AB-5C94DECA2CEC}" type="parTrans" cxnId="{2F55D1B6-20FF-40A5-BB92-7CFCC7686D43}">
      <dgm:prSet/>
      <dgm:spPr/>
      <dgm:t>
        <a:bodyPr/>
        <a:lstStyle/>
        <a:p>
          <a:endParaRPr lang="en-US"/>
        </a:p>
      </dgm:t>
    </dgm:pt>
    <dgm:pt modelId="{0AD84546-5920-4291-A373-555B0B8654D0}" type="sibTrans" cxnId="{2F55D1B6-20FF-40A5-BB92-7CFCC7686D43}">
      <dgm:prSet phldrT="02" phldr="0"/>
      <dgm:spPr/>
      <dgm:t>
        <a:bodyPr/>
        <a:lstStyle/>
        <a:p>
          <a:endParaRPr lang="en-US"/>
        </a:p>
      </dgm:t>
    </dgm:pt>
    <dgm:pt modelId="{AD8050C5-D37A-4B81-BBE1-6DEFB260F4EF}">
      <dgm:prSet/>
      <dgm:spPr/>
      <dgm:t>
        <a:bodyPr/>
        <a:lstStyle/>
        <a:p>
          <a:r>
            <a:rPr lang="lt-LT" dirty="0"/>
            <a:t>Viena iš jų – skatinimo teorija</a:t>
          </a:r>
          <a:endParaRPr lang="en-US" dirty="0"/>
        </a:p>
      </dgm:t>
    </dgm:pt>
    <dgm:pt modelId="{DFB7A9D2-C0AD-4FFF-896C-0F76205A4FAA}" type="parTrans" cxnId="{D63F87B8-307C-4019-928C-A03F7AB1B619}">
      <dgm:prSet/>
      <dgm:spPr/>
      <dgm:t>
        <a:bodyPr/>
        <a:lstStyle/>
        <a:p>
          <a:endParaRPr lang="en-US"/>
        </a:p>
      </dgm:t>
    </dgm:pt>
    <dgm:pt modelId="{FC450B46-F9AA-464B-B9D3-5C8CCE954E24}" type="sibTrans" cxnId="{D63F87B8-307C-4019-928C-A03F7AB1B619}">
      <dgm:prSet phldrT="04" phldr="0"/>
      <dgm:spPr/>
      <dgm:t>
        <a:bodyPr/>
        <a:lstStyle/>
        <a:p>
          <a:endParaRPr lang="en-US"/>
        </a:p>
      </dgm:t>
    </dgm:pt>
    <dgm:pt modelId="{2E456207-8BA8-4886-B30B-ED7E15A4B6C0}" type="pres">
      <dgm:prSet presAssocID="{CA4A7B36-8F92-46AF-A5AB-DDD72B3900B2}" presName="diagram" presStyleCnt="0">
        <dgm:presLayoutVars>
          <dgm:dir/>
          <dgm:resizeHandles val="exact"/>
        </dgm:presLayoutVars>
      </dgm:prSet>
      <dgm:spPr/>
    </dgm:pt>
    <dgm:pt modelId="{1778D276-AB57-41E5-89FA-974F8B3DEB36}" type="pres">
      <dgm:prSet presAssocID="{127C1021-9334-4105-BF97-05EEC38B718F}" presName="node" presStyleLbl="node1" presStyleIdx="0" presStyleCnt="3">
        <dgm:presLayoutVars>
          <dgm:bulletEnabled val="1"/>
        </dgm:presLayoutVars>
      </dgm:prSet>
      <dgm:spPr/>
    </dgm:pt>
    <dgm:pt modelId="{D9B8B17A-CFC1-45A7-82C3-B8A7E9D8EF71}" type="pres">
      <dgm:prSet presAssocID="{A8A6EF71-B6D1-47A7-AD6D-DB61F4363D78}" presName="sibTrans" presStyleCnt="0"/>
      <dgm:spPr/>
    </dgm:pt>
    <dgm:pt modelId="{EC970B0E-3EDC-4601-9CCB-3CE49EE5EA7E}" type="pres">
      <dgm:prSet presAssocID="{BC977021-741B-4863-AF10-2D4532CA28D8}" presName="node" presStyleLbl="node1" presStyleIdx="1" presStyleCnt="3" custLinFactNeighborX="-275" custLinFactNeighborY="1670">
        <dgm:presLayoutVars>
          <dgm:bulletEnabled val="1"/>
        </dgm:presLayoutVars>
      </dgm:prSet>
      <dgm:spPr/>
    </dgm:pt>
    <dgm:pt modelId="{BE425658-F9FE-42D6-86E5-7197E0183172}" type="pres">
      <dgm:prSet presAssocID="{0AD84546-5920-4291-A373-555B0B8654D0}" presName="sibTrans" presStyleCnt="0"/>
      <dgm:spPr/>
    </dgm:pt>
    <dgm:pt modelId="{6C6922D5-C771-4833-AE54-E73EE5A5D43D}" type="pres">
      <dgm:prSet presAssocID="{AD8050C5-D37A-4B81-BBE1-6DEFB260F4EF}" presName="node" presStyleLbl="node1" presStyleIdx="2" presStyleCnt="3">
        <dgm:presLayoutVars>
          <dgm:bulletEnabled val="1"/>
        </dgm:presLayoutVars>
      </dgm:prSet>
      <dgm:spPr/>
    </dgm:pt>
  </dgm:ptLst>
  <dgm:cxnLst>
    <dgm:cxn modelId="{13F7AB28-C50C-4CAF-B18A-BF37258090F1}" srcId="{CA4A7B36-8F92-46AF-A5AB-DDD72B3900B2}" destId="{127C1021-9334-4105-BF97-05EEC38B718F}" srcOrd="0" destOrd="0" parTransId="{2E60C4B0-9904-4DCA-80E0-43B8BFDA84C4}" sibTransId="{A8A6EF71-B6D1-47A7-AD6D-DB61F4363D78}"/>
    <dgm:cxn modelId="{F926EF83-793D-4841-B2C6-83179191459E}" type="presOf" srcId="{127C1021-9334-4105-BF97-05EEC38B718F}" destId="{1778D276-AB57-41E5-89FA-974F8B3DEB36}" srcOrd="0" destOrd="0" presId="urn:microsoft.com/office/officeart/2005/8/layout/default"/>
    <dgm:cxn modelId="{CE5008A7-AB85-45A8-B4B4-6C412C8257CC}" type="presOf" srcId="{AD8050C5-D37A-4B81-BBE1-6DEFB260F4EF}" destId="{6C6922D5-C771-4833-AE54-E73EE5A5D43D}" srcOrd="0" destOrd="0" presId="urn:microsoft.com/office/officeart/2005/8/layout/default"/>
    <dgm:cxn modelId="{2F55D1B6-20FF-40A5-BB92-7CFCC7686D43}" srcId="{CA4A7B36-8F92-46AF-A5AB-DDD72B3900B2}" destId="{BC977021-741B-4863-AF10-2D4532CA28D8}" srcOrd="1" destOrd="0" parTransId="{19A9304B-4210-4BFC-B7AB-5C94DECA2CEC}" sibTransId="{0AD84546-5920-4291-A373-555B0B8654D0}"/>
    <dgm:cxn modelId="{D63F87B8-307C-4019-928C-A03F7AB1B619}" srcId="{CA4A7B36-8F92-46AF-A5AB-DDD72B3900B2}" destId="{AD8050C5-D37A-4B81-BBE1-6DEFB260F4EF}" srcOrd="2" destOrd="0" parTransId="{DFB7A9D2-C0AD-4FFF-896C-0F76205A4FAA}" sibTransId="{FC450B46-F9AA-464B-B9D3-5C8CCE954E24}"/>
    <dgm:cxn modelId="{E3D4E3DA-82F6-4CCB-BA6B-A3801E1647A6}" type="presOf" srcId="{BC977021-741B-4863-AF10-2D4532CA28D8}" destId="{EC970B0E-3EDC-4601-9CCB-3CE49EE5EA7E}" srcOrd="0" destOrd="0" presId="urn:microsoft.com/office/officeart/2005/8/layout/default"/>
    <dgm:cxn modelId="{B10347E5-4E5B-4D09-81A8-035654B02FEB}" type="presOf" srcId="{CA4A7B36-8F92-46AF-A5AB-DDD72B3900B2}" destId="{2E456207-8BA8-4886-B30B-ED7E15A4B6C0}" srcOrd="0" destOrd="0" presId="urn:microsoft.com/office/officeart/2005/8/layout/default"/>
    <dgm:cxn modelId="{C8A1132C-E6B8-4528-A44F-3C10EA2F6D94}" type="presParOf" srcId="{2E456207-8BA8-4886-B30B-ED7E15A4B6C0}" destId="{1778D276-AB57-41E5-89FA-974F8B3DEB36}" srcOrd="0" destOrd="0" presId="urn:microsoft.com/office/officeart/2005/8/layout/default"/>
    <dgm:cxn modelId="{BF468A2F-5833-40A1-85A3-E0FE01FD57F6}" type="presParOf" srcId="{2E456207-8BA8-4886-B30B-ED7E15A4B6C0}" destId="{D9B8B17A-CFC1-45A7-82C3-B8A7E9D8EF71}" srcOrd="1" destOrd="0" presId="urn:microsoft.com/office/officeart/2005/8/layout/default"/>
    <dgm:cxn modelId="{E687A1E9-8287-42D8-9655-57990C4331A6}" type="presParOf" srcId="{2E456207-8BA8-4886-B30B-ED7E15A4B6C0}" destId="{EC970B0E-3EDC-4601-9CCB-3CE49EE5EA7E}" srcOrd="2" destOrd="0" presId="urn:microsoft.com/office/officeart/2005/8/layout/default"/>
    <dgm:cxn modelId="{FD863D8B-D496-4585-B1DE-DEC18753A4F0}" type="presParOf" srcId="{2E456207-8BA8-4886-B30B-ED7E15A4B6C0}" destId="{BE425658-F9FE-42D6-86E5-7197E0183172}" srcOrd="3" destOrd="0" presId="urn:microsoft.com/office/officeart/2005/8/layout/default"/>
    <dgm:cxn modelId="{4A314BF4-9160-41E2-9EBF-E71748613C8F}" type="presParOf" srcId="{2E456207-8BA8-4886-B30B-ED7E15A4B6C0}" destId="{6C6922D5-C771-4833-AE54-E73EE5A5D43D}"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B72061-F38A-4538-9D77-B49A1CBC7CC8}" type="doc">
      <dgm:prSet loTypeId="urn:microsoft.com/office/officeart/2005/8/layout/hList1" loCatId="Inbox" qsTypeId="urn:microsoft.com/office/officeart/2005/8/quickstyle/simple5" qsCatId="simple" csTypeId="urn:microsoft.com/office/officeart/2005/8/colors/accent3_2" csCatId="accent3" phldr="1"/>
      <dgm:spPr/>
      <dgm:t>
        <a:bodyPr/>
        <a:lstStyle/>
        <a:p>
          <a:endParaRPr lang="en-US"/>
        </a:p>
      </dgm:t>
    </dgm:pt>
    <dgm:pt modelId="{EF1FE791-9B26-414B-8B5E-FF33C8D3BF52}">
      <dgm:prSet/>
      <dgm:spPr/>
      <dgm:t>
        <a:bodyPr/>
        <a:lstStyle/>
        <a:p>
          <a:r>
            <a:rPr lang="lt-LT" dirty="0"/>
            <a:t>Vidinė</a:t>
          </a:r>
          <a:r>
            <a:rPr lang="en-US" dirty="0"/>
            <a:t> </a:t>
          </a:r>
          <a:r>
            <a:rPr lang="en-US" dirty="0" err="1"/>
            <a:t>motyvacija</a:t>
          </a:r>
          <a:r>
            <a:rPr lang="lt-LT" dirty="0"/>
            <a:t> (</a:t>
          </a:r>
          <a:r>
            <a:rPr lang="lt-LT" dirty="0" err="1"/>
            <a:t>intrinsic</a:t>
          </a:r>
          <a:r>
            <a:rPr lang="lt-LT" dirty="0"/>
            <a:t>)</a:t>
          </a:r>
          <a:endParaRPr lang="en-US" dirty="0"/>
        </a:p>
      </dgm:t>
    </dgm:pt>
    <dgm:pt modelId="{3F90C23A-72F5-4DB2-9450-BBC8109EE8C2}" type="parTrans" cxnId="{BDAD2BDA-D7C7-4065-96A0-844DB0C322E5}">
      <dgm:prSet/>
      <dgm:spPr/>
      <dgm:t>
        <a:bodyPr/>
        <a:lstStyle/>
        <a:p>
          <a:endParaRPr lang="en-US"/>
        </a:p>
      </dgm:t>
    </dgm:pt>
    <dgm:pt modelId="{D5C06E90-1752-46F6-B75B-47A6E33F9DE4}" type="sibTrans" cxnId="{BDAD2BDA-D7C7-4065-96A0-844DB0C322E5}">
      <dgm:prSet/>
      <dgm:spPr/>
      <dgm:t>
        <a:bodyPr/>
        <a:lstStyle/>
        <a:p>
          <a:endParaRPr lang="en-US"/>
        </a:p>
      </dgm:t>
    </dgm:pt>
    <dgm:pt modelId="{C7A9C835-F6A6-459F-9F82-5DD12E674530}">
      <dgm:prSet/>
      <dgm:spPr/>
      <dgm:t>
        <a:bodyPr/>
        <a:lstStyle/>
        <a:p>
          <a:r>
            <a:rPr lang="lt-LT" dirty="0"/>
            <a:t>Savanoriškas naujų dalykų ieškojimas</a:t>
          </a:r>
          <a:endParaRPr lang="en-US" dirty="0"/>
        </a:p>
      </dgm:t>
    </dgm:pt>
    <dgm:pt modelId="{A23E04B5-0E9F-4881-9383-D17443BF2F4E}" type="parTrans" cxnId="{06822248-6589-46C2-AB8E-CC14549A4458}">
      <dgm:prSet/>
      <dgm:spPr/>
      <dgm:t>
        <a:bodyPr/>
        <a:lstStyle/>
        <a:p>
          <a:endParaRPr lang="en-US"/>
        </a:p>
      </dgm:t>
    </dgm:pt>
    <dgm:pt modelId="{A8D04353-0DBD-47BD-9C95-643D2814337A}" type="sibTrans" cxnId="{06822248-6589-46C2-AB8E-CC14549A4458}">
      <dgm:prSet/>
      <dgm:spPr/>
      <dgm:t>
        <a:bodyPr/>
        <a:lstStyle/>
        <a:p>
          <a:endParaRPr lang="en-US"/>
        </a:p>
      </dgm:t>
    </dgm:pt>
    <dgm:pt modelId="{9348636F-3B5A-47C0-B6DF-522E03697B72}">
      <dgm:prSet/>
      <dgm:spPr/>
      <dgm:t>
        <a:bodyPr/>
        <a:lstStyle/>
        <a:p>
          <a:r>
            <a:rPr lang="lt-LT"/>
            <a:t>Pasitenkinimas vykdant užduotį</a:t>
          </a:r>
          <a:endParaRPr lang="en-US"/>
        </a:p>
      </dgm:t>
    </dgm:pt>
    <dgm:pt modelId="{F0A17907-600F-42F0-95C1-39333E8DE0A3}" type="parTrans" cxnId="{E5B23511-D281-4237-AF76-08485FD6A3D1}">
      <dgm:prSet/>
      <dgm:spPr/>
      <dgm:t>
        <a:bodyPr/>
        <a:lstStyle/>
        <a:p>
          <a:endParaRPr lang="en-US"/>
        </a:p>
      </dgm:t>
    </dgm:pt>
    <dgm:pt modelId="{6422F497-B389-4A1A-9B3C-15120D95B26C}" type="sibTrans" cxnId="{E5B23511-D281-4237-AF76-08485FD6A3D1}">
      <dgm:prSet/>
      <dgm:spPr/>
      <dgm:t>
        <a:bodyPr/>
        <a:lstStyle/>
        <a:p>
          <a:endParaRPr lang="en-US"/>
        </a:p>
      </dgm:t>
    </dgm:pt>
    <dgm:pt modelId="{25A6091E-964C-4EB6-8EE4-FD9E15C9C4CB}">
      <dgm:prSet/>
      <dgm:spPr/>
      <dgm:t>
        <a:bodyPr/>
        <a:lstStyle/>
        <a:p>
          <a:r>
            <a:rPr lang="lt-LT" dirty="0"/>
            <a:t>Išorinė</a:t>
          </a:r>
          <a:r>
            <a:rPr lang="en-US" dirty="0"/>
            <a:t> </a:t>
          </a:r>
          <a:r>
            <a:rPr lang="en-US" dirty="0" err="1"/>
            <a:t>motyvacija</a:t>
          </a:r>
          <a:r>
            <a:rPr lang="lt-LT" dirty="0"/>
            <a:t> (</a:t>
          </a:r>
          <a:r>
            <a:rPr lang="lt-LT" dirty="0" err="1"/>
            <a:t>extrinsic</a:t>
          </a:r>
          <a:r>
            <a:rPr lang="lt-LT" dirty="0"/>
            <a:t>)</a:t>
          </a:r>
          <a:endParaRPr lang="en-US" dirty="0"/>
        </a:p>
      </dgm:t>
    </dgm:pt>
    <dgm:pt modelId="{D69A720F-14C0-4D0B-B2E9-00376F24B003}" type="parTrans" cxnId="{EB723E64-9AD5-4E6B-9CD6-32EA55EF824F}">
      <dgm:prSet/>
      <dgm:spPr/>
      <dgm:t>
        <a:bodyPr/>
        <a:lstStyle/>
        <a:p>
          <a:endParaRPr lang="en-US"/>
        </a:p>
      </dgm:t>
    </dgm:pt>
    <dgm:pt modelId="{4E6A17E3-0C3F-497F-B956-567CD343271E}" type="sibTrans" cxnId="{EB723E64-9AD5-4E6B-9CD6-32EA55EF824F}">
      <dgm:prSet/>
      <dgm:spPr/>
      <dgm:t>
        <a:bodyPr/>
        <a:lstStyle/>
        <a:p>
          <a:endParaRPr lang="en-US"/>
        </a:p>
      </dgm:t>
    </dgm:pt>
    <dgm:pt modelId="{9C714008-F0CC-43A2-9255-DE2D700E04D9}">
      <dgm:prSet/>
      <dgm:spPr/>
      <dgm:t>
        <a:bodyPr/>
        <a:lstStyle/>
        <a:p>
          <a:r>
            <a:rPr lang="lt-LT" dirty="0"/>
            <a:t>Gaunamas atlygis už elgseną</a:t>
          </a:r>
          <a:endParaRPr lang="en-US" dirty="0"/>
        </a:p>
      </dgm:t>
    </dgm:pt>
    <dgm:pt modelId="{945FD641-3CF7-4EF0-AFF3-2E932EABC885}" type="parTrans" cxnId="{F77D96A0-ABE7-42FF-AAA2-E7D5D28EEFAC}">
      <dgm:prSet/>
      <dgm:spPr/>
      <dgm:t>
        <a:bodyPr/>
        <a:lstStyle/>
        <a:p>
          <a:endParaRPr lang="en-US"/>
        </a:p>
      </dgm:t>
    </dgm:pt>
    <dgm:pt modelId="{CA2C756F-DD37-4CD9-B95B-BC800E4CB6F3}" type="sibTrans" cxnId="{F77D96A0-ABE7-42FF-AAA2-E7D5D28EEFAC}">
      <dgm:prSet/>
      <dgm:spPr/>
      <dgm:t>
        <a:bodyPr/>
        <a:lstStyle/>
        <a:p>
          <a:endParaRPr lang="en-US"/>
        </a:p>
      </dgm:t>
    </dgm:pt>
    <dgm:pt modelId="{F04C33CD-D627-4E53-A388-4FB16D807741}">
      <dgm:prSet/>
      <dgm:spPr/>
      <dgm:t>
        <a:bodyPr/>
        <a:lstStyle/>
        <a:p>
          <a:r>
            <a:rPr lang="lt-LT"/>
            <a:t>Arba išvengia bausmės</a:t>
          </a:r>
          <a:endParaRPr lang="en-US"/>
        </a:p>
      </dgm:t>
    </dgm:pt>
    <dgm:pt modelId="{B96554E4-9D56-4431-A608-CD3FD1F4B19C}" type="parTrans" cxnId="{97B849FD-62AE-4FFB-B901-59A6A55158D9}">
      <dgm:prSet/>
      <dgm:spPr/>
      <dgm:t>
        <a:bodyPr/>
        <a:lstStyle/>
        <a:p>
          <a:endParaRPr lang="en-US"/>
        </a:p>
      </dgm:t>
    </dgm:pt>
    <dgm:pt modelId="{8192D3E8-6ACB-4D88-A83E-6EF2014AE24C}" type="sibTrans" cxnId="{97B849FD-62AE-4FFB-B901-59A6A55158D9}">
      <dgm:prSet/>
      <dgm:spPr/>
      <dgm:t>
        <a:bodyPr/>
        <a:lstStyle/>
        <a:p>
          <a:endParaRPr lang="en-US"/>
        </a:p>
      </dgm:t>
    </dgm:pt>
    <dgm:pt modelId="{78F75662-A6CF-4F07-9698-73C8B1A2E348}" type="pres">
      <dgm:prSet presAssocID="{9DB72061-F38A-4538-9D77-B49A1CBC7CC8}" presName="Name0" presStyleCnt="0">
        <dgm:presLayoutVars>
          <dgm:dir/>
          <dgm:animLvl val="lvl"/>
          <dgm:resizeHandles val="exact"/>
        </dgm:presLayoutVars>
      </dgm:prSet>
      <dgm:spPr/>
    </dgm:pt>
    <dgm:pt modelId="{864D9174-A9C3-4894-BB06-3E899C58CD86}" type="pres">
      <dgm:prSet presAssocID="{EF1FE791-9B26-414B-8B5E-FF33C8D3BF52}" presName="composite" presStyleCnt="0"/>
      <dgm:spPr/>
    </dgm:pt>
    <dgm:pt modelId="{C4FDF295-7A9E-4617-B785-521C28E50E5C}" type="pres">
      <dgm:prSet presAssocID="{EF1FE791-9B26-414B-8B5E-FF33C8D3BF52}" presName="parTx" presStyleLbl="alignNode1" presStyleIdx="0" presStyleCnt="2">
        <dgm:presLayoutVars>
          <dgm:chMax val="0"/>
          <dgm:chPref val="0"/>
          <dgm:bulletEnabled val="1"/>
        </dgm:presLayoutVars>
      </dgm:prSet>
      <dgm:spPr/>
    </dgm:pt>
    <dgm:pt modelId="{FE4D6032-D040-4085-85E3-D50D66304120}" type="pres">
      <dgm:prSet presAssocID="{EF1FE791-9B26-414B-8B5E-FF33C8D3BF52}" presName="desTx" presStyleLbl="alignAccFollowNode1" presStyleIdx="0" presStyleCnt="2">
        <dgm:presLayoutVars>
          <dgm:bulletEnabled val="1"/>
        </dgm:presLayoutVars>
      </dgm:prSet>
      <dgm:spPr/>
    </dgm:pt>
    <dgm:pt modelId="{D52576A2-45FD-4D10-95C0-E93930F5C802}" type="pres">
      <dgm:prSet presAssocID="{D5C06E90-1752-46F6-B75B-47A6E33F9DE4}" presName="space" presStyleCnt="0"/>
      <dgm:spPr/>
    </dgm:pt>
    <dgm:pt modelId="{55CBCBC8-C6D2-4374-8ED7-179BB45924F6}" type="pres">
      <dgm:prSet presAssocID="{25A6091E-964C-4EB6-8EE4-FD9E15C9C4CB}" presName="composite" presStyleCnt="0"/>
      <dgm:spPr/>
    </dgm:pt>
    <dgm:pt modelId="{589D460A-0097-4CF5-A4EB-2E3C44811276}" type="pres">
      <dgm:prSet presAssocID="{25A6091E-964C-4EB6-8EE4-FD9E15C9C4CB}" presName="parTx" presStyleLbl="alignNode1" presStyleIdx="1" presStyleCnt="2">
        <dgm:presLayoutVars>
          <dgm:chMax val="0"/>
          <dgm:chPref val="0"/>
          <dgm:bulletEnabled val="1"/>
        </dgm:presLayoutVars>
      </dgm:prSet>
      <dgm:spPr/>
    </dgm:pt>
    <dgm:pt modelId="{308324FF-3E3E-4456-9555-76F2FA89C789}" type="pres">
      <dgm:prSet presAssocID="{25A6091E-964C-4EB6-8EE4-FD9E15C9C4CB}" presName="desTx" presStyleLbl="alignAccFollowNode1" presStyleIdx="1" presStyleCnt="2">
        <dgm:presLayoutVars>
          <dgm:bulletEnabled val="1"/>
        </dgm:presLayoutVars>
      </dgm:prSet>
      <dgm:spPr/>
    </dgm:pt>
  </dgm:ptLst>
  <dgm:cxnLst>
    <dgm:cxn modelId="{E5B23511-D281-4237-AF76-08485FD6A3D1}" srcId="{EF1FE791-9B26-414B-8B5E-FF33C8D3BF52}" destId="{9348636F-3B5A-47C0-B6DF-522E03697B72}" srcOrd="1" destOrd="0" parTransId="{F0A17907-600F-42F0-95C1-39333E8DE0A3}" sibTransId="{6422F497-B389-4A1A-9B3C-15120D95B26C}"/>
    <dgm:cxn modelId="{11D33C26-064B-44E3-AED4-5432A5C27DC5}" type="presOf" srcId="{9C714008-F0CC-43A2-9255-DE2D700E04D9}" destId="{308324FF-3E3E-4456-9555-76F2FA89C789}" srcOrd="0" destOrd="0" presId="urn:microsoft.com/office/officeart/2005/8/layout/hList1"/>
    <dgm:cxn modelId="{39AFD23B-698F-4821-862A-C7FF57C04049}" type="presOf" srcId="{9DB72061-F38A-4538-9D77-B49A1CBC7CC8}" destId="{78F75662-A6CF-4F07-9698-73C8B1A2E348}" srcOrd="0" destOrd="0" presId="urn:microsoft.com/office/officeart/2005/8/layout/hList1"/>
    <dgm:cxn modelId="{EB723E64-9AD5-4E6B-9CD6-32EA55EF824F}" srcId="{9DB72061-F38A-4538-9D77-B49A1CBC7CC8}" destId="{25A6091E-964C-4EB6-8EE4-FD9E15C9C4CB}" srcOrd="1" destOrd="0" parTransId="{D69A720F-14C0-4D0B-B2E9-00376F24B003}" sibTransId="{4E6A17E3-0C3F-497F-B956-567CD343271E}"/>
    <dgm:cxn modelId="{06822248-6589-46C2-AB8E-CC14549A4458}" srcId="{EF1FE791-9B26-414B-8B5E-FF33C8D3BF52}" destId="{C7A9C835-F6A6-459F-9F82-5DD12E674530}" srcOrd="0" destOrd="0" parTransId="{A23E04B5-0E9F-4881-9383-D17443BF2F4E}" sibTransId="{A8D04353-0DBD-47BD-9C95-643D2814337A}"/>
    <dgm:cxn modelId="{F496BB50-E9A9-4C35-A79B-79EC60831F80}" type="presOf" srcId="{C7A9C835-F6A6-459F-9F82-5DD12E674530}" destId="{FE4D6032-D040-4085-85E3-D50D66304120}" srcOrd="0" destOrd="0" presId="urn:microsoft.com/office/officeart/2005/8/layout/hList1"/>
    <dgm:cxn modelId="{18E03552-6CFD-4117-BAAE-F167844C8E2C}" type="presOf" srcId="{9348636F-3B5A-47C0-B6DF-522E03697B72}" destId="{FE4D6032-D040-4085-85E3-D50D66304120}" srcOrd="0" destOrd="1" presId="urn:microsoft.com/office/officeart/2005/8/layout/hList1"/>
    <dgm:cxn modelId="{DC421A74-D437-4C9A-9024-04F6A7A7B4E8}" type="presOf" srcId="{25A6091E-964C-4EB6-8EE4-FD9E15C9C4CB}" destId="{589D460A-0097-4CF5-A4EB-2E3C44811276}" srcOrd="0" destOrd="0" presId="urn:microsoft.com/office/officeart/2005/8/layout/hList1"/>
    <dgm:cxn modelId="{C245FE8C-E7A8-4291-8FEA-509E96BB81CC}" type="presOf" srcId="{F04C33CD-D627-4E53-A388-4FB16D807741}" destId="{308324FF-3E3E-4456-9555-76F2FA89C789}" srcOrd="0" destOrd="1" presId="urn:microsoft.com/office/officeart/2005/8/layout/hList1"/>
    <dgm:cxn modelId="{F77D96A0-ABE7-42FF-AAA2-E7D5D28EEFAC}" srcId="{25A6091E-964C-4EB6-8EE4-FD9E15C9C4CB}" destId="{9C714008-F0CC-43A2-9255-DE2D700E04D9}" srcOrd="0" destOrd="0" parTransId="{945FD641-3CF7-4EF0-AFF3-2E932EABC885}" sibTransId="{CA2C756F-DD37-4CD9-B95B-BC800E4CB6F3}"/>
    <dgm:cxn modelId="{BDAD2BDA-D7C7-4065-96A0-844DB0C322E5}" srcId="{9DB72061-F38A-4538-9D77-B49A1CBC7CC8}" destId="{EF1FE791-9B26-414B-8B5E-FF33C8D3BF52}" srcOrd="0" destOrd="0" parTransId="{3F90C23A-72F5-4DB2-9450-BBC8109EE8C2}" sibTransId="{D5C06E90-1752-46F6-B75B-47A6E33F9DE4}"/>
    <dgm:cxn modelId="{4A803FE6-D0B2-4BFF-AFD8-85569A99C690}" type="presOf" srcId="{EF1FE791-9B26-414B-8B5E-FF33C8D3BF52}" destId="{C4FDF295-7A9E-4617-B785-521C28E50E5C}" srcOrd="0" destOrd="0" presId="urn:microsoft.com/office/officeart/2005/8/layout/hList1"/>
    <dgm:cxn modelId="{97B849FD-62AE-4FFB-B901-59A6A55158D9}" srcId="{25A6091E-964C-4EB6-8EE4-FD9E15C9C4CB}" destId="{F04C33CD-D627-4E53-A388-4FB16D807741}" srcOrd="1" destOrd="0" parTransId="{B96554E4-9D56-4431-A608-CD3FD1F4B19C}" sibTransId="{8192D3E8-6ACB-4D88-A83E-6EF2014AE24C}"/>
    <dgm:cxn modelId="{B005DDC4-8CE0-4B64-98FD-5E3E708FF662}" type="presParOf" srcId="{78F75662-A6CF-4F07-9698-73C8B1A2E348}" destId="{864D9174-A9C3-4894-BB06-3E899C58CD86}" srcOrd="0" destOrd="0" presId="urn:microsoft.com/office/officeart/2005/8/layout/hList1"/>
    <dgm:cxn modelId="{9F53D4F5-E1DC-4255-B254-962681A5E82F}" type="presParOf" srcId="{864D9174-A9C3-4894-BB06-3E899C58CD86}" destId="{C4FDF295-7A9E-4617-B785-521C28E50E5C}" srcOrd="0" destOrd="0" presId="urn:microsoft.com/office/officeart/2005/8/layout/hList1"/>
    <dgm:cxn modelId="{DAC2F8CB-BF33-4457-BA59-D156912596D0}" type="presParOf" srcId="{864D9174-A9C3-4894-BB06-3E899C58CD86}" destId="{FE4D6032-D040-4085-85E3-D50D66304120}" srcOrd="1" destOrd="0" presId="urn:microsoft.com/office/officeart/2005/8/layout/hList1"/>
    <dgm:cxn modelId="{A47CE79E-BB4B-463E-A54A-9AF8813F7BF1}" type="presParOf" srcId="{78F75662-A6CF-4F07-9698-73C8B1A2E348}" destId="{D52576A2-45FD-4D10-95C0-E93930F5C802}" srcOrd="1" destOrd="0" presId="urn:microsoft.com/office/officeart/2005/8/layout/hList1"/>
    <dgm:cxn modelId="{4D71AED2-12B0-4234-80DA-5A7FC9ED4A89}" type="presParOf" srcId="{78F75662-A6CF-4F07-9698-73C8B1A2E348}" destId="{55CBCBC8-C6D2-4374-8ED7-179BB45924F6}" srcOrd="2" destOrd="0" presId="urn:microsoft.com/office/officeart/2005/8/layout/hList1"/>
    <dgm:cxn modelId="{270CE945-AC7E-4733-895B-5D9EB118F3C3}" type="presParOf" srcId="{55CBCBC8-C6D2-4374-8ED7-179BB45924F6}" destId="{589D460A-0097-4CF5-A4EB-2E3C44811276}" srcOrd="0" destOrd="0" presId="urn:microsoft.com/office/officeart/2005/8/layout/hList1"/>
    <dgm:cxn modelId="{00323AAB-9C9F-45B8-B1B2-2430C54EFFD5}" type="presParOf" srcId="{55CBCBC8-C6D2-4374-8ED7-179BB45924F6}" destId="{308324FF-3E3E-4456-9555-76F2FA89C78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4A7B36-8F92-46AF-A5AB-DDD72B3900B2}" type="doc">
      <dgm:prSet loTypeId="urn:microsoft.com/office/officeart/2005/8/layout/default" loCatId="Inbox" qsTypeId="urn:microsoft.com/office/officeart/2005/8/quickstyle/simple3" qsCatId="simple" csTypeId="urn:microsoft.com/office/officeart/2005/8/colors/accent2_1" csCatId="accent2" phldr="1"/>
      <dgm:spPr/>
      <dgm:t>
        <a:bodyPr/>
        <a:lstStyle/>
        <a:p>
          <a:endParaRPr lang="en-US"/>
        </a:p>
      </dgm:t>
    </dgm:pt>
    <dgm:pt modelId="{127C1021-9334-4105-BF97-05EEC38B718F}">
      <dgm:prSet/>
      <dgm:spPr/>
      <dgm:t>
        <a:bodyPr/>
        <a:lstStyle/>
        <a:p>
          <a:r>
            <a:rPr lang="lt-LT"/>
            <a:t>Tikslas (ir žingsniai kuriuos reikia padaryti, kad tikslą pasiekti)</a:t>
          </a:r>
          <a:endParaRPr lang="en-US"/>
        </a:p>
      </dgm:t>
    </dgm:pt>
    <dgm:pt modelId="{2E60C4B0-9904-4DCA-80E0-43B8BFDA84C4}" type="parTrans" cxnId="{13F7AB28-C50C-4CAF-B18A-BF37258090F1}">
      <dgm:prSet/>
      <dgm:spPr/>
      <dgm:t>
        <a:bodyPr/>
        <a:lstStyle/>
        <a:p>
          <a:endParaRPr lang="en-US"/>
        </a:p>
      </dgm:t>
    </dgm:pt>
    <dgm:pt modelId="{A8A6EF71-B6D1-47A7-AD6D-DB61F4363D78}" type="sibTrans" cxnId="{13F7AB28-C50C-4CAF-B18A-BF37258090F1}">
      <dgm:prSet phldrT="01" phldr="0"/>
      <dgm:spPr/>
      <dgm:t>
        <a:bodyPr/>
        <a:lstStyle/>
        <a:p>
          <a:endParaRPr lang="en-US"/>
        </a:p>
      </dgm:t>
    </dgm:pt>
    <dgm:pt modelId="{BC977021-741B-4863-AF10-2D4532CA28D8}">
      <dgm:prSet/>
      <dgm:spPr/>
      <dgm:t>
        <a:bodyPr/>
        <a:lstStyle/>
        <a:p>
          <a:r>
            <a:rPr lang="lt-LT"/>
            <a:t>Tikslo siekimas (vidinė motyvacija)</a:t>
          </a:r>
          <a:endParaRPr lang="en-US"/>
        </a:p>
      </dgm:t>
    </dgm:pt>
    <dgm:pt modelId="{19A9304B-4210-4BFC-B7AB-5C94DECA2CEC}" type="parTrans" cxnId="{2F55D1B6-20FF-40A5-BB92-7CFCC7686D43}">
      <dgm:prSet/>
      <dgm:spPr/>
      <dgm:t>
        <a:bodyPr/>
        <a:lstStyle/>
        <a:p>
          <a:endParaRPr lang="en-US"/>
        </a:p>
      </dgm:t>
    </dgm:pt>
    <dgm:pt modelId="{0AD84546-5920-4291-A373-555B0B8654D0}" type="sibTrans" cxnId="{2F55D1B6-20FF-40A5-BB92-7CFCC7686D43}">
      <dgm:prSet phldrT="02" phldr="0"/>
      <dgm:spPr/>
      <dgm:t>
        <a:bodyPr/>
        <a:lstStyle/>
        <a:p>
          <a:endParaRPr lang="en-US"/>
        </a:p>
      </dgm:t>
    </dgm:pt>
    <dgm:pt modelId="{E7141B9E-6F1B-4BCA-8058-E5596F485ABE}">
      <dgm:prSet/>
      <dgm:spPr/>
      <dgm:t>
        <a:bodyPr/>
        <a:lstStyle/>
        <a:p>
          <a:pPr>
            <a:buClrTx/>
            <a:buSzTx/>
            <a:buFontTx/>
            <a:buNone/>
          </a:pPr>
          <a:r>
            <a:rPr lang="lt-LT" dirty="0"/>
            <a:t>Sunkumai sutinkami pakeliui (išorinė motyvacija – rizika)</a:t>
          </a:r>
          <a:endParaRPr lang="en-US" dirty="0"/>
        </a:p>
      </dgm:t>
    </dgm:pt>
    <dgm:pt modelId="{ECD5F8F0-DBD5-4067-9556-0E4A143B919D}" type="parTrans" cxnId="{3293CA80-94BE-4B39-A6C4-9253BFB36952}">
      <dgm:prSet/>
      <dgm:spPr/>
      <dgm:t>
        <a:bodyPr/>
        <a:lstStyle/>
        <a:p>
          <a:endParaRPr lang="en-US"/>
        </a:p>
      </dgm:t>
    </dgm:pt>
    <dgm:pt modelId="{1CDC0B7E-FA23-4458-920A-34E70A0B0545}" type="sibTrans" cxnId="{3293CA80-94BE-4B39-A6C4-9253BFB36952}">
      <dgm:prSet phldrT="03" phldr="0"/>
      <dgm:spPr/>
      <dgm:t>
        <a:bodyPr/>
        <a:lstStyle/>
        <a:p>
          <a:endParaRPr lang="en-US"/>
        </a:p>
      </dgm:t>
    </dgm:pt>
    <dgm:pt modelId="{AD8050C5-D37A-4B81-BBE1-6DEFB260F4EF}">
      <dgm:prSet/>
      <dgm:spPr/>
      <dgm:t>
        <a:bodyPr/>
        <a:lstStyle/>
        <a:p>
          <a:r>
            <a:rPr lang="lt-LT" dirty="0"/>
            <a:t>Apdovanojimas (išorinė motyvacija - paskatinimas)</a:t>
          </a:r>
          <a:endParaRPr lang="en-US" dirty="0"/>
        </a:p>
      </dgm:t>
    </dgm:pt>
    <dgm:pt modelId="{DFB7A9D2-C0AD-4FFF-896C-0F76205A4FAA}" type="parTrans" cxnId="{D63F87B8-307C-4019-928C-A03F7AB1B619}">
      <dgm:prSet/>
      <dgm:spPr/>
      <dgm:t>
        <a:bodyPr/>
        <a:lstStyle/>
        <a:p>
          <a:endParaRPr lang="en-US"/>
        </a:p>
      </dgm:t>
    </dgm:pt>
    <dgm:pt modelId="{FC450B46-F9AA-464B-B9D3-5C8CCE954E24}" type="sibTrans" cxnId="{D63F87B8-307C-4019-928C-A03F7AB1B619}">
      <dgm:prSet phldrT="04" phldr="0"/>
      <dgm:spPr/>
      <dgm:t>
        <a:bodyPr/>
        <a:lstStyle/>
        <a:p>
          <a:endParaRPr lang="en-US"/>
        </a:p>
      </dgm:t>
    </dgm:pt>
    <dgm:pt modelId="{2E456207-8BA8-4886-B30B-ED7E15A4B6C0}" type="pres">
      <dgm:prSet presAssocID="{CA4A7B36-8F92-46AF-A5AB-DDD72B3900B2}" presName="diagram" presStyleCnt="0">
        <dgm:presLayoutVars>
          <dgm:dir/>
          <dgm:resizeHandles val="exact"/>
        </dgm:presLayoutVars>
      </dgm:prSet>
      <dgm:spPr/>
    </dgm:pt>
    <dgm:pt modelId="{1778D276-AB57-41E5-89FA-974F8B3DEB36}" type="pres">
      <dgm:prSet presAssocID="{127C1021-9334-4105-BF97-05EEC38B718F}" presName="node" presStyleLbl="node1" presStyleIdx="0" presStyleCnt="4">
        <dgm:presLayoutVars>
          <dgm:bulletEnabled val="1"/>
        </dgm:presLayoutVars>
      </dgm:prSet>
      <dgm:spPr/>
    </dgm:pt>
    <dgm:pt modelId="{D9B8B17A-CFC1-45A7-82C3-B8A7E9D8EF71}" type="pres">
      <dgm:prSet presAssocID="{A8A6EF71-B6D1-47A7-AD6D-DB61F4363D78}" presName="sibTrans" presStyleCnt="0"/>
      <dgm:spPr/>
    </dgm:pt>
    <dgm:pt modelId="{EC970B0E-3EDC-4601-9CCB-3CE49EE5EA7E}" type="pres">
      <dgm:prSet presAssocID="{BC977021-741B-4863-AF10-2D4532CA28D8}" presName="node" presStyleLbl="node1" presStyleIdx="1" presStyleCnt="4" custLinFactX="-10435" custLinFactY="16205" custLinFactNeighborX="-100000" custLinFactNeighborY="100000">
        <dgm:presLayoutVars>
          <dgm:bulletEnabled val="1"/>
        </dgm:presLayoutVars>
      </dgm:prSet>
      <dgm:spPr/>
    </dgm:pt>
    <dgm:pt modelId="{BE425658-F9FE-42D6-86E5-7197E0183172}" type="pres">
      <dgm:prSet presAssocID="{0AD84546-5920-4291-A373-555B0B8654D0}" presName="sibTrans" presStyleCnt="0"/>
      <dgm:spPr/>
    </dgm:pt>
    <dgm:pt modelId="{025B7C6F-F38F-492E-924D-F3C6F32E8ED8}" type="pres">
      <dgm:prSet presAssocID="{E7141B9E-6F1B-4BCA-8058-E5596F485ABE}" presName="node" presStyleLbl="node1" presStyleIdx="2" presStyleCnt="4" custLinFactY="16011" custLinFactNeighborX="1200" custLinFactNeighborY="100000">
        <dgm:presLayoutVars>
          <dgm:bulletEnabled val="1"/>
        </dgm:presLayoutVars>
      </dgm:prSet>
      <dgm:spPr/>
    </dgm:pt>
    <dgm:pt modelId="{6161F9BB-B336-44AC-B9DC-54C2296B74EB}" type="pres">
      <dgm:prSet presAssocID="{1CDC0B7E-FA23-4458-920A-34E70A0B0545}" presName="sibTrans" presStyleCnt="0"/>
      <dgm:spPr/>
    </dgm:pt>
    <dgm:pt modelId="{6C6922D5-C771-4833-AE54-E73EE5A5D43D}" type="pres">
      <dgm:prSet presAssocID="{AD8050C5-D37A-4B81-BBE1-6DEFB260F4EF}" presName="node" presStyleLbl="node1" presStyleIdx="3" presStyleCnt="4">
        <dgm:presLayoutVars>
          <dgm:bulletEnabled val="1"/>
        </dgm:presLayoutVars>
      </dgm:prSet>
      <dgm:spPr/>
    </dgm:pt>
  </dgm:ptLst>
  <dgm:cxnLst>
    <dgm:cxn modelId="{B342B604-410A-45D2-BD13-30530BFFA3F9}" type="presOf" srcId="{E7141B9E-6F1B-4BCA-8058-E5596F485ABE}" destId="{025B7C6F-F38F-492E-924D-F3C6F32E8ED8}" srcOrd="0" destOrd="0" presId="urn:microsoft.com/office/officeart/2005/8/layout/default"/>
    <dgm:cxn modelId="{13F7AB28-C50C-4CAF-B18A-BF37258090F1}" srcId="{CA4A7B36-8F92-46AF-A5AB-DDD72B3900B2}" destId="{127C1021-9334-4105-BF97-05EEC38B718F}" srcOrd="0" destOrd="0" parTransId="{2E60C4B0-9904-4DCA-80E0-43B8BFDA84C4}" sibTransId="{A8A6EF71-B6D1-47A7-AD6D-DB61F4363D78}"/>
    <dgm:cxn modelId="{3293CA80-94BE-4B39-A6C4-9253BFB36952}" srcId="{CA4A7B36-8F92-46AF-A5AB-DDD72B3900B2}" destId="{E7141B9E-6F1B-4BCA-8058-E5596F485ABE}" srcOrd="2" destOrd="0" parTransId="{ECD5F8F0-DBD5-4067-9556-0E4A143B919D}" sibTransId="{1CDC0B7E-FA23-4458-920A-34E70A0B0545}"/>
    <dgm:cxn modelId="{F926EF83-793D-4841-B2C6-83179191459E}" type="presOf" srcId="{127C1021-9334-4105-BF97-05EEC38B718F}" destId="{1778D276-AB57-41E5-89FA-974F8B3DEB36}" srcOrd="0" destOrd="0" presId="urn:microsoft.com/office/officeart/2005/8/layout/default"/>
    <dgm:cxn modelId="{CE5008A7-AB85-45A8-B4B4-6C412C8257CC}" type="presOf" srcId="{AD8050C5-D37A-4B81-BBE1-6DEFB260F4EF}" destId="{6C6922D5-C771-4833-AE54-E73EE5A5D43D}" srcOrd="0" destOrd="0" presId="urn:microsoft.com/office/officeart/2005/8/layout/default"/>
    <dgm:cxn modelId="{2F55D1B6-20FF-40A5-BB92-7CFCC7686D43}" srcId="{CA4A7B36-8F92-46AF-A5AB-DDD72B3900B2}" destId="{BC977021-741B-4863-AF10-2D4532CA28D8}" srcOrd="1" destOrd="0" parTransId="{19A9304B-4210-4BFC-B7AB-5C94DECA2CEC}" sibTransId="{0AD84546-5920-4291-A373-555B0B8654D0}"/>
    <dgm:cxn modelId="{D63F87B8-307C-4019-928C-A03F7AB1B619}" srcId="{CA4A7B36-8F92-46AF-A5AB-DDD72B3900B2}" destId="{AD8050C5-D37A-4B81-BBE1-6DEFB260F4EF}" srcOrd="3" destOrd="0" parTransId="{DFB7A9D2-C0AD-4FFF-896C-0F76205A4FAA}" sibTransId="{FC450B46-F9AA-464B-B9D3-5C8CCE954E24}"/>
    <dgm:cxn modelId="{E3D4E3DA-82F6-4CCB-BA6B-A3801E1647A6}" type="presOf" srcId="{BC977021-741B-4863-AF10-2D4532CA28D8}" destId="{EC970B0E-3EDC-4601-9CCB-3CE49EE5EA7E}" srcOrd="0" destOrd="0" presId="urn:microsoft.com/office/officeart/2005/8/layout/default"/>
    <dgm:cxn modelId="{B10347E5-4E5B-4D09-81A8-035654B02FEB}" type="presOf" srcId="{CA4A7B36-8F92-46AF-A5AB-DDD72B3900B2}" destId="{2E456207-8BA8-4886-B30B-ED7E15A4B6C0}" srcOrd="0" destOrd="0" presId="urn:microsoft.com/office/officeart/2005/8/layout/default"/>
    <dgm:cxn modelId="{C8A1132C-E6B8-4528-A44F-3C10EA2F6D94}" type="presParOf" srcId="{2E456207-8BA8-4886-B30B-ED7E15A4B6C0}" destId="{1778D276-AB57-41E5-89FA-974F8B3DEB36}" srcOrd="0" destOrd="0" presId="urn:microsoft.com/office/officeart/2005/8/layout/default"/>
    <dgm:cxn modelId="{BF468A2F-5833-40A1-85A3-E0FE01FD57F6}" type="presParOf" srcId="{2E456207-8BA8-4886-B30B-ED7E15A4B6C0}" destId="{D9B8B17A-CFC1-45A7-82C3-B8A7E9D8EF71}" srcOrd="1" destOrd="0" presId="urn:microsoft.com/office/officeart/2005/8/layout/default"/>
    <dgm:cxn modelId="{E687A1E9-8287-42D8-9655-57990C4331A6}" type="presParOf" srcId="{2E456207-8BA8-4886-B30B-ED7E15A4B6C0}" destId="{EC970B0E-3EDC-4601-9CCB-3CE49EE5EA7E}" srcOrd="2" destOrd="0" presId="urn:microsoft.com/office/officeart/2005/8/layout/default"/>
    <dgm:cxn modelId="{FD863D8B-D496-4585-B1DE-DEC18753A4F0}" type="presParOf" srcId="{2E456207-8BA8-4886-B30B-ED7E15A4B6C0}" destId="{BE425658-F9FE-42D6-86E5-7197E0183172}" srcOrd="3" destOrd="0" presId="urn:microsoft.com/office/officeart/2005/8/layout/default"/>
    <dgm:cxn modelId="{956A34E6-0EB0-41D8-8506-52D655122CC9}" type="presParOf" srcId="{2E456207-8BA8-4886-B30B-ED7E15A4B6C0}" destId="{025B7C6F-F38F-492E-924D-F3C6F32E8ED8}" srcOrd="4" destOrd="0" presId="urn:microsoft.com/office/officeart/2005/8/layout/default"/>
    <dgm:cxn modelId="{00BF4156-9051-43B6-9A26-404FC8A7B086}" type="presParOf" srcId="{2E456207-8BA8-4886-B30B-ED7E15A4B6C0}" destId="{6161F9BB-B336-44AC-B9DC-54C2296B74EB}" srcOrd="5" destOrd="0" presId="urn:microsoft.com/office/officeart/2005/8/layout/default"/>
    <dgm:cxn modelId="{4A314BF4-9160-41E2-9EBF-E71748613C8F}" type="presParOf" srcId="{2E456207-8BA8-4886-B30B-ED7E15A4B6C0}" destId="{6C6922D5-C771-4833-AE54-E73EE5A5D43D}"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8D276-AB57-41E5-89FA-974F8B3DEB36}">
      <dsp:nvSpPr>
        <dsp:cNvPr id="0" name=""/>
        <dsp:cNvSpPr/>
      </dsp:nvSpPr>
      <dsp:spPr>
        <a:xfrm>
          <a:off x="0" y="1091406"/>
          <a:ext cx="3286125" cy="1971675"/>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lt-LT" sz="2700" kern="1200" dirty="0"/>
            <a:t>Tai priežastis veiksmams, troškimams ir poreikiams</a:t>
          </a:r>
          <a:endParaRPr lang="en-US" sz="2700" kern="1200" dirty="0"/>
        </a:p>
      </dsp:txBody>
      <dsp:txXfrm>
        <a:off x="0" y="1091406"/>
        <a:ext cx="3286125" cy="1971675"/>
      </dsp:txXfrm>
    </dsp:sp>
    <dsp:sp modelId="{EC970B0E-3EDC-4601-9CCB-3CE49EE5EA7E}">
      <dsp:nvSpPr>
        <dsp:cNvPr id="0" name=""/>
        <dsp:cNvSpPr/>
      </dsp:nvSpPr>
      <dsp:spPr>
        <a:xfrm>
          <a:off x="3605700" y="1124333"/>
          <a:ext cx="3286125" cy="1971675"/>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lt-LT" sz="2700" kern="1200" dirty="0"/>
            <a:t>Motyvaciją ir motyvus šioms priežastims galima paaiškinti įvairiomis teorijomis</a:t>
          </a:r>
          <a:endParaRPr lang="en-US" sz="2700" kern="1200" dirty="0"/>
        </a:p>
      </dsp:txBody>
      <dsp:txXfrm>
        <a:off x="3605700" y="1124333"/>
        <a:ext cx="3286125" cy="1971675"/>
      </dsp:txXfrm>
    </dsp:sp>
    <dsp:sp modelId="{6C6922D5-C771-4833-AE54-E73EE5A5D43D}">
      <dsp:nvSpPr>
        <dsp:cNvPr id="0" name=""/>
        <dsp:cNvSpPr/>
      </dsp:nvSpPr>
      <dsp:spPr>
        <a:xfrm>
          <a:off x="7229475" y="1091406"/>
          <a:ext cx="3286125" cy="1971675"/>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lt-LT" sz="2700" kern="1200" dirty="0"/>
            <a:t>Viena iš jų – skatinimo teorija</a:t>
          </a:r>
          <a:endParaRPr lang="en-US" sz="2700" kern="1200" dirty="0"/>
        </a:p>
      </dsp:txBody>
      <dsp:txXfrm>
        <a:off x="7229475" y="1091406"/>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DF295-7A9E-4617-B785-521C28E50E5C}">
      <dsp:nvSpPr>
        <dsp:cNvPr id="0" name=""/>
        <dsp:cNvSpPr/>
      </dsp:nvSpPr>
      <dsp:spPr>
        <a:xfrm>
          <a:off x="51" y="58096"/>
          <a:ext cx="4913783" cy="134682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lt-LT" sz="3700" kern="1200" dirty="0"/>
            <a:t>Vidinė</a:t>
          </a:r>
          <a:r>
            <a:rPr lang="en-US" sz="3700" kern="1200" dirty="0"/>
            <a:t> </a:t>
          </a:r>
          <a:r>
            <a:rPr lang="en-US" sz="3700" kern="1200" dirty="0" err="1"/>
            <a:t>motyvacija</a:t>
          </a:r>
          <a:r>
            <a:rPr lang="lt-LT" sz="3700" kern="1200" dirty="0"/>
            <a:t> (</a:t>
          </a:r>
          <a:r>
            <a:rPr lang="lt-LT" sz="3700" kern="1200" dirty="0" err="1"/>
            <a:t>intrinsic</a:t>
          </a:r>
          <a:r>
            <a:rPr lang="lt-LT" sz="3700" kern="1200" dirty="0"/>
            <a:t>)</a:t>
          </a:r>
          <a:endParaRPr lang="en-US" sz="3700" kern="1200" dirty="0"/>
        </a:p>
      </dsp:txBody>
      <dsp:txXfrm>
        <a:off x="51" y="58096"/>
        <a:ext cx="4913783" cy="1346822"/>
      </dsp:txXfrm>
    </dsp:sp>
    <dsp:sp modelId="{FE4D6032-D040-4085-85E3-D50D66304120}">
      <dsp:nvSpPr>
        <dsp:cNvPr id="0" name=""/>
        <dsp:cNvSpPr/>
      </dsp:nvSpPr>
      <dsp:spPr>
        <a:xfrm>
          <a:off x="51" y="1404919"/>
          <a:ext cx="4913783" cy="2691472"/>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lt-LT" sz="3700" kern="1200" dirty="0"/>
            <a:t>Savanoriškas naujų dalykų ieškojimas</a:t>
          </a:r>
          <a:endParaRPr lang="en-US" sz="3700" kern="1200" dirty="0"/>
        </a:p>
        <a:p>
          <a:pPr marL="285750" lvl="1" indent="-285750" algn="l" defTabSz="1644650">
            <a:lnSpc>
              <a:spcPct val="90000"/>
            </a:lnSpc>
            <a:spcBef>
              <a:spcPct val="0"/>
            </a:spcBef>
            <a:spcAft>
              <a:spcPct val="15000"/>
            </a:spcAft>
            <a:buChar char="•"/>
          </a:pPr>
          <a:r>
            <a:rPr lang="lt-LT" sz="3700" kern="1200"/>
            <a:t>Pasitenkinimas vykdant užduotį</a:t>
          </a:r>
          <a:endParaRPr lang="en-US" sz="3700" kern="1200"/>
        </a:p>
      </dsp:txBody>
      <dsp:txXfrm>
        <a:off x="51" y="1404919"/>
        <a:ext cx="4913783" cy="2691472"/>
      </dsp:txXfrm>
    </dsp:sp>
    <dsp:sp modelId="{589D460A-0097-4CF5-A4EB-2E3C44811276}">
      <dsp:nvSpPr>
        <dsp:cNvPr id="0" name=""/>
        <dsp:cNvSpPr/>
      </dsp:nvSpPr>
      <dsp:spPr>
        <a:xfrm>
          <a:off x="5601764" y="58096"/>
          <a:ext cx="4913783" cy="134682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lt-LT" sz="3700" kern="1200" dirty="0"/>
            <a:t>Išorinė</a:t>
          </a:r>
          <a:r>
            <a:rPr lang="en-US" sz="3700" kern="1200" dirty="0"/>
            <a:t> </a:t>
          </a:r>
          <a:r>
            <a:rPr lang="en-US" sz="3700" kern="1200" dirty="0" err="1"/>
            <a:t>motyvacija</a:t>
          </a:r>
          <a:r>
            <a:rPr lang="lt-LT" sz="3700" kern="1200" dirty="0"/>
            <a:t> (</a:t>
          </a:r>
          <a:r>
            <a:rPr lang="lt-LT" sz="3700" kern="1200" dirty="0" err="1"/>
            <a:t>extrinsic</a:t>
          </a:r>
          <a:r>
            <a:rPr lang="lt-LT" sz="3700" kern="1200" dirty="0"/>
            <a:t>)</a:t>
          </a:r>
          <a:endParaRPr lang="en-US" sz="3700" kern="1200" dirty="0"/>
        </a:p>
      </dsp:txBody>
      <dsp:txXfrm>
        <a:off x="5601764" y="58096"/>
        <a:ext cx="4913783" cy="1346822"/>
      </dsp:txXfrm>
    </dsp:sp>
    <dsp:sp modelId="{308324FF-3E3E-4456-9555-76F2FA89C789}">
      <dsp:nvSpPr>
        <dsp:cNvPr id="0" name=""/>
        <dsp:cNvSpPr/>
      </dsp:nvSpPr>
      <dsp:spPr>
        <a:xfrm>
          <a:off x="5601764" y="1404919"/>
          <a:ext cx="4913783" cy="2691472"/>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lt-LT" sz="3700" kern="1200" dirty="0"/>
            <a:t>Gaunamas atlygis už elgseną</a:t>
          </a:r>
          <a:endParaRPr lang="en-US" sz="3700" kern="1200" dirty="0"/>
        </a:p>
        <a:p>
          <a:pPr marL="285750" lvl="1" indent="-285750" algn="l" defTabSz="1644650">
            <a:lnSpc>
              <a:spcPct val="90000"/>
            </a:lnSpc>
            <a:spcBef>
              <a:spcPct val="0"/>
            </a:spcBef>
            <a:spcAft>
              <a:spcPct val="15000"/>
            </a:spcAft>
            <a:buChar char="•"/>
          </a:pPr>
          <a:r>
            <a:rPr lang="lt-LT" sz="3700" kern="1200"/>
            <a:t>Arba išvengia bausmės</a:t>
          </a:r>
          <a:endParaRPr lang="en-US" sz="3700" kern="1200"/>
        </a:p>
      </dsp:txBody>
      <dsp:txXfrm>
        <a:off x="5601764" y="1404919"/>
        <a:ext cx="4913783" cy="26914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8D276-AB57-41E5-89FA-974F8B3DEB36}">
      <dsp:nvSpPr>
        <dsp:cNvPr id="0" name=""/>
        <dsp:cNvSpPr/>
      </dsp:nvSpPr>
      <dsp:spPr>
        <a:xfrm>
          <a:off x="147875" y="1337"/>
          <a:ext cx="3193702" cy="191622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lt-LT" sz="3000" kern="1200"/>
            <a:t>Tikslas (ir žingsniai kuriuos reikia padaryti, kad tikslą pasiekti)</a:t>
          </a:r>
          <a:endParaRPr lang="en-US" sz="3000" kern="1200"/>
        </a:p>
      </dsp:txBody>
      <dsp:txXfrm>
        <a:off x="147875" y="1337"/>
        <a:ext cx="3193702" cy="1916221"/>
      </dsp:txXfrm>
    </dsp:sp>
    <dsp:sp modelId="{EC970B0E-3EDC-4601-9CCB-3CE49EE5EA7E}">
      <dsp:nvSpPr>
        <dsp:cNvPr id="0" name=""/>
        <dsp:cNvSpPr/>
      </dsp:nvSpPr>
      <dsp:spPr>
        <a:xfrm>
          <a:off x="133983" y="2228082"/>
          <a:ext cx="3193702" cy="191622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lt-LT" sz="3000" kern="1200"/>
            <a:t>Tikslo siekimas (vidinė motyvacija)</a:t>
          </a:r>
          <a:endParaRPr lang="en-US" sz="3000" kern="1200"/>
        </a:p>
      </dsp:txBody>
      <dsp:txXfrm>
        <a:off x="133983" y="2228082"/>
        <a:ext cx="3193702" cy="1916221"/>
      </dsp:txXfrm>
    </dsp:sp>
    <dsp:sp modelId="{025B7C6F-F38F-492E-924D-F3C6F32E8ED8}">
      <dsp:nvSpPr>
        <dsp:cNvPr id="0" name=""/>
        <dsp:cNvSpPr/>
      </dsp:nvSpPr>
      <dsp:spPr>
        <a:xfrm>
          <a:off x="7212346" y="2224365"/>
          <a:ext cx="3193702" cy="191622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ClrTx/>
            <a:buSzTx/>
            <a:buFontTx/>
            <a:buNone/>
          </a:pPr>
          <a:r>
            <a:rPr lang="lt-LT" sz="3000" kern="1200" dirty="0"/>
            <a:t>Sunkumai sutinkami pakeliui (išorinė motyvacija – rizika)</a:t>
          </a:r>
          <a:endParaRPr lang="en-US" sz="3000" kern="1200" dirty="0"/>
        </a:p>
      </dsp:txBody>
      <dsp:txXfrm>
        <a:off x="7212346" y="2224365"/>
        <a:ext cx="3193702" cy="1916221"/>
      </dsp:txXfrm>
    </dsp:sp>
    <dsp:sp modelId="{6C6922D5-C771-4833-AE54-E73EE5A5D43D}">
      <dsp:nvSpPr>
        <dsp:cNvPr id="0" name=""/>
        <dsp:cNvSpPr/>
      </dsp:nvSpPr>
      <dsp:spPr>
        <a:xfrm>
          <a:off x="3660948" y="2236929"/>
          <a:ext cx="3193702" cy="191622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lt-LT" sz="3000" kern="1200" dirty="0"/>
            <a:t>Apdovanojimas (išorinė motyvacija - paskatinimas)</a:t>
          </a:r>
          <a:endParaRPr lang="en-US" sz="3000" kern="1200" dirty="0"/>
        </a:p>
      </dsp:txBody>
      <dsp:txXfrm>
        <a:off x="3660948" y="2236929"/>
        <a:ext cx="3193702" cy="19162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30996-2711-41FB-AAAB-A688F93BC63E}" type="datetimeFigureOut">
              <a:rPr lang="en-US" smtClean="0"/>
              <a:t>11/23/2017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30B084-8667-44B7-864C-509F8ED31771}" type="slidenum">
              <a:rPr lang="en-US" smtClean="0"/>
              <a:t>‹#›</a:t>
            </a:fld>
            <a:endParaRPr lang="en-US"/>
          </a:p>
        </p:txBody>
      </p:sp>
    </p:spTree>
    <p:extLst>
      <p:ext uri="{BB962C8B-B14F-4D97-AF65-F5344CB8AC3E}">
        <p14:creationId xmlns:p14="http://schemas.microsoft.com/office/powerpoint/2010/main" val="3430893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Neturint reikiamų </a:t>
            </a:r>
            <a:r>
              <a:rPr lang="lt-LT" dirty="0" err="1"/>
              <a:t>motyvatorių</a:t>
            </a:r>
            <a:r>
              <a:rPr lang="lt-LT" dirty="0"/>
              <a:t> neįmanoma užbaigti uždavinio sėkmingai</a:t>
            </a:r>
            <a:endParaRPr lang="en-US" dirty="0"/>
          </a:p>
        </p:txBody>
      </p:sp>
      <p:sp>
        <p:nvSpPr>
          <p:cNvPr id="4" name="Slide Number Placeholder 3"/>
          <p:cNvSpPr>
            <a:spLocks noGrp="1"/>
          </p:cNvSpPr>
          <p:nvPr>
            <p:ph type="sldNum" sz="quarter" idx="10"/>
          </p:nvPr>
        </p:nvSpPr>
        <p:spPr/>
        <p:txBody>
          <a:bodyPr/>
          <a:lstStyle/>
          <a:p>
            <a:fld id="{9030B084-8667-44B7-864C-509F8ED31771}" type="slidenum">
              <a:rPr lang="en-US" smtClean="0"/>
              <a:t>1</a:t>
            </a:fld>
            <a:endParaRPr lang="en-US"/>
          </a:p>
        </p:txBody>
      </p:sp>
    </p:spTree>
    <p:extLst>
      <p:ext uri="{BB962C8B-B14F-4D97-AF65-F5344CB8AC3E}">
        <p14:creationId xmlns:p14="http://schemas.microsoft.com/office/powerpoint/2010/main" val="2768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30B084-8667-44B7-864C-509F8ED31771}" type="slidenum">
              <a:rPr lang="en-US" smtClean="0"/>
              <a:t>2</a:t>
            </a:fld>
            <a:endParaRPr lang="en-US"/>
          </a:p>
        </p:txBody>
      </p:sp>
    </p:spTree>
    <p:extLst>
      <p:ext uri="{BB962C8B-B14F-4D97-AF65-F5344CB8AC3E}">
        <p14:creationId xmlns:p14="http://schemas.microsoft.com/office/powerpoint/2010/main" val="352844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30B084-8667-44B7-864C-509F8ED31771}" type="slidenum">
              <a:rPr lang="en-US" smtClean="0"/>
              <a:t>3</a:t>
            </a:fld>
            <a:endParaRPr lang="en-US"/>
          </a:p>
        </p:txBody>
      </p:sp>
    </p:spTree>
    <p:extLst>
      <p:ext uri="{BB962C8B-B14F-4D97-AF65-F5344CB8AC3E}">
        <p14:creationId xmlns:p14="http://schemas.microsoft.com/office/powerpoint/2010/main" val="3983360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Intrinsic motivation is the self-desire to seek out new things and new challenges, to analyze one's capacity, to observe and to gain knowledge. It is driven by an interest or enjoyment in the task itself, and exists within the individual rather than relying on external pressures or a desire for consideration. </a:t>
            </a:r>
            <a:endParaRPr lang="lt-LT" dirty="0"/>
          </a:p>
          <a:p>
            <a:endParaRPr lang="lt-LT"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Extrinsic motivation comes from influences outside of the individual.</a:t>
            </a:r>
            <a:r>
              <a:rPr lang="lt-LT" dirty="0"/>
              <a:t> </a:t>
            </a:r>
            <a:r>
              <a:rPr lang="en-US" dirty="0"/>
              <a:t>Common extrinsic motivations are rewards (for example money or grades) for showing the desired behavior, and the threat of punishment following misbehavior.</a:t>
            </a:r>
          </a:p>
          <a:p>
            <a:endParaRPr lang="en-US" dirty="0"/>
          </a:p>
        </p:txBody>
      </p:sp>
      <p:sp>
        <p:nvSpPr>
          <p:cNvPr id="4" name="Slide Number Placeholder 3"/>
          <p:cNvSpPr>
            <a:spLocks noGrp="1"/>
          </p:cNvSpPr>
          <p:nvPr>
            <p:ph type="sldNum" sz="quarter" idx="10"/>
          </p:nvPr>
        </p:nvSpPr>
        <p:spPr/>
        <p:txBody>
          <a:bodyPr/>
          <a:lstStyle/>
          <a:p>
            <a:fld id="{9030B084-8667-44B7-864C-509F8ED31771}" type="slidenum">
              <a:rPr lang="en-US" smtClean="0"/>
              <a:t>4</a:t>
            </a:fld>
            <a:endParaRPr lang="en-US"/>
          </a:p>
        </p:txBody>
      </p:sp>
    </p:spTree>
    <p:extLst>
      <p:ext uri="{BB962C8B-B14F-4D97-AF65-F5344CB8AC3E}">
        <p14:creationId xmlns:p14="http://schemas.microsoft.com/office/powerpoint/2010/main" val="4204702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Žaidimo pavyzdys</a:t>
            </a:r>
          </a:p>
          <a:p>
            <a:endParaRPr lang="en-US" dirty="0"/>
          </a:p>
          <a:p>
            <a:endParaRPr lang="en-US" dirty="0"/>
          </a:p>
        </p:txBody>
      </p:sp>
      <p:sp>
        <p:nvSpPr>
          <p:cNvPr id="4" name="Slide Number Placeholder 3"/>
          <p:cNvSpPr>
            <a:spLocks noGrp="1"/>
          </p:cNvSpPr>
          <p:nvPr>
            <p:ph type="sldNum" sz="quarter" idx="10"/>
          </p:nvPr>
        </p:nvSpPr>
        <p:spPr/>
        <p:txBody>
          <a:bodyPr/>
          <a:lstStyle/>
          <a:p>
            <a:fld id="{9030B084-8667-44B7-864C-509F8ED31771}" type="slidenum">
              <a:rPr lang="en-US" smtClean="0"/>
              <a:t>5</a:t>
            </a:fld>
            <a:endParaRPr lang="en-US"/>
          </a:p>
        </p:txBody>
      </p:sp>
    </p:spTree>
    <p:extLst>
      <p:ext uri="{BB962C8B-B14F-4D97-AF65-F5344CB8AC3E}">
        <p14:creationId xmlns:p14="http://schemas.microsoft.com/office/powerpoint/2010/main" val="1577292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30B084-8667-44B7-864C-509F8ED31771}" type="slidenum">
              <a:rPr lang="en-US" smtClean="0"/>
              <a:t>6</a:t>
            </a:fld>
            <a:endParaRPr lang="en-US"/>
          </a:p>
        </p:txBody>
      </p:sp>
    </p:spTree>
    <p:extLst>
      <p:ext uri="{BB962C8B-B14F-4D97-AF65-F5344CB8AC3E}">
        <p14:creationId xmlns:p14="http://schemas.microsoft.com/office/powerpoint/2010/main" val="4184645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30B084-8667-44B7-864C-509F8ED31771}" type="slidenum">
              <a:rPr lang="en-US" smtClean="0"/>
              <a:t>7</a:t>
            </a:fld>
            <a:endParaRPr lang="en-US"/>
          </a:p>
        </p:txBody>
      </p:sp>
    </p:spTree>
    <p:extLst>
      <p:ext uri="{BB962C8B-B14F-4D97-AF65-F5344CB8AC3E}">
        <p14:creationId xmlns:p14="http://schemas.microsoft.com/office/powerpoint/2010/main" val="1055806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30B084-8667-44B7-864C-509F8ED31771}" type="slidenum">
              <a:rPr lang="en-US" smtClean="0"/>
              <a:t>8</a:t>
            </a:fld>
            <a:endParaRPr lang="en-US"/>
          </a:p>
        </p:txBody>
      </p:sp>
    </p:spTree>
    <p:extLst>
      <p:ext uri="{BB962C8B-B14F-4D97-AF65-F5344CB8AC3E}">
        <p14:creationId xmlns:p14="http://schemas.microsoft.com/office/powerpoint/2010/main" val="1163031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30B084-8667-44B7-864C-509F8ED31771}" type="slidenum">
              <a:rPr lang="en-US" smtClean="0"/>
              <a:t>9</a:t>
            </a:fld>
            <a:endParaRPr lang="en-US"/>
          </a:p>
        </p:txBody>
      </p:sp>
    </p:spTree>
    <p:extLst>
      <p:ext uri="{BB962C8B-B14F-4D97-AF65-F5344CB8AC3E}">
        <p14:creationId xmlns:p14="http://schemas.microsoft.com/office/powerpoint/2010/main" val="248594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7F5A-AF0A-443D-9A2A-CC8ED3E9BF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E014F8-7ABC-451B-8313-46862F2B47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FFB056-86C1-4835-BDE3-67F70D88EC3A}"/>
              </a:ext>
            </a:extLst>
          </p:cNvPr>
          <p:cNvSpPr>
            <a:spLocks noGrp="1"/>
          </p:cNvSpPr>
          <p:nvPr>
            <p:ph type="dt" sz="half" idx="10"/>
          </p:nvPr>
        </p:nvSpPr>
        <p:spPr/>
        <p:txBody>
          <a:bodyPr/>
          <a:lstStyle/>
          <a:p>
            <a:fld id="{BD945241-2131-4A2D-AC89-2273B79A6817}" type="datetimeFigureOut">
              <a:rPr lang="en-US" smtClean="0"/>
              <a:t>11/23/2017</a:t>
            </a:fld>
            <a:endParaRPr lang="en-US"/>
          </a:p>
        </p:txBody>
      </p:sp>
      <p:sp>
        <p:nvSpPr>
          <p:cNvPr id="5" name="Footer Placeholder 4">
            <a:extLst>
              <a:ext uri="{FF2B5EF4-FFF2-40B4-BE49-F238E27FC236}">
                <a16:creationId xmlns:a16="http://schemas.microsoft.com/office/drawing/2014/main" id="{FE86D478-A629-466E-9570-E0ECD07A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6DD69-2583-4BCA-9175-098AE69C8D29}"/>
              </a:ext>
            </a:extLst>
          </p:cNvPr>
          <p:cNvSpPr>
            <a:spLocks noGrp="1"/>
          </p:cNvSpPr>
          <p:nvPr>
            <p:ph type="sldNum" sz="quarter" idx="12"/>
          </p:nvPr>
        </p:nvSpPr>
        <p:spPr/>
        <p:txBody>
          <a:bodyPr/>
          <a:lstStyle/>
          <a:p>
            <a:fld id="{235E326F-D3D9-414D-9BC4-1B8333572091}" type="slidenum">
              <a:rPr lang="en-US" smtClean="0"/>
              <a:t>‹#›</a:t>
            </a:fld>
            <a:endParaRPr lang="en-US"/>
          </a:p>
        </p:txBody>
      </p:sp>
    </p:spTree>
    <p:extLst>
      <p:ext uri="{BB962C8B-B14F-4D97-AF65-F5344CB8AC3E}">
        <p14:creationId xmlns:p14="http://schemas.microsoft.com/office/powerpoint/2010/main" val="289716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8644-82C4-4D6D-8370-A9F88E8FBE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CA959B-FC25-4C47-84AE-1FB03E62136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E2C75-6ED2-4F0E-B277-B5BF5E95C48D}"/>
              </a:ext>
            </a:extLst>
          </p:cNvPr>
          <p:cNvSpPr>
            <a:spLocks noGrp="1"/>
          </p:cNvSpPr>
          <p:nvPr>
            <p:ph type="dt" sz="half" idx="10"/>
          </p:nvPr>
        </p:nvSpPr>
        <p:spPr/>
        <p:txBody>
          <a:bodyPr/>
          <a:lstStyle/>
          <a:p>
            <a:fld id="{BD945241-2131-4A2D-AC89-2273B79A6817}" type="datetimeFigureOut">
              <a:rPr lang="en-US" smtClean="0"/>
              <a:t>11/23/2017</a:t>
            </a:fld>
            <a:endParaRPr lang="en-US"/>
          </a:p>
        </p:txBody>
      </p:sp>
      <p:sp>
        <p:nvSpPr>
          <p:cNvPr id="5" name="Footer Placeholder 4">
            <a:extLst>
              <a:ext uri="{FF2B5EF4-FFF2-40B4-BE49-F238E27FC236}">
                <a16:creationId xmlns:a16="http://schemas.microsoft.com/office/drawing/2014/main" id="{E3B434B5-4F9F-4510-9374-DF9139732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1166-427D-4ECC-A2E8-AF21DACC1084}"/>
              </a:ext>
            </a:extLst>
          </p:cNvPr>
          <p:cNvSpPr>
            <a:spLocks noGrp="1"/>
          </p:cNvSpPr>
          <p:nvPr>
            <p:ph type="sldNum" sz="quarter" idx="12"/>
          </p:nvPr>
        </p:nvSpPr>
        <p:spPr/>
        <p:txBody>
          <a:bodyPr/>
          <a:lstStyle/>
          <a:p>
            <a:fld id="{235E326F-D3D9-414D-9BC4-1B8333572091}" type="slidenum">
              <a:rPr lang="en-US" smtClean="0"/>
              <a:t>‹#›</a:t>
            </a:fld>
            <a:endParaRPr lang="en-US"/>
          </a:p>
        </p:txBody>
      </p:sp>
    </p:spTree>
    <p:extLst>
      <p:ext uri="{BB962C8B-B14F-4D97-AF65-F5344CB8AC3E}">
        <p14:creationId xmlns:p14="http://schemas.microsoft.com/office/powerpoint/2010/main" val="361856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DC053B-439B-4DED-9F9A-FFDD98C09B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DB5DC3-29DB-4796-8661-C1F2538A4D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BB2B8-3179-4747-AF47-D6E15AB8681F}"/>
              </a:ext>
            </a:extLst>
          </p:cNvPr>
          <p:cNvSpPr>
            <a:spLocks noGrp="1"/>
          </p:cNvSpPr>
          <p:nvPr>
            <p:ph type="dt" sz="half" idx="10"/>
          </p:nvPr>
        </p:nvSpPr>
        <p:spPr/>
        <p:txBody>
          <a:bodyPr/>
          <a:lstStyle/>
          <a:p>
            <a:fld id="{BD945241-2131-4A2D-AC89-2273B79A6817}" type="datetimeFigureOut">
              <a:rPr lang="en-US" smtClean="0"/>
              <a:t>11/23/2017</a:t>
            </a:fld>
            <a:endParaRPr lang="en-US"/>
          </a:p>
        </p:txBody>
      </p:sp>
      <p:sp>
        <p:nvSpPr>
          <p:cNvPr id="5" name="Footer Placeholder 4">
            <a:extLst>
              <a:ext uri="{FF2B5EF4-FFF2-40B4-BE49-F238E27FC236}">
                <a16:creationId xmlns:a16="http://schemas.microsoft.com/office/drawing/2014/main" id="{6156B114-9A00-4A97-A8DD-A5AFEAD02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298D2-D767-4CFF-B8F2-01D0DA8D4E60}"/>
              </a:ext>
            </a:extLst>
          </p:cNvPr>
          <p:cNvSpPr>
            <a:spLocks noGrp="1"/>
          </p:cNvSpPr>
          <p:nvPr>
            <p:ph type="sldNum" sz="quarter" idx="12"/>
          </p:nvPr>
        </p:nvSpPr>
        <p:spPr/>
        <p:txBody>
          <a:bodyPr/>
          <a:lstStyle/>
          <a:p>
            <a:fld id="{235E326F-D3D9-414D-9BC4-1B8333572091}" type="slidenum">
              <a:rPr lang="en-US" smtClean="0"/>
              <a:t>‹#›</a:t>
            </a:fld>
            <a:endParaRPr lang="en-US"/>
          </a:p>
        </p:txBody>
      </p:sp>
    </p:spTree>
    <p:extLst>
      <p:ext uri="{BB962C8B-B14F-4D97-AF65-F5344CB8AC3E}">
        <p14:creationId xmlns:p14="http://schemas.microsoft.com/office/powerpoint/2010/main" val="350329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92F7-BF75-4454-8CBF-2427C232F6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4FB82E-FCFF-4C23-9CED-76E78CD625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FE53A-D9F0-4EC2-BACB-3F22197FE777}"/>
              </a:ext>
            </a:extLst>
          </p:cNvPr>
          <p:cNvSpPr>
            <a:spLocks noGrp="1"/>
          </p:cNvSpPr>
          <p:nvPr>
            <p:ph type="dt" sz="half" idx="10"/>
          </p:nvPr>
        </p:nvSpPr>
        <p:spPr/>
        <p:txBody>
          <a:bodyPr/>
          <a:lstStyle/>
          <a:p>
            <a:fld id="{BD945241-2131-4A2D-AC89-2273B79A6817}" type="datetimeFigureOut">
              <a:rPr lang="en-US" smtClean="0"/>
              <a:t>11/23/2017</a:t>
            </a:fld>
            <a:endParaRPr lang="en-US"/>
          </a:p>
        </p:txBody>
      </p:sp>
      <p:sp>
        <p:nvSpPr>
          <p:cNvPr id="5" name="Footer Placeholder 4">
            <a:extLst>
              <a:ext uri="{FF2B5EF4-FFF2-40B4-BE49-F238E27FC236}">
                <a16:creationId xmlns:a16="http://schemas.microsoft.com/office/drawing/2014/main" id="{BA6DE9A7-C0BF-4BFE-ADAF-E3DA29CC9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59E6D-F1B1-4074-A6DD-EA58A803FFF1}"/>
              </a:ext>
            </a:extLst>
          </p:cNvPr>
          <p:cNvSpPr>
            <a:spLocks noGrp="1"/>
          </p:cNvSpPr>
          <p:nvPr>
            <p:ph type="sldNum" sz="quarter" idx="12"/>
          </p:nvPr>
        </p:nvSpPr>
        <p:spPr/>
        <p:txBody>
          <a:bodyPr/>
          <a:lstStyle/>
          <a:p>
            <a:fld id="{235E326F-D3D9-414D-9BC4-1B8333572091}" type="slidenum">
              <a:rPr lang="en-US" smtClean="0"/>
              <a:t>‹#›</a:t>
            </a:fld>
            <a:endParaRPr lang="en-US"/>
          </a:p>
        </p:txBody>
      </p:sp>
    </p:spTree>
    <p:extLst>
      <p:ext uri="{BB962C8B-B14F-4D97-AF65-F5344CB8AC3E}">
        <p14:creationId xmlns:p14="http://schemas.microsoft.com/office/powerpoint/2010/main" val="184984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82CD-15C9-415C-AABF-8E89B9B40B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931396-F625-41AB-8D0E-E7C2FA6AEB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ACAD87-6E10-42C9-9B9A-F1669FA7013C}"/>
              </a:ext>
            </a:extLst>
          </p:cNvPr>
          <p:cNvSpPr>
            <a:spLocks noGrp="1"/>
          </p:cNvSpPr>
          <p:nvPr>
            <p:ph type="dt" sz="half" idx="10"/>
          </p:nvPr>
        </p:nvSpPr>
        <p:spPr/>
        <p:txBody>
          <a:bodyPr/>
          <a:lstStyle/>
          <a:p>
            <a:fld id="{BD945241-2131-4A2D-AC89-2273B79A6817}" type="datetimeFigureOut">
              <a:rPr lang="en-US" smtClean="0"/>
              <a:t>11/23/2017</a:t>
            </a:fld>
            <a:endParaRPr lang="en-US"/>
          </a:p>
        </p:txBody>
      </p:sp>
      <p:sp>
        <p:nvSpPr>
          <p:cNvPr id="5" name="Footer Placeholder 4">
            <a:extLst>
              <a:ext uri="{FF2B5EF4-FFF2-40B4-BE49-F238E27FC236}">
                <a16:creationId xmlns:a16="http://schemas.microsoft.com/office/drawing/2014/main" id="{29814262-21A7-446D-883F-24380FC45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51F43-4D6B-4564-9D5A-3728039363C3}"/>
              </a:ext>
            </a:extLst>
          </p:cNvPr>
          <p:cNvSpPr>
            <a:spLocks noGrp="1"/>
          </p:cNvSpPr>
          <p:nvPr>
            <p:ph type="sldNum" sz="quarter" idx="12"/>
          </p:nvPr>
        </p:nvSpPr>
        <p:spPr/>
        <p:txBody>
          <a:bodyPr/>
          <a:lstStyle/>
          <a:p>
            <a:fld id="{235E326F-D3D9-414D-9BC4-1B8333572091}" type="slidenum">
              <a:rPr lang="en-US" smtClean="0"/>
              <a:t>‹#›</a:t>
            </a:fld>
            <a:endParaRPr lang="en-US"/>
          </a:p>
        </p:txBody>
      </p:sp>
    </p:spTree>
    <p:extLst>
      <p:ext uri="{BB962C8B-B14F-4D97-AF65-F5344CB8AC3E}">
        <p14:creationId xmlns:p14="http://schemas.microsoft.com/office/powerpoint/2010/main" val="45021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EECA-328A-4975-8B84-C767FD0E5A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0C84D7-B378-4ADF-9ECA-ABA506A718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6403DF-4391-42F6-9D01-B3966CF4D5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A63AD0-A7D3-4AF6-8731-71382179CCC6}"/>
              </a:ext>
            </a:extLst>
          </p:cNvPr>
          <p:cNvSpPr>
            <a:spLocks noGrp="1"/>
          </p:cNvSpPr>
          <p:nvPr>
            <p:ph type="dt" sz="half" idx="10"/>
          </p:nvPr>
        </p:nvSpPr>
        <p:spPr/>
        <p:txBody>
          <a:bodyPr/>
          <a:lstStyle/>
          <a:p>
            <a:fld id="{BD945241-2131-4A2D-AC89-2273B79A6817}" type="datetimeFigureOut">
              <a:rPr lang="en-US" smtClean="0"/>
              <a:t>11/23/2017</a:t>
            </a:fld>
            <a:endParaRPr lang="en-US"/>
          </a:p>
        </p:txBody>
      </p:sp>
      <p:sp>
        <p:nvSpPr>
          <p:cNvPr id="6" name="Footer Placeholder 5">
            <a:extLst>
              <a:ext uri="{FF2B5EF4-FFF2-40B4-BE49-F238E27FC236}">
                <a16:creationId xmlns:a16="http://schemas.microsoft.com/office/drawing/2014/main" id="{A0131414-0CD2-4EFB-995A-91A1ECE70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B9C05-0793-4143-9B34-87308770D9DD}"/>
              </a:ext>
            </a:extLst>
          </p:cNvPr>
          <p:cNvSpPr>
            <a:spLocks noGrp="1"/>
          </p:cNvSpPr>
          <p:nvPr>
            <p:ph type="sldNum" sz="quarter" idx="12"/>
          </p:nvPr>
        </p:nvSpPr>
        <p:spPr/>
        <p:txBody>
          <a:bodyPr/>
          <a:lstStyle/>
          <a:p>
            <a:fld id="{235E326F-D3D9-414D-9BC4-1B8333572091}" type="slidenum">
              <a:rPr lang="en-US" smtClean="0"/>
              <a:t>‹#›</a:t>
            </a:fld>
            <a:endParaRPr lang="en-US"/>
          </a:p>
        </p:txBody>
      </p:sp>
    </p:spTree>
    <p:extLst>
      <p:ext uri="{BB962C8B-B14F-4D97-AF65-F5344CB8AC3E}">
        <p14:creationId xmlns:p14="http://schemas.microsoft.com/office/powerpoint/2010/main" val="3691875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F2B7-6E07-468A-BECF-791DA3198A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3996F2-EBC4-459D-BC7D-BFA0BFF4F0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E157E6-BE55-4536-BDF0-331767431C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543EE6-6F5C-4DC3-8DF7-5B68E165D2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A19FF7-9E5D-4D1B-B0E7-B1B5205742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811D34-C1BF-47BF-A83C-EDC4C3E7B0D3}"/>
              </a:ext>
            </a:extLst>
          </p:cNvPr>
          <p:cNvSpPr>
            <a:spLocks noGrp="1"/>
          </p:cNvSpPr>
          <p:nvPr>
            <p:ph type="dt" sz="half" idx="10"/>
          </p:nvPr>
        </p:nvSpPr>
        <p:spPr/>
        <p:txBody>
          <a:bodyPr/>
          <a:lstStyle/>
          <a:p>
            <a:fld id="{BD945241-2131-4A2D-AC89-2273B79A6817}" type="datetimeFigureOut">
              <a:rPr lang="en-US" smtClean="0"/>
              <a:t>11/23/2017</a:t>
            </a:fld>
            <a:endParaRPr lang="en-US"/>
          </a:p>
        </p:txBody>
      </p:sp>
      <p:sp>
        <p:nvSpPr>
          <p:cNvPr id="8" name="Footer Placeholder 7">
            <a:extLst>
              <a:ext uri="{FF2B5EF4-FFF2-40B4-BE49-F238E27FC236}">
                <a16:creationId xmlns:a16="http://schemas.microsoft.com/office/drawing/2014/main" id="{C757986E-0051-4C3D-A04E-F071532C1A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D24E5F-EC1F-452C-A36A-3DC39DC9D911}"/>
              </a:ext>
            </a:extLst>
          </p:cNvPr>
          <p:cNvSpPr>
            <a:spLocks noGrp="1"/>
          </p:cNvSpPr>
          <p:nvPr>
            <p:ph type="sldNum" sz="quarter" idx="12"/>
          </p:nvPr>
        </p:nvSpPr>
        <p:spPr/>
        <p:txBody>
          <a:bodyPr/>
          <a:lstStyle/>
          <a:p>
            <a:fld id="{235E326F-D3D9-414D-9BC4-1B8333572091}" type="slidenum">
              <a:rPr lang="en-US" smtClean="0"/>
              <a:t>‹#›</a:t>
            </a:fld>
            <a:endParaRPr lang="en-US"/>
          </a:p>
        </p:txBody>
      </p:sp>
    </p:spTree>
    <p:extLst>
      <p:ext uri="{BB962C8B-B14F-4D97-AF65-F5344CB8AC3E}">
        <p14:creationId xmlns:p14="http://schemas.microsoft.com/office/powerpoint/2010/main" val="148144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02D06-789A-498D-A83A-0541D8C234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1B6E8C-4D07-4981-AC55-5817A325B261}"/>
              </a:ext>
            </a:extLst>
          </p:cNvPr>
          <p:cNvSpPr>
            <a:spLocks noGrp="1"/>
          </p:cNvSpPr>
          <p:nvPr>
            <p:ph type="dt" sz="half" idx="10"/>
          </p:nvPr>
        </p:nvSpPr>
        <p:spPr/>
        <p:txBody>
          <a:bodyPr/>
          <a:lstStyle/>
          <a:p>
            <a:fld id="{BD945241-2131-4A2D-AC89-2273B79A6817}" type="datetimeFigureOut">
              <a:rPr lang="en-US" smtClean="0"/>
              <a:t>11/23/2017</a:t>
            </a:fld>
            <a:endParaRPr lang="en-US"/>
          </a:p>
        </p:txBody>
      </p:sp>
      <p:sp>
        <p:nvSpPr>
          <p:cNvPr id="4" name="Footer Placeholder 3">
            <a:extLst>
              <a:ext uri="{FF2B5EF4-FFF2-40B4-BE49-F238E27FC236}">
                <a16:creationId xmlns:a16="http://schemas.microsoft.com/office/drawing/2014/main" id="{D4D9E5D9-1ECF-4F58-A4BD-D0628DADF5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542F8-0864-4AD5-A0C3-998E3FE5892C}"/>
              </a:ext>
            </a:extLst>
          </p:cNvPr>
          <p:cNvSpPr>
            <a:spLocks noGrp="1"/>
          </p:cNvSpPr>
          <p:nvPr>
            <p:ph type="sldNum" sz="quarter" idx="12"/>
          </p:nvPr>
        </p:nvSpPr>
        <p:spPr/>
        <p:txBody>
          <a:bodyPr/>
          <a:lstStyle/>
          <a:p>
            <a:fld id="{235E326F-D3D9-414D-9BC4-1B8333572091}" type="slidenum">
              <a:rPr lang="en-US" smtClean="0"/>
              <a:t>‹#›</a:t>
            </a:fld>
            <a:endParaRPr lang="en-US"/>
          </a:p>
        </p:txBody>
      </p:sp>
    </p:spTree>
    <p:extLst>
      <p:ext uri="{BB962C8B-B14F-4D97-AF65-F5344CB8AC3E}">
        <p14:creationId xmlns:p14="http://schemas.microsoft.com/office/powerpoint/2010/main" val="24562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EA3571-2FF7-4151-9B7E-9B76600F5410}"/>
              </a:ext>
            </a:extLst>
          </p:cNvPr>
          <p:cNvSpPr>
            <a:spLocks noGrp="1"/>
          </p:cNvSpPr>
          <p:nvPr>
            <p:ph type="dt" sz="half" idx="10"/>
          </p:nvPr>
        </p:nvSpPr>
        <p:spPr/>
        <p:txBody>
          <a:bodyPr/>
          <a:lstStyle/>
          <a:p>
            <a:fld id="{BD945241-2131-4A2D-AC89-2273B79A6817}" type="datetimeFigureOut">
              <a:rPr lang="en-US" smtClean="0"/>
              <a:t>11/23/2017</a:t>
            </a:fld>
            <a:endParaRPr lang="en-US"/>
          </a:p>
        </p:txBody>
      </p:sp>
      <p:sp>
        <p:nvSpPr>
          <p:cNvPr id="3" name="Footer Placeholder 2">
            <a:extLst>
              <a:ext uri="{FF2B5EF4-FFF2-40B4-BE49-F238E27FC236}">
                <a16:creationId xmlns:a16="http://schemas.microsoft.com/office/drawing/2014/main" id="{3770B378-6B6F-42D5-A4D9-E7FDEB3A4E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62D4C9-52C9-4803-94C4-19904B50F432}"/>
              </a:ext>
            </a:extLst>
          </p:cNvPr>
          <p:cNvSpPr>
            <a:spLocks noGrp="1"/>
          </p:cNvSpPr>
          <p:nvPr>
            <p:ph type="sldNum" sz="quarter" idx="12"/>
          </p:nvPr>
        </p:nvSpPr>
        <p:spPr/>
        <p:txBody>
          <a:bodyPr/>
          <a:lstStyle/>
          <a:p>
            <a:fld id="{235E326F-D3D9-414D-9BC4-1B8333572091}" type="slidenum">
              <a:rPr lang="en-US" smtClean="0"/>
              <a:t>‹#›</a:t>
            </a:fld>
            <a:endParaRPr lang="en-US"/>
          </a:p>
        </p:txBody>
      </p:sp>
    </p:spTree>
    <p:extLst>
      <p:ext uri="{BB962C8B-B14F-4D97-AF65-F5344CB8AC3E}">
        <p14:creationId xmlns:p14="http://schemas.microsoft.com/office/powerpoint/2010/main" val="58723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6DAA-DC28-4ECD-B88D-5736E1C917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C44638-3CBF-426D-97EC-7E44469BE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D06EDC-A2D3-4BDB-A92B-0F960D337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F7C844-837B-499B-847B-CCD659A0F069}"/>
              </a:ext>
            </a:extLst>
          </p:cNvPr>
          <p:cNvSpPr>
            <a:spLocks noGrp="1"/>
          </p:cNvSpPr>
          <p:nvPr>
            <p:ph type="dt" sz="half" idx="10"/>
          </p:nvPr>
        </p:nvSpPr>
        <p:spPr/>
        <p:txBody>
          <a:bodyPr/>
          <a:lstStyle/>
          <a:p>
            <a:fld id="{BD945241-2131-4A2D-AC89-2273B79A6817}" type="datetimeFigureOut">
              <a:rPr lang="en-US" smtClean="0"/>
              <a:t>11/23/2017</a:t>
            </a:fld>
            <a:endParaRPr lang="en-US"/>
          </a:p>
        </p:txBody>
      </p:sp>
      <p:sp>
        <p:nvSpPr>
          <p:cNvPr id="6" name="Footer Placeholder 5">
            <a:extLst>
              <a:ext uri="{FF2B5EF4-FFF2-40B4-BE49-F238E27FC236}">
                <a16:creationId xmlns:a16="http://schemas.microsoft.com/office/drawing/2014/main" id="{8D2F729B-28D2-472D-A056-0335E177E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C961FD-84BC-46A0-BAFE-C8E0D6C0B9A2}"/>
              </a:ext>
            </a:extLst>
          </p:cNvPr>
          <p:cNvSpPr>
            <a:spLocks noGrp="1"/>
          </p:cNvSpPr>
          <p:nvPr>
            <p:ph type="sldNum" sz="quarter" idx="12"/>
          </p:nvPr>
        </p:nvSpPr>
        <p:spPr/>
        <p:txBody>
          <a:bodyPr/>
          <a:lstStyle/>
          <a:p>
            <a:fld id="{235E326F-D3D9-414D-9BC4-1B8333572091}" type="slidenum">
              <a:rPr lang="en-US" smtClean="0"/>
              <a:t>‹#›</a:t>
            </a:fld>
            <a:endParaRPr lang="en-US"/>
          </a:p>
        </p:txBody>
      </p:sp>
    </p:spTree>
    <p:extLst>
      <p:ext uri="{BB962C8B-B14F-4D97-AF65-F5344CB8AC3E}">
        <p14:creationId xmlns:p14="http://schemas.microsoft.com/office/powerpoint/2010/main" val="256774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8D7F-9F14-47DF-A555-288C7F39C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AF3D8B-0A04-455E-BA07-86A07053C8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B03598-C790-4107-BFB4-8FDE0B259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1F044-26DA-4E3D-A54F-EF21D5C8BDB7}"/>
              </a:ext>
            </a:extLst>
          </p:cNvPr>
          <p:cNvSpPr>
            <a:spLocks noGrp="1"/>
          </p:cNvSpPr>
          <p:nvPr>
            <p:ph type="dt" sz="half" idx="10"/>
          </p:nvPr>
        </p:nvSpPr>
        <p:spPr/>
        <p:txBody>
          <a:bodyPr/>
          <a:lstStyle/>
          <a:p>
            <a:fld id="{BD945241-2131-4A2D-AC89-2273B79A6817}" type="datetimeFigureOut">
              <a:rPr lang="en-US" smtClean="0"/>
              <a:t>11/23/2017</a:t>
            </a:fld>
            <a:endParaRPr lang="en-US"/>
          </a:p>
        </p:txBody>
      </p:sp>
      <p:sp>
        <p:nvSpPr>
          <p:cNvPr id="6" name="Footer Placeholder 5">
            <a:extLst>
              <a:ext uri="{FF2B5EF4-FFF2-40B4-BE49-F238E27FC236}">
                <a16:creationId xmlns:a16="http://schemas.microsoft.com/office/drawing/2014/main" id="{0869AB18-7681-4D56-BA6A-716E229D5C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3C004-EFD1-4E8F-B67B-C8D0730B6555}"/>
              </a:ext>
            </a:extLst>
          </p:cNvPr>
          <p:cNvSpPr>
            <a:spLocks noGrp="1"/>
          </p:cNvSpPr>
          <p:nvPr>
            <p:ph type="sldNum" sz="quarter" idx="12"/>
          </p:nvPr>
        </p:nvSpPr>
        <p:spPr/>
        <p:txBody>
          <a:bodyPr/>
          <a:lstStyle/>
          <a:p>
            <a:fld id="{235E326F-D3D9-414D-9BC4-1B8333572091}" type="slidenum">
              <a:rPr lang="en-US" smtClean="0"/>
              <a:t>‹#›</a:t>
            </a:fld>
            <a:endParaRPr lang="en-US"/>
          </a:p>
        </p:txBody>
      </p:sp>
    </p:spTree>
    <p:extLst>
      <p:ext uri="{BB962C8B-B14F-4D97-AF65-F5344CB8AC3E}">
        <p14:creationId xmlns:p14="http://schemas.microsoft.com/office/powerpoint/2010/main" val="298374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D82B05-5D8D-4927-B9E1-6C3BCD45D7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441C4D-61E4-4DB9-897D-992CFA978D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3B7A2-48EE-4D60-B590-F4E3C45B3D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45241-2131-4A2D-AC89-2273B79A6817}" type="datetimeFigureOut">
              <a:rPr lang="en-US" smtClean="0"/>
              <a:t>11/23/2017</a:t>
            </a:fld>
            <a:endParaRPr lang="en-US"/>
          </a:p>
        </p:txBody>
      </p:sp>
      <p:sp>
        <p:nvSpPr>
          <p:cNvPr id="5" name="Footer Placeholder 4">
            <a:extLst>
              <a:ext uri="{FF2B5EF4-FFF2-40B4-BE49-F238E27FC236}">
                <a16:creationId xmlns:a16="http://schemas.microsoft.com/office/drawing/2014/main" id="{D865AA5E-0134-4692-B472-654D01362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8C5F5F-F3A4-4679-84E8-120D21297C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E326F-D3D9-414D-9BC4-1B8333572091}" type="slidenum">
              <a:rPr lang="en-US" smtClean="0"/>
              <a:t>‹#›</a:t>
            </a:fld>
            <a:endParaRPr lang="en-US"/>
          </a:p>
        </p:txBody>
      </p:sp>
    </p:spTree>
    <p:extLst>
      <p:ext uri="{BB962C8B-B14F-4D97-AF65-F5344CB8AC3E}">
        <p14:creationId xmlns:p14="http://schemas.microsoft.com/office/powerpoint/2010/main" val="2363215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8D9B436C-D84D-4ABE-8C4C-EF4971D79674}"/>
              </a:ext>
            </a:extLst>
          </p:cNvPr>
          <p:cNvSpPr>
            <a:spLocks noGrp="1"/>
          </p:cNvSpPr>
          <p:nvPr>
            <p:ph type="ctrTitle"/>
          </p:nvPr>
        </p:nvSpPr>
        <p:spPr>
          <a:xfrm>
            <a:off x="642257" y="4525347"/>
            <a:ext cx="6939722" cy="1737360"/>
          </a:xfrm>
        </p:spPr>
        <p:txBody>
          <a:bodyPr anchor="ctr">
            <a:normAutofit/>
          </a:bodyPr>
          <a:lstStyle/>
          <a:p>
            <a:pPr algn="r"/>
            <a:r>
              <a:rPr lang="en-US" dirty="0" err="1"/>
              <a:t>Motyvacija</a:t>
            </a:r>
            <a:endParaRPr lang="en-US"/>
          </a:p>
        </p:txBody>
      </p:sp>
      <p:sp>
        <p:nvSpPr>
          <p:cNvPr id="7" name="Subtitle 6">
            <a:extLst>
              <a:ext uri="{FF2B5EF4-FFF2-40B4-BE49-F238E27FC236}">
                <a16:creationId xmlns:a16="http://schemas.microsoft.com/office/drawing/2014/main" id="{ACFF54E7-C9EC-4F2B-B0C6-3BDE920BB3D0}"/>
              </a:ext>
            </a:extLst>
          </p:cNvPr>
          <p:cNvSpPr>
            <a:spLocks noGrp="1"/>
          </p:cNvSpPr>
          <p:nvPr>
            <p:ph type="subTitle" idx="1"/>
          </p:nvPr>
        </p:nvSpPr>
        <p:spPr>
          <a:xfrm>
            <a:off x="8050762" y="4525347"/>
            <a:ext cx="3211288" cy="1737360"/>
          </a:xfrm>
        </p:spPr>
        <p:txBody>
          <a:bodyPr anchor="ctr">
            <a:normAutofit/>
          </a:bodyPr>
          <a:lstStyle/>
          <a:p>
            <a:pPr algn="l"/>
            <a:r>
              <a:rPr lang="en-US" dirty="0"/>
              <a:t>Laurynas Dovydaitis</a:t>
            </a:r>
            <a:endParaRPr lang="en-US"/>
          </a:p>
        </p:txBody>
      </p:sp>
    </p:spTree>
    <p:extLst>
      <p:ext uri="{BB962C8B-B14F-4D97-AF65-F5344CB8AC3E}">
        <p14:creationId xmlns:p14="http://schemas.microsoft.com/office/powerpoint/2010/main" val="3403775246"/>
      </p:ext>
    </p:extLst>
  </p:cSld>
  <p:clrMapOvr>
    <a:masterClrMapping/>
  </p:clrMapOvr>
  <mc:AlternateContent xmlns:mc="http://schemas.openxmlformats.org/markup-compatibility/2006" xmlns:p14="http://schemas.microsoft.com/office/powerpoint/2010/main">
    <mc:Choice Requires="p14">
      <p:transition spd="slow" p14:dur="2000" advTm="52150"/>
    </mc:Choice>
    <mc:Fallback xmlns="">
      <p:transition spd="slow" advTm="5215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53BB5D57-6178-4F62-B472-0312F6D95A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852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90C4B25-A04D-46B3-863C-4E829BAE429E}"/>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ChalkSketch/>
                    </a14:imgEffect>
                  </a14:imgLayer>
                </a14:imgProps>
              </a:ext>
            </a:extLst>
          </a:blip>
          <a:srcRect t="-1470" r="1" b="-1826"/>
          <a:stretch/>
        </p:blipFill>
        <p:spPr>
          <a:xfrm>
            <a:off x="643467" y="643467"/>
            <a:ext cx="10905066" cy="5571066"/>
          </a:xfrm>
          <a:prstGeom prst="rect">
            <a:avLst/>
          </a:prstGeom>
        </p:spPr>
      </p:pic>
      <p:sp>
        <p:nvSpPr>
          <p:cNvPr id="14" name="Rectangle 10">
            <a:extLst>
              <a:ext uri="{FF2B5EF4-FFF2-40B4-BE49-F238E27FC236}">
                <a16:creationId xmlns:a16="http://schemas.microsoft.com/office/drawing/2014/main" id="{4C61BD32-7542-4D52-BA5A-3ADE869BF8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17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4F73C9D4-4BA9-438D-8724-B9AB7B93A8FC}"/>
              </a:ext>
            </a:extLst>
          </p:cNvPr>
          <p:cNvSpPr>
            <a:spLocks noGrp="1"/>
          </p:cNvSpPr>
          <p:nvPr>
            <p:ph type="title"/>
          </p:nvPr>
        </p:nvSpPr>
        <p:spPr>
          <a:xfrm>
            <a:off x="833002" y="365125"/>
            <a:ext cx="10520702" cy="1325563"/>
          </a:xfrm>
        </p:spPr>
        <p:txBody>
          <a:bodyPr>
            <a:normAutofit/>
          </a:bodyPr>
          <a:lstStyle/>
          <a:p>
            <a:r>
              <a:rPr lang="en-US" dirty="0" err="1"/>
              <a:t>Motyvacija</a:t>
            </a:r>
            <a:endParaRPr lang="en-US" dirty="0"/>
          </a:p>
        </p:txBody>
      </p:sp>
      <p:graphicFrame>
        <p:nvGraphicFramePr>
          <p:cNvPr id="7" name="Content Placeholder 4"/>
          <p:cNvGraphicFramePr>
            <a:graphicFrameLocks noGrp="1"/>
          </p:cNvGraphicFramePr>
          <p:nvPr>
            <p:ph idx="1"/>
            <p:extLst>
              <p:ext uri="{D42A27DB-BD31-4B8C-83A1-F6EECF244321}">
                <p14:modId xmlns:p14="http://schemas.microsoft.com/office/powerpoint/2010/main" val="4206045175"/>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2583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88945"/>
    </mc:Choice>
    <mc:Fallback xmlns="">
      <p:transition spd="slow" advTm="8894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92F818-1F5B-4EFD-B7D3-EA2AF457CD80}"/>
              </a:ext>
            </a:extLst>
          </p:cNvPr>
          <p:cNvSpPr>
            <a:spLocks noGrp="1"/>
          </p:cNvSpPr>
          <p:nvPr>
            <p:ph type="title"/>
          </p:nvPr>
        </p:nvSpPr>
        <p:spPr>
          <a:xfrm>
            <a:off x="833002" y="365125"/>
            <a:ext cx="10520702" cy="1325563"/>
          </a:xfrm>
        </p:spPr>
        <p:txBody>
          <a:bodyPr>
            <a:normAutofit/>
          </a:bodyPr>
          <a:lstStyle/>
          <a:p>
            <a:r>
              <a:rPr lang="lt-LT"/>
              <a:t>Skatinimo teorija</a:t>
            </a:r>
            <a:endParaRPr lang="en-US"/>
          </a:p>
        </p:txBody>
      </p:sp>
      <p:graphicFrame>
        <p:nvGraphicFramePr>
          <p:cNvPr id="24" name="Content Placeholder 2"/>
          <p:cNvGraphicFramePr>
            <a:graphicFrameLocks noGrp="1"/>
          </p:cNvGraphicFramePr>
          <p:nvPr>
            <p:ph idx="1"/>
            <p:extLst>
              <p:ext uri="{D42A27DB-BD31-4B8C-83A1-F6EECF244321}">
                <p14:modId xmlns:p14="http://schemas.microsoft.com/office/powerpoint/2010/main" val="481857578"/>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3952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31440"/>
    </mc:Choice>
    <mc:Fallback xmlns="">
      <p:transition spd="slow" advTm="13144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23207CC6-EAA1-4BFF-A48A-DECAD89727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
            <a:extLst>
              <a:ext uri="{FF2B5EF4-FFF2-40B4-BE49-F238E27FC236}">
                <a16:creationId xmlns:a16="http://schemas.microsoft.com/office/drawing/2014/main" id="{B234A3DD-923D-4166-8B19-7DD589908C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16">
            <a:extLst>
              <a:ext uri="{FF2B5EF4-FFF2-40B4-BE49-F238E27FC236}">
                <a16:creationId xmlns:a16="http://schemas.microsoft.com/office/drawing/2014/main" id="{F6ACA5AC-3C5D-4994-B40F-FC8349E4D6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0C5CD-9C5E-4952-802B-1A48253F2687}"/>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a:solidFill>
                  <a:schemeClr val="tx1"/>
                </a:solidFill>
                <a:latin typeface="+mj-lt"/>
                <a:ea typeface="+mj-ea"/>
                <a:cs typeface="+mj-cs"/>
              </a:rPr>
              <a:t>Kaip nužudyti vidinę motyvaciją?</a:t>
            </a:r>
          </a:p>
        </p:txBody>
      </p:sp>
      <p:sp>
        <p:nvSpPr>
          <p:cNvPr id="5" name="Text Placeholder 4">
            <a:extLst>
              <a:ext uri="{FF2B5EF4-FFF2-40B4-BE49-F238E27FC236}">
                <a16:creationId xmlns:a16="http://schemas.microsoft.com/office/drawing/2014/main" id="{DD856543-37A2-4194-9673-96D349987082}"/>
              </a:ext>
            </a:extLst>
          </p:cNvPr>
          <p:cNvSpPr>
            <a:spLocks noGrp="1"/>
          </p:cNvSpPr>
          <p:nvPr>
            <p:ph type="body" idx="1"/>
          </p:nvPr>
        </p:nvSpPr>
        <p:spPr>
          <a:xfrm>
            <a:off x="804672" y="1300450"/>
            <a:ext cx="4167376" cy="1155525"/>
          </a:xfrm>
        </p:spPr>
        <p:txBody>
          <a:bodyPr vert="horz" lIns="91440" tIns="45720" rIns="91440" bIns="45720" rtlCol="0" anchor="b">
            <a:normAutofit/>
          </a:bodyPr>
          <a:lstStyle/>
          <a:p>
            <a:r>
              <a:rPr lang="en-US" sz="2000" kern="1200" dirty="0" err="1">
                <a:solidFill>
                  <a:schemeClr val="tx1"/>
                </a:solidFill>
                <a:latin typeface="+mn-lt"/>
                <a:ea typeface="+mn-ea"/>
                <a:cs typeface="+mn-cs"/>
              </a:rPr>
              <a:t>Arba</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kaip</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šios</a:t>
            </a:r>
            <a:r>
              <a:rPr lang="en-US" sz="2000" kern="1200" dirty="0">
                <a:solidFill>
                  <a:schemeClr val="tx1"/>
                </a:solidFill>
                <a:latin typeface="+mn-lt"/>
                <a:ea typeface="+mn-ea"/>
                <a:cs typeface="+mn-cs"/>
              </a:rPr>
              <a:t> dvi </a:t>
            </a:r>
            <a:r>
              <a:rPr lang="en-US" sz="2000" kern="1200" dirty="0" err="1">
                <a:solidFill>
                  <a:schemeClr val="tx1"/>
                </a:solidFill>
                <a:latin typeface="+mn-lt"/>
                <a:ea typeface="+mn-ea"/>
                <a:cs typeface="+mn-cs"/>
              </a:rPr>
              <a:t>motyvacijos</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veikia</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atskirai</a:t>
            </a:r>
            <a:endParaRPr lang="en-US" sz="2000" kern="1200" dirty="0">
              <a:solidFill>
                <a:schemeClr val="tx1"/>
              </a:solidFill>
              <a:latin typeface="+mn-lt"/>
              <a:ea typeface="+mn-ea"/>
              <a:cs typeface="+mn-cs"/>
            </a:endParaRPr>
          </a:p>
        </p:txBody>
      </p:sp>
    </p:spTree>
    <p:extLst>
      <p:ext uri="{BB962C8B-B14F-4D97-AF65-F5344CB8AC3E}">
        <p14:creationId xmlns:p14="http://schemas.microsoft.com/office/powerpoint/2010/main" val="1030909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61823"/>
    </mc:Choice>
    <mc:Fallback xmlns="">
      <p:transition spd="slow" advTm="1618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3207CC6-EAA1-4BFF-A48A-DECAD89727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
            <a:extLst>
              <a:ext uri="{FF2B5EF4-FFF2-40B4-BE49-F238E27FC236}">
                <a16:creationId xmlns:a16="http://schemas.microsoft.com/office/drawing/2014/main" id="{B234A3DD-923D-4166-8B19-7DD589908C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6">
            <a:extLst>
              <a:ext uri="{FF2B5EF4-FFF2-40B4-BE49-F238E27FC236}">
                <a16:creationId xmlns:a16="http://schemas.microsoft.com/office/drawing/2014/main" id="{F6ACA5AC-3C5D-4994-B40F-FC8349E4D6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F5AD4BD-8EA1-4EE8-A92C-0EE798677B4C}"/>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lt-LT" sz="5400" dirty="0"/>
              <a:t>O ar galima ją sustiprinti?</a:t>
            </a:r>
            <a:endParaRPr lang="en-US" sz="5400" kern="1200" dirty="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08EB8BEE-3E52-435D-A8D6-E7F49D69D734}"/>
              </a:ext>
            </a:extLst>
          </p:cNvPr>
          <p:cNvSpPr>
            <a:spLocks noGrp="1"/>
          </p:cNvSpPr>
          <p:nvPr>
            <p:ph type="body" idx="1"/>
          </p:nvPr>
        </p:nvSpPr>
        <p:spPr>
          <a:xfrm>
            <a:off x="804672" y="1300450"/>
            <a:ext cx="4167376" cy="1155525"/>
          </a:xfrm>
        </p:spPr>
        <p:txBody>
          <a:bodyPr vert="horz" lIns="91440" tIns="45720" rIns="91440" bIns="45720" rtlCol="0" anchor="b">
            <a:normAutofit/>
          </a:bodyPr>
          <a:lstStyle/>
          <a:p>
            <a:r>
              <a:rPr lang="en-US" sz="2000" kern="1200">
                <a:solidFill>
                  <a:schemeClr val="tx1"/>
                </a:solidFill>
                <a:latin typeface="+mn-lt"/>
                <a:ea typeface="+mn-ea"/>
                <a:cs typeface="+mn-cs"/>
              </a:rPr>
              <a:t>Arba vidinės ir išorinės motyvacijos sinergija </a:t>
            </a:r>
          </a:p>
        </p:txBody>
      </p:sp>
    </p:spTree>
    <p:extLst>
      <p:ext uri="{BB962C8B-B14F-4D97-AF65-F5344CB8AC3E}">
        <p14:creationId xmlns:p14="http://schemas.microsoft.com/office/powerpoint/2010/main" val="2841849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94076"/>
    </mc:Choice>
    <mc:Fallback xmlns="">
      <p:transition spd="slow" advTm="4940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4F73C9D4-4BA9-438D-8724-B9AB7B93A8FC}"/>
              </a:ext>
            </a:extLst>
          </p:cNvPr>
          <p:cNvSpPr>
            <a:spLocks noGrp="1"/>
          </p:cNvSpPr>
          <p:nvPr>
            <p:ph type="title"/>
          </p:nvPr>
        </p:nvSpPr>
        <p:spPr>
          <a:xfrm>
            <a:off x="833002" y="365125"/>
            <a:ext cx="10520702" cy="1325563"/>
          </a:xfrm>
        </p:spPr>
        <p:txBody>
          <a:bodyPr>
            <a:normAutofit/>
          </a:bodyPr>
          <a:lstStyle/>
          <a:p>
            <a:r>
              <a:rPr lang="lt-LT" dirty="0"/>
              <a:t>Kaip nepasiduoti</a:t>
            </a:r>
            <a:endParaRPr lang="en-US" dirty="0"/>
          </a:p>
        </p:txBody>
      </p:sp>
      <p:graphicFrame>
        <p:nvGraphicFramePr>
          <p:cNvPr id="7" name="Content Placeholder 4"/>
          <p:cNvGraphicFramePr>
            <a:graphicFrameLocks noGrp="1"/>
          </p:cNvGraphicFramePr>
          <p:nvPr>
            <p:ph idx="1"/>
            <p:extLst>
              <p:ext uri="{D42A27DB-BD31-4B8C-83A1-F6EECF244321}">
                <p14:modId xmlns:p14="http://schemas.microsoft.com/office/powerpoint/2010/main" val="3220017549"/>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0553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88945"/>
    </mc:Choice>
    <mc:Fallback xmlns="">
      <p:transition spd="slow" advTm="8894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53BB5D57-6178-4F62-B472-0312F6D95A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852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90C4B25-A04D-46B3-863C-4E829BAE429E}"/>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ChalkSketch/>
                    </a14:imgEffect>
                  </a14:imgLayer>
                </a14:imgProps>
              </a:ext>
            </a:extLst>
          </a:blip>
          <a:srcRect t="-1470" r="1" b="-1826"/>
          <a:stretch/>
        </p:blipFill>
        <p:spPr>
          <a:xfrm>
            <a:off x="643467" y="643467"/>
            <a:ext cx="10905066" cy="5571066"/>
          </a:xfrm>
          <a:prstGeom prst="rect">
            <a:avLst/>
          </a:prstGeom>
        </p:spPr>
      </p:pic>
      <p:sp>
        <p:nvSpPr>
          <p:cNvPr id="14" name="Rectangle 10">
            <a:extLst>
              <a:ext uri="{FF2B5EF4-FFF2-40B4-BE49-F238E27FC236}">
                <a16:creationId xmlns:a16="http://schemas.microsoft.com/office/drawing/2014/main" id="{4C61BD32-7542-4D52-BA5A-3ADE869BF8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27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3">
            <a:extLst>
              <a:ext uri="{FF2B5EF4-FFF2-40B4-BE49-F238E27FC236}">
                <a16:creationId xmlns:a16="http://schemas.microsoft.com/office/drawing/2014/main" id="{B234A3DD-923D-4166-8B19-7DD589908C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F6ACA5AC-3C5D-4994-B40F-FC8349E4D6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B1530-724D-47E1-B48E-F5B5EE33BEB5}"/>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a:solidFill>
                  <a:schemeClr val="tx1"/>
                </a:solidFill>
                <a:latin typeface="+mj-lt"/>
                <a:ea typeface="+mj-ea"/>
                <a:cs typeface="+mj-cs"/>
              </a:rPr>
              <a:t>Apibendrinimas</a:t>
            </a:r>
          </a:p>
        </p:txBody>
      </p:sp>
      <p:sp>
        <p:nvSpPr>
          <p:cNvPr id="3" name="Text Placeholder 2">
            <a:extLst>
              <a:ext uri="{FF2B5EF4-FFF2-40B4-BE49-F238E27FC236}">
                <a16:creationId xmlns:a16="http://schemas.microsoft.com/office/drawing/2014/main" id="{7AE74025-E8D4-4A54-A954-704BA05C9189}"/>
              </a:ext>
            </a:extLst>
          </p:cNvPr>
          <p:cNvSpPr>
            <a:spLocks noGrp="1"/>
          </p:cNvSpPr>
          <p:nvPr>
            <p:ph type="body" idx="1"/>
          </p:nvPr>
        </p:nvSpPr>
        <p:spPr>
          <a:xfrm>
            <a:off x="804672" y="1300450"/>
            <a:ext cx="4167376" cy="1155525"/>
          </a:xfrm>
        </p:spPr>
        <p:txBody>
          <a:bodyPr vert="horz" lIns="91440" tIns="45720" rIns="91440" bIns="45720" rtlCol="0" anchor="b">
            <a:normAutofit/>
          </a:bodyPr>
          <a:lstStyle/>
          <a:p>
            <a:endParaRPr lang="en-US" sz="2000" kern="1200">
              <a:solidFill>
                <a:schemeClr val="tx1"/>
              </a:solidFill>
              <a:latin typeface="+mn-lt"/>
              <a:ea typeface="+mn-ea"/>
              <a:cs typeface="+mn-cs"/>
            </a:endParaRPr>
          </a:p>
        </p:txBody>
      </p:sp>
    </p:spTree>
    <p:extLst>
      <p:ext uri="{BB962C8B-B14F-4D97-AF65-F5344CB8AC3E}">
        <p14:creationId xmlns:p14="http://schemas.microsoft.com/office/powerpoint/2010/main" val="17653595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0750"/>
    </mc:Choice>
    <mc:Fallback xmlns="">
      <p:transition spd="slow" advTm="5075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223</Words>
  <Application>Microsoft Office PowerPoint</Application>
  <PresentationFormat>Widescreen</PresentationFormat>
  <Paragraphs>37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Motyvacija</vt:lpstr>
      <vt:lpstr>PowerPoint Presentation</vt:lpstr>
      <vt:lpstr>Motyvacija</vt:lpstr>
      <vt:lpstr>Skatinimo teorija</vt:lpstr>
      <vt:lpstr>Kaip nužudyti vidinę motyvaciją?</vt:lpstr>
      <vt:lpstr>O ar galima ją sustiprinti?</vt:lpstr>
      <vt:lpstr>Kaip nepasiduoti</vt:lpstr>
      <vt:lpstr>PowerPoint Presentation</vt:lpstr>
      <vt:lpstr>Apibendrinimas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Motyvacija</dc:title>
  <dc:creator>Laurynas Dovydaitis</dc:creator>
  <cp:lastModifiedBy>Laurynas Dovydaitis</cp:lastModifiedBy>
  <cp:revision>19</cp:revision>
  <dcterms:created xsi:type="dcterms:W3CDTF">2017-11-23T07:00:52Z</dcterms:created>
  <dcterms:modified xsi:type="dcterms:W3CDTF">2017-11-23T16:00:46Z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ladovyda@microsoft.com</vt:lpwstr>
  </property>
  <property fmtid="{D5CDD505-2E9C-101B-9397-08002B2CF9AE}" pid="5" name="MSIP_Label_f42aa342-8706-4288-bd11-ebb85995028c_SetDate">
    <vt:lpwstr>2017-11-23T15:53:22.4247598Z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