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in/JordanKostelidis" TargetMode="External"/><Relationship Id="rId2" Type="http://schemas.openxmlformats.org/officeDocument/2006/relationships/hyperlink" Target="http://techlimittv.eu/KTEALSerronSour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-to://Jordan.Kostelidis.GR@IEEE.org/" TargetMode="External"/><Relationship Id="rId4" Type="http://schemas.openxmlformats.org/officeDocument/2006/relationships/hyperlink" Target="mailto:JordanKostelidis@TechLimitTV.e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423949" y="1380068"/>
            <a:ext cx="11079074" cy="2616199"/>
          </a:xfrm>
        </p:spPr>
        <p:txBody>
          <a:bodyPr>
            <a:normAutofit fontScale="90000"/>
          </a:bodyPr>
          <a:lstStyle/>
          <a:p>
            <a:r>
              <a:rPr lang="el-GR" b="1" dirty="0"/>
              <a:t>ΚΤΕΑΛ Σερρών</a:t>
            </a:r>
            <a:br>
              <a:rPr lang="el-GR" dirty="0"/>
            </a:br>
            <a:r>
              <a:rPr lang="en-US" b="1" dirty="0"/>
              <a:t>Universal Windows Platform Application</a:t>
            </a:r>
            <a:endParaRPr lang="el-GR" b="1" dirty="0"/>
          </a:p>
        </p:txBody>
      </p:sp>
      <p:sp>
        <p:nvSpPr>
          <p:cNvPr id="5" name="Υπότιτλος 2"/>
          <p:cNvSpPr txBox="1">
            <a:spLocks/>
          </p:cNvSpPr>
          <p:nvPr/>
        </p:nvSpPr>
        <p:spPr>
          <a:xfrm>
            <a:off x="7689273" y="6350924"/>
            <a:ext cx="4502727" cy="50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l-GR" dirty="0"/>
              <a:t>© 2012-2016 </a:t>
            </a:r>
            <a:r>
              <a:rPr lang="en-US" dirty="0"/>
              <a:t>TechLimitTV.eu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74872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Τι μπορεί να κάνει ο χρήστης με αυτήν την εφαρμογή </a:t>
            </a:r>
            <a:r>
              <a:rPr lang="en-US" b="1" dirty="0"/>
              <a:t>?</a:t>
            </a:r>
            <a:endParaRPr lang="el-GR" b="1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l-GR" sz="6000" b="1" dirty="0"/>
              <a:t>Μπορεί να δει τα δρομολόγια των ΚΤΕΑΛ Σερρών.</a:t>
            </a:r>
          </a:p>
        </p:txBody>
      </p:sp>
      <p:sp>
        <p:nvSpPr>
          <p:cNvPr id="5" name="Υπότιτλος 2"/>
          <p:cNvSpPr txBox="1">
            <a:spLocks/>
          </p:cNvSpPr>
          <p:nvPr/>
        </p:nvSpPr>
        <p:spPr>
          <a:xfrm>
            <a:off x="7689273" y="6350924"/>
            <a:ext cx="4502727" cy="50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l-GR" dirty="0"/>
              <a:t>© 2012-2016 </a:t>
            </a:r>
            <a:r>
              <a:rPr lang="en-US" dirty="0"/>
              <a:t>TechLimitTV.eu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79491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/>
              <a:t>Πρέπει ο χρήστης να είναι συνδεδεμένος μόνιμα στο </a:t>
            </a:r>
            <a:r>
              <a:rPr lang="en-US" b="1" dirty="0"/>
              <a:t>Internet</a:t>
            </a:r>
            <a:r>
              <a:rPr lang="el-GR" b="1" dirty="0"/>
              <a:t> για να δουλέψει η εφαρμογή</a:t>
            </a:r>
            <a:r>
              <a:rPr lang="en-US" b="1" dirty="0"/>
              <a:t> ?</a:t>
            </a:r>
            <a:endParaRPr lang="el-GR" b="1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4800" b="1" dirty="0"/>
              <a:t>Όχι, η εφαρμογή έχει τα δεδομένα των δρομολογίων μέσα της.</a:t>
            </a:r>
          </a:p>
        </p:txBody>
      </p:sp>
      <p:sp>
        <p:nvSpPr>
          <p:cNvPr id="5" name="Υπότιτλος 2"/>
          <p:cNvSpPr txBox="1">
            <a:spLocks/>
          </p:cNvSpPr>
          <p:nvPr/>
        </p:nvSpPr>
        <p:spPr>
          <a:xfrm>
            <a:off x="7689273" y="6350924"/>
            <a:ext cx="4502727" cy="50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l-GR" dirty="0"/>
              <a:t>© 2012-2016 </a:t>
            </a:r>
            <a:r>
              <a:rPr lang="en-US" dirty="0"/>
              <a:t>TechLimitTV.eu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00271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/>
              <a:t>Αφού δεν θέλει </a:t>
            </a:r>
            <a:r>
              <a:rPr lang="en-US" b="1" dirty="0"/>
              <a:t>Internet, </a:t>
            </a:r>
            <a:r>
              <a:rPr lang="el-GR" b="1" dirty="0"/>
              <a:t>πως θα λάβει ο χρήστης νέα δρομολόγια σε περίπτωση αλλαγής των δρομολογίων ?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3200" b="1" dirty="0"/>
              <a:t>Η εφαρμογή θα μπορεί να αναβαθμιστεί μέσω του </a:t>
            </a:r>
            <a:r>
              <a:rPr lang="en-US" sz="3200" b="1" dirty="0"/>
              <a:t>Microsoft Store, </a:t>
            </a:r>
            <a:r>
              <a:rPr lang="el-GR" sz="3200" b="1" dirty="0"/>
              <a:t>έτσι θα έχει πάντα τα τελευταία δρομολόγια, εφόσον ο προγραμματιστής ενημέρωση την εφαρμογή.</a:t>
            </a:r>
          </a:p>
        </p:txBody>
      </p:sp>
      <p:sp>
        <p:nvSpPr>
          <p:cNvPr id="5" name="Υπότιτλος 2"/>
          <p:cNvSpPr txBox="1">
            <a:spLocks/>
          </p:cNvSpPr>
          <p:nvPr/>
        </p:nvSpPr>
        <p:spPr>
          <a:xfrm>
            <a:off x="7689273" y="6350924"/>
            <a:ext cx="4502727" cy="50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l-GR" dirty="0"/>
              <a:t>© 2012-2016 </a:t>
            </a:r>
            <a:r>
              <a:rPr lang="en-US" dirty="0"/>
              <a:t>TechLimitTV.eu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5866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Που μπορεί να τρέξει αυτή η εφαρμογή ?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4000" b="1" dirty="0"/>
              <a:t>Σε υπολογιστές με </a:t>
            </a:r>
            <a:r>
              <a:rPr lang="en-US" sz="4000" b="1" dirty="0"/>
              <a:t>Windows 10 (32/64-bit)</a:t>
            </a:r>
          </a:p>
          <a:p>
            <a:pPr marL="0" indent="0" algn="ctr">
              <a:buNone/>
            </a:pPr>
            <a:r>
              <a:rPr lang="el-GR" sz="4000" b="1" dirty="0"/>
              <a:t>Σε </a:t>
            </a:r>
            <a:r>
              <a:rPr lang="en-US" sz="4000" b="1" dirty="0"/>
              <a:t>Smartphones </a:t>
            </a:r>
            <a:r>
              <a:rPr lang="el-GR" sz="4000" b="1" dirty="0"/>
              <a:t>με </a:t>
            </a:r>
            <a:r>
              <a:rPr lang="en-US" sz="4000" b="1" dirty="0"/>
              <a:t>Windows 10 (Mobile)</a:t>
            </a:r>
            <a:endParaRPr lang="el-GR" sz="4000" b="1" dirty="0"/>
          </a:p>
        </p:txBody>
      </p:sp>
      <p:sp>
        <p:nvSpPr>
          <p:cNvPr id="4" name="Υπότιτλος 2"/>
          <p:cNvSpPr txBox="1">
            <a:spLocks/>
          </p:cNvSpPr>
          <p:nvPr/>
        </p:nvSpPr>
        <p:spPr>
          <a:xfrm>
            <a:off x="7689273" y="6350924"/>
            <a:ext cx="4502727" cy="50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l-GR" dirty="0"/>
              <a:t>© 2012-2016 </a:t>
            </a:r>
            <a:r>
              <a:rPr lang="en-US" dirty="0"/>
              <a:t>TechLimitTV.eu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28130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725785"/>
          </a:xfrm>
        </p:spPr>
        <p:txBody>
          <a:bodyPr>
            <a:normAutofit/>
          </a:bodyPr>
          <a:lstStyle/>
          <a:p>
            <a:r>
              <a:rPr lang="en-US" sz="8800" dirty="0"/>
              <a:t>Live </a:t>
            </a:r>
            <a:r>
              <a:rPr lang="el-GR" sz="8800" dirty="0"/>
              <a:t>Δοκιμή</a:t>
            </a:r>
          </a:p>
        </p:txBody>
      </p:sp>
      <p:sp>
        <p:nvSpPr>
          <p:cNvPr id="4" name="Υπότιτλος 2"/>
          <p:cNvSpPr txBox="1">
            <a:spLocks/>
          </p:cNvSpPr>
          <p:nvPr/>
        </p:nvSpPr>
        <p:spPr>
          <a:xfrm>
            <a:off x="7689273" y="6350924"/>
            <a:ext cx="4502727" cy="50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l-GR" dirty="0"/>
              <a:t>© 2012-2016 </a:t>
            </a:r>
            <a:r>
              <a:rPr lang="en-US" dirty="0"/>
              <a:t>TechLimitTV.eu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7985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u="sng" dirty="0"/>
              <a:t>Νομική Σημείωση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4000" b="1" dirty="0"/>
              <a:t>Το Λογότυπο (</a:t>
            </a:r>
            <a:r>
              <a:rPr lang="en-US" sz="4000" b="1" dirty="0"/>
              <a:t>Logo) </a:t>
            </a:r>
            <a:r>
              <a:rPr lang="el-GR" sz="4000" b="1" dirty="0"/>
              <a:t>ανήκει στην εταιρία ΚΤΕΑΛ Σερρών Α.Ε.</a:t>
            </a:r>
          </a:p>
        </p:txBody>
      </p:sp>
      <p:sp>
        <p:nvSpPr>
          <p:cNvPr id="4" name="Υπότιτλος 2"/>
          <p:cNvSpPr txBox="1">
            <a:spLocks/>
          </p:cNvSpPr>
          <p:nvPr/>
        </p:nvSpPr>
        <p:spPr>
          <a:xfrm>
            <a:off x="7689273" y="6350924"/>
            <a:ext cx="4502727" cy="50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l-GR" dirty="0"/>
              <a:t>© 2012-2016 </a:t>
            </a:r>
            <a:r>
              <a:rPr lang="en-US" dirty="0"/>
              <a:t>TechLimitTV.eu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23860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6000" b="1" dirty="0"/>
              <a:t>Λοιπές Πληροφορίες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sz="3200" dirty="0"/>
              <a:t>Τον κώδικα του </a:t>
            </a:r>
            <a:r>
              <a:rPr lang="en-US" sz="3200" dirty="0"/>
              <a:t>Project </a:t>
            </a:r>
            <a:r>
              <a:rPr lang="el-GR" sz="3200" dirty="0"/>
              <a:t>μπορείτε να τον βρείτε εδώ</a:t>
            </a:r>
            <a:br>
              <a:rPr lang="el-GR" sz="3200" dirty="0"/>
            </a:br>
            <a:r>
              <a:rPr lang="en-US" sz="3200" dirty="0">
                <a:hlinkClick r:id="rId2"/>
              </a:rPr>
              <a:t>http://TechLimitTV.eu/KTEALSerronSource</a:t>
            </a:r>
            <a:endParaRPr lang="en-US" sz="3200" dirty="0"/>
          </a:p>
          <a:p>
            <a:r>
              <a:rPr lang="el-GR" sz="3200" dirty="0"/>
              <a:t>Στοιχεία Επικοινωνίας με τον </a:t>
            </a:r>
            <a:r>
              <a:rPr lang="en-US" sz="3200" dirty="0"/>
              <a:t>Developer</a:t>
            </a:r>
            <a:br>
              <a:rPr lang="el-GR" sz="3200" dirty="0"/>
            </a:br>
            <a:r>
              <a:rPr lang="en-US" sz="3200" dirty="0"/>
              <a:t>LinkedIn : </a:t>
            </a:r>
            <a:r>
              <a:rPr lang="en-US" sz="3200" dirty="0">
                <a:hlinkClick r:id="rId3"/>
              </a:rPr>
              <a:t>http://LinkedIn.com/in/JordanKostelidis</a:t>
            </a:r>
            <a:br>
              <a:rPr lang="en-US" sz="3200" dirty="0"/>
            </a:br>
            <a:r>
              <a:rPr lang="en-US" sz="3200"/>
              <a:t>e-Mails    : </a:t>
            </a:r>
            <a:r>
              <a:rPr lang="en-US" sz="3200" dirty="0">
                <a:hlinkClick r:id="rId4"/>
              </a:rPr>
              <a:t>JordanKostelidis@TechLimitTV.eu</a:t>
            </a:r>
            <a:br>
              <a:rPr lang="en-US" sz="3200" dirty="0"/>
            </a:br>
            <a:r>
              <a:rPr lang="en-US" sz="3200" dirty="0"/>
              <a:t>			</a:t>
            </a:r>
            <a:r>
              <a:rPr lang="en-US" sz="3200"/>
              <a:t>        </a:t>
            </a:r>
            <a:r>
              <a:rPr lang="en-US" sz="3200">
                <a:hlinkClick r:id="rId5"/>
              </a:rPr>
              <a:t>Jordan.Kostelidis.GR@IEEE.org</a:t>
            </a:r>
            <a:endParaRPr lang="en-US" sz="3200" dirty="0"/>
          </a:p>
        </p:txBody>
      </p:sp>
      <p:sp>
        <p:nvSpPr>
          <p:cNvPr id="4" name="Υπότιτλος 2"/>
          <p:cNvSpPr txBox="1">
            <a:spLocks/>
          </p:cNvSpPr>
          <p:nvPr/>
        </p:nvSpPr>
        <p:spPr>
          <a:xfrm>
            <a:off x="7689273" y="6350924"/>
            <a:ext cx="4502727" cy="50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l-GR" dirty="0"/>
              <a:t>© 2012-2016 </a:t>
            </a:r>
            <a:r>
              <a:rPr lang="en-US" dirty="0"/>
              <a:t>TechLimitTV.eu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43368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Παράλλαξη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TM03457496[[fn=Παράλλαξη]]</Template>
  <TotalTime>81</TotalTime>
  <Words>168</Words>
  <Application>Microsoft Office PowerPoint</Application>
  <PresentationFormat>Ευρεία οθόνη</PresentationFormat>
  <Paragraphs>24</Paragraphs>
  <Slides>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11" baseType="lpstr">
      <vt:lpstr>Arial</vt:lpstr>
      <vt:lpstr>Corbel</vt:lpstr>
      <vt:lpstr>Παράλλαξη</vt:lpstr>
      <vt:lpstr>ΚΤΕΑΛ Σερρών Universal Windows Platform Application</vt:lpstr>
      <vt:lpstr>Τι μπορεί να κάνει ο χρήστης με αυτήν την εφαρμογή ?</vt:lpstr>
      <vt:lpstr>Πρέπει ο χρήστης να είναι συνδεδεμένος μόνιμα στο Internet για να δουλέψει η εφαρμογή ?</vt:lpstr>
      <vt:lpstr>Αφού δεν θέλει Internet, πως θα λάβει ο χρήστης νέα δρομολόγια σε περίπτωση αλλαγής των δρομολογίων ?</vt:lpstr>
      <vt:lpstr>Που μπορεί να τρέξει αυτή η εφαρμογή ?</vt:lpstr>
      <vt:lpstr>Live Δοκιμή</vt:lpstr>
      <vt:lpstr>Νομική Σημείωση</vt:lpstr>
      <vt:lpstr>Λοιπές Πληροφορίες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ΚΤΕΑΛ Σερρών Universal Windows Platform Application</dc:title>
  <dc:creator>Ιορδάνης Κωστελίδης</dc:creator>
  <cp:lastModifiedBy>Ιορδάνης Κωστελίδης</cp:lastModifiedBy>
  <cp:revision>17</cp:revision>
  <dcterms:created xsi:type="dcterms:W3CDTF">2016-04-17T01:28:02Z</dcterms:created>
  <dcterms:modified xsi:type="dcterms:W3CDTF">2016-04-17T12:19:20Z</dcterms:modified>
</cp:coreProperties>
</file>