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varScale="1">
        <p:scale>
          <a:sx n="70" d="100"/>
          <a:sy n="70" d="100"/>
        </p:scale>
        <p:origin x="13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369305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316406" y="3667125"/>
            <a:ext cx="5827593"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dirty="0" smtClean="0">
                <a:latin typeface="+mj-lt"/>
              </a:rPr>
              <a:t>Solution Name :  Entertainment App Challenge</a:t>
            </a:r>
          </a:p>
          <a:p>
            <a:pPr fontAlgn="base">
              <a:buClr>
                <a:schemeClr val="tx2"/>
              </a:buClr>
            </a:pPr>
            <a:r>
              <a:rPr lang="en-US" sz="2400" dirty="0" smtClean="0">
                <a:latin typeface="+mj-lt"/>
              </a:rPr>
              <a:t>Location :  </a:t>
            </a:r>
            <a:r>
              <a:rPr lang="en-US" sz="2400" dirty="0" err="1" smtClean="0">
                <a:latin typeface="+mj-lt"/>
              </a:rPr>
              <a:t>Gtr.</a:t>
            </a:r>
            <a:r>
              <a:rPr lang="en-US" sz="2400" dirty="0" smtClean="0">
                <a:latin typeface="+mj-lt"/>
              </a:rPr>
              <a:t> Noida</a:t>
            </a:r>
          </a:p>
          <a:p>
            <a:pPr fontAlgn="base">
              <a:buClr>
                <a:schemeClr val="tx2"/>
              </a:buClr>
            </a:pPr>
            <a:r>
              <a:rPr lang="en-US" sz="2400" dirty="0" smtClean="0">
                <a:latin typeface="+mj-lt"/>
              </a:rPr>
              <a:t>Team Name :  Agony of De code</a:t>
            </a:r>
          </a:p>
          <a:p>
            <a:pPr fontAlgn="base">
              <a:buClr>
                <a:schemeClr val="tx2"/>
              </a:buClr>
            </a:pPr>
            <a:r>
              <a:rPr lang="en-US" sz="2400" dirty="0" smtClean="0">
                <a:latin typeface="+mj-lt"/>
              </a:rPr>
              <a:t>Team lead Name : </a:t>
            </a:r>
            <a:r>
              <a:rPr lang="en-US" sz="2400" dirty="0" err="1" smtClean="0">
                <a:latin typeface="+mj-lt"/>
              </a:rPr>
              <a:t>Aman</a:t>
            </a:r>
            <a:r>
              <a:rPr lang="en-US" sz="2400" dirty="0" smtClean="0">
                <a:latin typeface="+mj-lt"/>
              </a:rPr>
              <a:t> Singh</a:t>
            </a:r>
          </a:p>
          <a:p>
            <a:pPr fontAlgn="base">
              <a:buClr>
                <a:schemeClr val="tx2"/>
              </a:buClr>
            </a:pPr>
            <a:endParaRPr lang="en-US" sz="1200" dirty="0">
              <a:latin typeface="+mj-lt"/>
            </a:endParaRPr>
          </a:p>
          <a:p>
            <a:pPr fontAlgn="base">
              <a:buClr>
                <a:schemeClr val="tx2"/>
              </a:buClr>
            </a:pPr>
            <a:r>
              <a:rPr lang="en-US" sz="1200" i="1" dirty="0" smtClean="0">
                <a:latin typeface="+mj-lt"/>
              </a:rPr>
              <a:t>&lt;Add each participant </a:t>
            </a:r>
            <a:r>
              <a:rPr lang="en-US" sz="1200" i="1" dirty="0" err="1" smtClean="0">
                <a:latin typeface="+mj-lt"/>
              </a:rPr>
              <a:t>emp</a:t>
            </a:r>
            <a:r>
              <a:rPr lang="en-US" sz="1200" i="1" dirty="0" smtClean="0">
                <a:latin typeface="+mj-lt"/>
              </a:rPr>
              <a:t> id, </a:t>
            </a:r>
            <a:r>
              <a:rPr lang="en-US" sz="1200" i="1" dirty="0" err="1" smtClean="0">
                <a:latin typeface="+mj-lt"/>
              </a:rPr>
              <a:t>emp</a:t>
            </a:r>
            <a:r>
              <a:rPr lang="en-US" sz="1200" i="1" dirty="0" smtClean="0">
                <a:latin typeface="+mj-lt"/>
              </a:rPr>
              <a:t> name and email in the tabular form &gt;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500977" y="1573045"/>
            <a:ext cx="7948616"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This app is based on challenge of “Entertainment app challenge” , it basically focuses on education videos. There is this channel called “</a:t>
            </a:r>
            <a:r>
              <a:rPr lang="en-IN" sz="1200" dirty="0" err="1" smtClean="0">
                <a:latin typeface="+mj-lt"/>
              </a:rPr>
              <a:t>Umyhacker</a:t>
            </a:r>
            <a:r>
              <a:rPr lang="en-IN" sz="1200" dirty="0" smtClean="0">
                <a:latin typeface="+mj-lt"/>
              </a:rPr>
              <a:t>” on </a:t>
            </a:r>
            <a:r>
              <a:rPr lang="en-IN" sz="1200" dirty="0" err="1" smtClean="0">
                <a:latin typeface="+mj-lt"/>
              </a:rPr>
              <a:t>youtube</a:t>
            </a:r>
            <a:r>
              <a:rPr lang="en-IN" sz="1200" dirty="0" smtClean="0">
                <a:latin typeface="+mj-lt"/>
              </a:rPr>
              <a:t>, it has a lot of tutorials like on </a:t>
            </a:r>
            <a:r>
              <a:rPr lang="en-IN" sz="1200" dirty="0" err="1" smtClean="0">
                <a:latin typeface="+mj-lt"/>
              </a:rPr>
              <a:t>linux</a:t>
            </a:r>
            <a:r>
              <a:rPr lang="en-IN" sz="1200" dirty="0" smtClean="0">
                <a:latin typeface="+mj-lt"/>
              </a:rPr>
              <a:t>, windows </a:t>
            </a:r>
            <a:r>
              <a:rPr lang="en-IN" sz="1200" dirty="0" err="1" smtClean="0">
                <a:latin typeface="+mj-lt"/>
              </a:rPr>
              <a:t>server,AWS</a:t>
            </a:r>
            <a:r>
              <a:rPr lang="en-IN" sz="1200" dirty="0" smtClean="0">
                <a:latin typeface="+mj-lt"/>
              </a:rPr>
              <a:t> etc. But searching through all that list by going on </a:t>
            </a:r>
            <a:r>
              <a:rPr lang="en-IN" sz="1200" dirty="0" err="1" smtClean="0">
                <a:latin typeface="+mj-lt"/>
              </a:rPr>
              <a:t>youtube</a:t>
            </a:r>
            <a:r>
              <a:rPr lang="en-IN" sz="1200" dirty="0" smtClean="0">
                <a:latin typeface="+mj-lt"/>
              </a:rPr>
              <a:t> is a bit difficult. This app simplifies that work as you can find all that video on this app easily and its easy to search. This makes it a good educational app challenge</a:t>
            </a:r>
            <a:endParaRPr lang="en-IN" sz="1200" dirty="0" smtClean="0">
              <a:latin typeface="+mj-lt"/>
            </a:endParaRPr>
          </a:p>
        </p:txBody>
      </p:sp>
      <p:sp>
        <p:nvSpPr>
          <p:cNvPr id="9" name="TextBox 8"/>
          <p:cNvSpPr txBox="1"/>
          <p:nvPr/>
        </p:nvSpPr>
        <p:spPr>
          <a:xfrm>
            <a:off x="481012" y="2613541"/>
            <a:ext cx="8001000"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What we have done in the app is that we have showed various type of tutorial list in the app in form of </a:t>
            </a:r>
            <a:r>
              <a:rPr lang="en-IN" sz="1200" dirty="0" err="1" smtClean="0">
                <a:latin typeface="+mj-lt"/>
              </a:rPr>
              <a:t>listview</a:t>
            </a:r>
            <a:r>
              <a:rPr lang="en-IN" sz="1200" dirty="0" smtClean="0">
                <a:latin typeface="+mj-lt"/>
              </a:rPr>
              <a:t> , where you can easily search through the list as it has good UI and search becomes easy. This make us easier for learning various types of tutorial in our android phone via </a:t>
            </a:r>
            <a:r>
              <a:rPr lang="en-IN" sz="1200" dirty="0" err="1" smtClean="0">
                <a:latin typeface="+mj-lt"/>
              </a:rPr>
              <a:t>app.various</a:t>
            </a:r>
            <a:r>
              <a:rPr lang="en-IN" sz="1200" dirty="0" smtClean="0">
                <a:latin typeface="+mj-lt"/>
              </a:rPr>
              <a:t> features of android are being used like </a:t>
            </a:r>
            <a:r>
              <a:rPr lang="en-IN" sz="1200" dirty="0" err="1" smtClean="0">
                <a:latin typeface="+mj-lt"/>
              </a:rPr>
              <a:t>Youtube</a:t>
            </a:r>
            <a:r>
              <a:rPr lang="en-IN" sz="1200" dirty="0" smtClean="0">
                <a:latin typeface="+mj-lt"/>
              </a:rPr>
              <a:t> API key to get acces</a:t>
            </a:r>
            <a:r>
              <a:rPr lang="en-IN" sz="1200" dirty="0" smtClean="0">
                <a:latin typeface="+mj-lt"/>
              </a:rPr>
              <a:t>s to </a:t>
            </a:r>
            <a:r>
              <a:rPr lang="en-IN" sz="1200" dirty="0" err="1" smtClean="0">
                <a:latin typeface="+mj-lt"/>
              </a:rPr>
              <a:t>youtube</a:t>
            </a:r>
            <a:r>
              <a:rPr lang="en-IN" sz="1200" dirty="0" smtClean="0">
                <a:latin typeface="+mj-lt"/>
              </a:rPr>
              <a:t> videos and </a:t>
            </a:r>
            <a:r>
              <a:rPr lang="en-IN" sz="1200" dirty="0" err="1" smtClean="0">
                <a:latin typeface="+mj-lt"/>
              </a:rPr>
              <a:t>YoutubePlayer</a:t>
            </a:r>
            <a:r>
              <a:rPr lang="en-IN" sz="1200" dirty="0" smtClean="0">
                <a:latin typeface="+mj-lt"/>
              </a:rPr>
              <a:t> jar files </a:t>
            </a:r>
            <a:r>
              <a:rPr lang="en-IN" sz="1200" dirty="0" err="1" smtClean="0">
                <a:latin typeface="+mj-lt"/>
              </a:rPr>
              <a:t>etc</a:t>
            </a:r>
            <a:r>
              <a:rPr lang="en-IN" sz="1200" dirty="0" smtClean="0">
                <a:latin typeface="+mj-lt"/>
              </a:rPr>
              <a:t> to enable videos of </a:t>
            </a:r>
            <a:r>
              <a:rPr lang="en-IN" sz="1200" dirty="0" err="1" smtClean="0">
                <a:latin typeface="+mj-lt"/>
              </a:rPr>
              <a:t>youtube</a:t>
            </a:r>
            <a:r>
              <a:rPr lang="en-IN" sz="1200" dirty="0" smtClean="0">
                <a:latin typeface="+mj-lt"/>
              </a:rPr>
              <a:t> on app.</a:t>
            </a:r>
            <a:endParaRPr lang="en-IN" sz="1200" dirty="0" smtClean="0">
              <a:latin typeface="+mj-lt"/>
            </a:endParaRPr>
          </a:p>
        </p:txBody>
      </p:sp>
      <p:sp>
        <p:nvSpPr>
          <p:cNvPr id="10" name="TextBox 9"/>
          <p:cNvSpPr txBox="1"/>
          <p:nvPr/>
        </p:nvSpPr>
        <p:spPr>
          <a:xfrm>
            <a:off x="533396" y="3816557"/>
            <a:ext cx="7915275"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The most unique thing about my solution is that it makes very easy for a user to go through the required tutorial that they want from “</a:t>
            </a:r>
            <a:r>
              <a:rPr lang="en-IN" sz="1200" dirty="0" err="1" smtClean="0">
                <a:latin typeface="+mj-lt"/>
              </a:rPr>
              <a:t>Umyhacker</a:t>
            </a:r>
            <a:r>
              <a:rPr lang="en-IN" sz="1200" dirty="0" smtClean="0">
                <a:latin typeface="+mj-lt"/>
              </a:rPr>
              <a:t>’ channel, as in the app it is very easy to search and easily accessible . Also this app fulfils the required educational purpose required for challenge.</a:t>
            </a:r>
            <a:endParaRPr lang="en-IN" sz="1200" dirty="0" smtClean="0">
              <a:latin typeface="+mj-lt"/>
            </a:endParaRPr>
          </a:p>
        </p:txBody>
      </p:sp>
      <p:sp>
        <p:nvSpPr>
          <p:cNvPr id="11" name="TextBox 10"/>
          <p:cNvSpPr txBox="1"/>
          <p:nvPr/>
        </p:nvSpPr>
        <p:spPr>
          <a:xfrm>
            <a:off x="533396" y="4975741"/>
            <a:ext cx="8172453"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Android Studio is used to make the app.</a:t>
            </a:r>
          </a:p>
          <a:p>
            <a:pPr fontAlgn="base">
              <a:buClr>
                <a:schemeClr val="tx2"/>
              </a:buClr>
            </a:pPr>
            <a:endParaRPr lang="en-IN" sz="1200" dirty="0">
              <a:latin typeface="+mj-lt"/>
            </a:endParaRPr>
          </a:p>
          <a:p>
            <a:pPr fontAlgn="base">
              <a:buClr>
                <a:schemeClr val="tx2"/>
              </a:buClr>
            </a:pPr>
            <a:r>
              <a:rPr lang="en-IN" sz="1200" dirty="0" smtClean="0">
                <a:latin typeface="+mj-lt"/>
              </a:rPr>
              <a:t>Domains- study</a:t>
            </a:r>
            <a:r>
              <a:rPr lang="en-IN" sz="1200" smtClean="0">
                <a:latin typeface="+mj-lt"/>
              </a:rPr>
              <a:t>, education</a:t>
            </a:r>
            <a:endParaRPr lang="en-IN" sz="1200" dirty="0" smtClean="0">
              <a:latin typeface="+mj-lt"/>
            </a:endParaRP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316</Words>
  <Application>Microsoft Office PowerPoint</Application>
  <PresentationFormat>On-screen Show (4:3)</PresentationFormat>
  <Paragraphs>22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2016-06-05T09:36:26Z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