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8"/>
  </p:notesMasterIdLst>
  <p:sldIdLst>
    <p:sldId id="321" r:id="rId5"/>
    <p:sldId id="352" r:id="rId6"/>
    <p:sldId id="349" r:id="rId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4622" autoAdjust="0"/>
  </p:normalViewPr>
  <p:slideViewPr>
    <p:cSldViewPr snapToGrid="0" showGuides="1">
      <p:cViewPr varScale="1">
        <p:scale>
          <a:sx n="69" d="100"/>
          <a:sy n="69" d="100"/>
        </p:scale>
        <p:origin x="138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913CB7F-C942-453C-B5C9-17C427461085}" type="datetimeFigureOut">
              <a:rPr lang="en-US"/>
              <a:pPr>
                <a:defRPr/>
              </a:pPr>
              <a:t>05-Jun-16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73FB264-DDA5-4157-893E-7C7300CBDD96}" type="slidenum">
              <a:rPr lang="en-US"/>
              <a:pPr>
                <a:defRPr/>
              </a:pPr>
              <a:t>‹#›</a:t>
            </a:fld>
            <a:endParaRPr lang="en-US" dirty="0"/>
          </a:p>
        </p:txBody>
      </p:sp>
    </p:spTree>
    <p:extLst>
      <p:ext uri="{BB962C8B-B14F-4D97-AF65-F5344CB8AC3E}">
        <p14:creationId xmlns:p14="http://schemas.microsoft.com/office/powerpoint/2010/main" val="19926042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AC47AB4-42EB-4577-8D2E-F9FF0220EEF2}" type="slidenum">
              <a:rPr lang="en-US"/>
              <a:pPr fontAlgn="base">
                <a:spcBef>
                  <a:spcPct val="0"/>
                </a:spcBef>
                <a:spcAft>
                  <a:spcPct val="0"/>
                </a:spcAft>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CB2FFE75-C069-4F3F-B6FF-201F91F66277}"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E9B6AED2-E616-4CD5-862A-CB15F603EB39}"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2014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Lst>
  <p:hf sldNum="0" hdr="0" dt="0"/>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hobhitkai2908@gmail.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mailto:vinayakshukla871@gmail.com" TargetMode="External"/><Relationship Id="rId4" Type="http://schemas.openxmlformats.org/officeDocument/2006/relationships/hyperlink" Target="mailto:shahrozbeg@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1"/>
          <p:cNvSpPr>
            <a:spLocks noGrp="1"/>
          </p:cNvSpPr>
          <p:nvPr>
            <p:ph type="subTitle" idx="1"/>
          </p:nvPr>
        </p:nvSpPr>
        <p:spPr>
          <a:xfrm>
            <a:off x="1365250" y="2709841"/>
            <a:ext cx="5511800" cy="369332"/>
          </a:xfrm>
        </p:spPr>
        <p:txBody>
          <a:bodyPr>
            <a:spAutoFit/>
          </a:bodyPr>
          <a:lstStyle/>
          <a:p>
            <a:r>
              <a:rPr lang="en-US" sz="2400" dirty="0" err="1" smtClean="0">
                <a:latin typeface="Arial" charset="0"/>
                <a:cs typeface="Arial" charset="0"/>
              </a:rPr>
              <a:t>Hackathon</a:t>
            </a:r>
            <a:r>
              <a:rPr lang="en-US" sz="2400" dirty="0" smtClean="0">
                <a:latin typeface="Arial" charset="0"/>
                <a:cs typeface="Arial" charset="0"/>
              </a:rPr>
              <a:t> </a:t>
            </a:r>
            <a:endParaRPr sz="2400" dirty="0" smtClean="0">
              <a:latin typeface="Arial" charset="0"/>
              <a:cs typeface="Arial" charset="0"/>
            </a:endParaRPr>
          </a:p>
        </p:txBody>
      </p:sp>
      <p:sp>
        <p:nvSpPr>
          <p:cNvPr id="11267" name="Title 2"/>
          <p:cNvSpPr>
            <a:spLocks noGrp="1"/>
          </p:cNvSpPr>
          <p:nvPr>
            <p:ph type="title"/>
          </p:nvPr>
        </p:nvSpPr>
        <p:spPr>
          <a:xfrm>
            <a:off x="1365250" y="1876859"/>
            <a:ext cx="6680200" cy="614362"/>
          </a:xfrm>
        </p:spPr>
        <p:txBody>
          <a:bodyPr/>
          <a:lstStyle/>
          <a:p>
            <a:r>
              <a:rPr dirty="0" smtClean="0">
                <a:solidFill>
                  <a:srgbClr val="E31837"/>
                </a:solidFill>
                <a:latin typeface="Arial" charset="0"/>
                <a:cs typeface="Arial" charset="0"/>
              </a:rPr>
              <a:t>Mission Innovation 16</a:t>
            </a:r>
            <a:endParaRPr dirty="0" smtClean="0">
              <a:latin typeface="Arial" charset="0"/>
              <a:cs typeface="Arial" charset="0"/>
            </a:endParaRPr>
          </a:p>
        </p:txBody>
      </p:sp>
      <p:sp>
        <p:nvSpPr>
          <p:cNvPr id="2" name="TextBox 1"/>
          <p:cNvSpPr txBox="1"/>
          <p:nvPr/>
        </p:nvSpPr>
        <p:spPr>
          <a:xfrm>
            <a:off x="3922133" y="2754043"/>
            <a:ext cx="4219575"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Solution Name :Complaint Resolution System</a:t>
            </a:r>
          </a:p>
          <a:p>
            <a:pPr fontAlgn="base">
              <a:buClr>
                <a:schemeClr val="tx2"/>
              </a:buClr>
            </a:pPr>
            <a:r>
              <a:rPr lang="en-US" sz="1200" dirty="0" smtClean="0">
                <a:latin typeface="+mj-lt"/>
              </a:rPr>
              <a:t>Location :Ghaziabad</a:t>
            </a:r>
          </a:p>
          <a:p>
            <a:pPr fontAlgn="base">
              <a:buClr>
                <a:schemeClr val="tx2"/>
              </a:buClr>
            </a:pPr>
            <a:r>
              <a:rPr lang="en-US" sz="1200" dirty="0" smtClean="0">
                <a:latin typeface="+mj-lt"/>
              </a:rPr>
              <a:t>Team Name : MASK</a:t>
            </a:r>
          </a:p>
          <a:p>
            <a:pPr fontAlgn="base">
              <a:buClr>
                <a:schemeClr val="tx2"/>
              </a:buClr>
            </a:pPr>
            <a:r>
              <a:rPr lang="en-US" sz="1200" dirty="0" smtClean="0">
                <a:latin typeface="+mj-lt"/>
              </a:rPr>
              <a:t>Team lead Name : </a:t>
            </a:r>
            <a:r>
              <a:rPr lang="en-US" sz="1200" dirty="0" err="1" smtClean="0">
                <a:latin typeface="+mj-lt"/>
              </a:rPr>
              <a:t>Mukesh</a:t>
            </a:r>
            <a:r>
              <a:rPr lang="en-US" sz="1200" dirty="0" smtClean="0">
                <a:latin typeface="+mj-lt"/>
              </a:rPr>
              <a:t> </a:t>
            </a:r>
            <a:r>
              <a:rPr lang="en-US" sz="1200" dirty="0">
                <a:latin typeface="+mj-lt"/>
              </a:rPr>
              <a:t>Y</a:t>
            </a:r>
            <a:r>
              <a:rPr lang="en-US" sz="1200" dirty="0" smtClean="0">
                <a:latin typeface="+mj-lt"/>
              </a:rPr>
              <a:t>adav</a:t>
            </a:r>
          </a:p>
          <a:p>
            <a:pPr fontAlgn="base">
              <a:buClr>
                <a:schemeClr val="tx2"/>
              </a:buClr>
            </a:pPr>
            <a:endParaRPr lang="en-US" sz="1200"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3016103740"/>
              </p:ext>
            </p:extLst>
          </p:nvPr>
        </p:nvGraphicFramePr>
        <p:xfrm>
          <a:off x="3643743" y="3940195"/>
          <a:ext cx="4776354" cy="2743200"/>
        </p:xfrm>
        <a:graphic>
          <a:graphicData uri="http://schemas.openxmlformats.org/drawingml/2006/table">
            <a:tbl>
              <a:tblPr firstRow="1" bandRow="1">
                <a:tableStyleId>{5940675A-B579-460E-94D1-54222C63F5DA}</a:tableStyleId>
              </a:tblPr>
              <a:tblGrid>
                <a:gridCol w="1592118">
                  <a:extLst>
                    <a:ext uri="{9D8B030D-6E8A-4147-A177-3AD203B41FA5}">
                      <a16:colId xmlns:a16="http://schemas.microsoft.com/office/drawing/2014/main" val="170188184"/>
                    </a:ext>
                  </a:extLst>
                </a:gridCol>
                <a:gridCol w="1592118">
                  <a:extLst>
                    <a:ext uri="{9D8B030D-6E8A-4147-A177-3AD203B41FA5}">
                      <a16:colId xmlns:a16="http://schemas.microsoft.com/office/drawing/2014/main" val="881471605"/>
                    </a:ext>
                  </a:extLst>
                </a:gridCol>
                <a:gridCol w="1592118">
                  <a:extLst>
                    <a:ext uri="{9D8B030D-6E8A-4147-A177-3AD203B41FA5}">
                      <a16:colId xmlns:a16="http://schemas.microsoft.com/office/drawing/2014/main" val="2797091388"/>
                    </a:ext>
                  </a:extLst>
                </a:gridCol>
              </a:tblGrid>
              <a:tr h="293639">
                <a:tc>
                  <a:txBody>
                    <a:bodyPr/>
                    <a:lstStyle/>
                    <a:p>
                      <a:r>
                        <a:rPr lang="en-US" sz="1200" dirty="0" smtClean="0"/>
                        <a:t>01203CSE127</a:t>
                      </a:r>
                      <a:endParaRPr lang="en-US" sz="1200" dirty="0"/>
                    </a:p>
                  </a:txBody>
                  <a:tcPr/>
                </a:tc>
                <a:tc>
                  <a:txBody>
                    <a:bodyPr/>
                    <a:lstStyle/>
                    <a:p>
                      <a:r>
                        <a:rPr lang="en-US" sz="1200" dirty="0" err="1" smtClean="0"/>
                        <a:t>Mukesh</a:t>
                      </a:r>
                      <a:r>
                        <a:rPr lang="en-US" sz="1200" baseline="0" dirty="0" smtClean="0"/>
                        <a:t> Yadav</a:t>
                      </a:r>
                      <a:endParaRPr lang="en-US" sz="1200" dirty="0"/>
                    </a:p>
                  </a:txBody>
                  <a:tcPr/>
                </a:tc>
                <a:tc>
                  <a:txBody>
                    <a:bodyPr/>
                    <a:lstStyle/>
                    <a:p>
                      <a:r>
                        <a:rPr lang="en-US" sz="1200" dirty="0" smtClean="0"/>
                        <a:t>mails4ymukesh@gmail.com</a:t>
                      </a:r>
                      <a:endParaRPr lang="en-US" sz="1200" dirty="0"/>
                    </a:p>
                  </a:txBody>
                  <a:tcPr/>
                </a:tc>
                <a:extLst>
                  <a:ext uri="{0D108BD9-81ED-4DB2-BD59-A6C34878D82A}">
                    <a16:rowId xmlns:a16="http://schemas.microsoft.com/office/drawing/2014/main" val="2096050640"/>
                  </a:ext>
                </a:extLst>
              </a:tr>
              <a:tr h="293639">
                <a:tc>
                  <a:txBody>
                    <a:bodyPr/>
                    <a:lstStyle/>
                    <a:p>
                      <a:r>
                        <a:rPr lang="en-US" sz="1200" dirty="0" smtClean="0"/>
                        <a:t>01203CSE102</a:t>
                      </a:r>
                      <a:endParaRPr lang="en-US" sz="1200" dirty="0"/>
                    </a:p>
                  </a:txBody>
                  <a:tcPr/>
                </a:tc>
                <a:tc>
                  <a:txBody>
                    <a:bodyPr/>
                    <a:lstStyle/>
                    <a:p>
                      <a:r>
                        <a:rPr lang="en-US" sz="1200" dirty="0" err="1" smtClean="0"/>
                        <a:t>Kamlesh</a:t>
                      </a:r>
                      <a:r>
                        <a:rPr lang="en-US" sz="1200" baseline="0" dirty="0" smtClean="0"/>
                        <a:t> Singh</a:t>
                      </a:r>
                      <a:endParaRPr lang="en-US" sz="1200" dirty="0"/>
                    </a:p>
                  </a:txBody>
                  <a:tcPr/>
                </a:tc>
                <a:tc>
                  <a:txBody>
                    <a:bodyPr/>
                    <a:lstStyle/>
                    <a:p>
                      <a:r>
                        <a:rPr lang="en-US" sz="1200" dirty="0" smtClean="0"/>
                        <a:t>kamleshsingh094@gmail.com</a:t>
                      </a:r>
                      <a:endParaRPr lang="en-US" sz="1200" dirty="0"/>
                    </a:p>
                  </a:txBody>
                  <a:tcPr/>
                </a:tc>
                <a:extLst>
                  <a:ext uri="{0D108BD9-81ED-4DB2-BD59-A6C34878D82A}">
                    <a16:rowId xmlns:a16="http://schemas.microsoft.com/office/drawing/2014/main" val="2743178622"/>
                  </a:ext>
                </a:extLst>
              </a:tr>
              <a:tr h="293639">
                <a:tc>
                  <a:txBody>
                    <a:bodyPr/>
                    <a:lstStyle/>
                    <a:p>
                      <a:r>
                        <a:rPr lang="en-US" sz="1200" smtClean="0"/>
                        <a:t>01203CSE041</a:t>
                      </a:r>
                      <a:endParaRPr lang="en-US" sz="1200" dirty="0"/>
                    </a:p>
                  </a:txBody>
                  <a:tcPr/>
                </a:tc>
                <a:tc>
                  <a:txBody>
                    <a:bodyPr/>
                    <a:lstStyle/>
                    <a:p>
                      <a:r>
                        <a:rPr lang="en-US" sz="1200" dirty="0" smtClean="0"/>
                        <a:t>Ashish</a:t>
                      </a:r>
                      <a:r>
                        <a:rPr lang="en-US" sz="1200" baseline="0" dirty="0" smtClean="0"/>
                        <a:t> Kumar</a:t>
                      </a:r>
                      <a:endParaRPr lang="en-US" sz="1200" dirty="0"/>
                    </a:p>
                  </a:txBody>
                  <a:tcPr/>
                </a:tc>
                <a:tc>
                  <a:txBody>
                    <a:bodyPr/>
                    <a:lstStyle/>
                    <a:p>
                      <a:r>
                        <a:rPr lang="en-US" sz="1200" dirty="0" smtClean="0"/>
                        <a:t>ashishhrt@gmail.com</a:t>
                      </a:r>
                      <a:endParaRPr lang="en-US" sz="1200" dirty="0"/>
                    </a:p>
                  </a:txBody>
                  <a:tcPr/>
                </a:tc>
                <a:extLst>
                  <a:ext uri="{0D108BD9-81ED-4DB2-BD59-A6C34878D82A}">
                    <a16:rowId xmlns:a16="http://schemas.microsoft.com/office/drawing/2014/main" val="1623390232"/>
                  </a:ext>
                </a:extLst>
              </a:tr>
              <a:tr h="293639">
                <a:tc>
                  <a:txBody>
                    <a:bodyPr/>
                    <a:lstStyle/>
                    <a:p>
                      <a:r>
                        <a:rPr lang="en-US" sz="1200" dirty="0" smtClean="0"/>
                        <a:t>01203CSE124</a:t>
                      </a:r>
                      <a:endParaRPr lang="en-US" sz="1200" dirty="0"/>
                    </a:p>
                  </a:txBody>
                  <a:tcPr/>
                </a:tc>
                <a:tc>
                  <a:txBody>
                    <a:bodyPr/>
                    <a:lstStyle/>
                    <a:p>
                      <a:r>
                        <a:rPr lang="en-US" sz="1200" dirty="0" err="1" smtClean="0"/>
                        <a:t>Shobhit</a:t>
                      </a:r>
                      <a:r>
                        <a:rPr lang="en-US" sz="1200" baseline="0" dirty="0" smtClean="0"/>
                        <a:t> Srivastava</a:t>
                      </a:r>
                      <a:endParaRPr lang="en-US" sz="1200" dirty="0"/>
                    </a:p>
                  </a:txBody>
                  <a:tcPr/>
                </a:tc>
                <a:tc>
                  <a:txBody>
                    <a:bodyPr/>
                    <a:lstStyle/>
                    <a:p>
                      <a:r>
                        <a:rPr lang="en-US" sz="1200" dirty="0" smtClean="0">
                          <a:hlinkClick r:id="rId3"/>
                        </a:rPr>
                        <a:t>shobhitkai2908@gmail.com</a:t>
                      </a:r>
                      <a:endParaRPr lang="en-US" sz="1200" dirty="0"/>
                    </a:p>
                  </a:txBody>
                  <a:tcPr/>
                </a:tc>
                <a:extLst>
                  <a:ext uri="{0D108BD9-81ED-4DB2-BD59-A6C34878D82A}">
                    <a16:rowId xmlns:a16="http://schemas.microsoft.com/office/drawing/2014/main" val="1748570138"/>
                  </a:ext>
                </a:extLst>
              </a:tr>
              <a:tr h="293639">
                <a:tc>
                  <a:txBody>
                    <a:bodyPr/>
                    <a:lstStyle/>
                    <a:p>
                      <a:r>
                        <a:rPr lang="en-US" sz="1200" dirty="0" smtClean="0"/>
                        <a:t>01203CSE058</a:t>
                      </a:r>
                      <a:endParaRPr lang="en-US" sz="1200" dirty="0"/>
                    </a:p>
                  </a:txBody>
                  <a:tcPr/>
                </a:tc>
                <a:tc>
                  <a:txBody>
                    <a:bodyPr/>
                    <a:lstStyle/>
                    <a:p>
                      <a:r>
                        <a:rPr lang="en-US" sz="1200" dirty="0" err="1" smtClean="0"/>
                        <a:t>Shahroz</a:t>
                      </a:r>
                      <a:r>
                        <a:rPr lang="en-US" sz="1200" dirty="0" smtClean="0"/>
                        <a:t> Beg</a:t>
                      </a:r>
                      <a:endParaRPr lang="en-US" sz="1200" dirty="0"/>
                    </a:p>
                  </a:txBody>
                  <a:tcPr/>
                </a:tc>
                <a:tc>
                  <a:txBody>
                    <a:bodyPr/>
                    <a:lstStyle/>
                    <a:p>
                      <a:r>
                        <a:rPr lang="en-US" sz="1200" dirty="0" smtClean="0">
                          <a:hlinkClick r:id="rId4"/>
                        </a:rPr>
                        <a:t>shahrozbeg@gmail.com</a:t>
                      </a:r>
                      <a:endParaRPr lang="en-US" sz="1200" dirty="0"/>
                    </a:p>
                  </a:txBody>
                  <a:tcPr/>
                </a:tc>
                <a:extLst>
                  <a:ext uri="{0D108BD9-81ED-4DB2-BD59-A6C34878D82A}">
                    <a16:rowId xmlns:a16="http://schemas.microsoft.com/office/drawing/2014/main" val="92414889"/>
                  </a:ext>
                </a:extLst>
              </a:tr>
              <a:tr h="293639">
                <a:tc>
                  <a:txBody>
                    <a:bodyPr/>
                    <a:lstStyle/>
                    <a:p>
                      <a:r>
                        <a:rPr lang="en-US" sz="1200" dirty="0" smtClean="0"/>
                        <a:t>01203CSE114</a:t>
                      </a:r>
                      <a:endParaRPr lang="en-US" sz="1200" dirty="0"/>
                    </a:p>
                  </a:txBody>
                  <a:tcPr/>
                </a:tc>
                <a:tc>
                  <a:txBody>
                    <a:bodyPr/>
                    <a:lstStyle/>
                    <a:p>
                      <a:r>
                        <a:rPr lang="en-US" sz="1200" dirty="0" err="1" smtClean="0"/>
                        <a:t>Vinayak</a:t>
                      </a:r>
                      <a:r>
                        <a:rPr lang="en-US" sz="1200" baseline="0" dirty="0" smtClean="0"/>
                        <a:t> Shukla</a:t>
                      </a:r>
                      <a:endParaRPr lang="en-US" sz="1200" dirty="0"/>
                    </a:p>
                  </a:txBody>
                  <a:tcPr/>
                </a:tc>
                <a:tc>
                  <a:txBody>
                    <a:bodyPr/>
                    <a:lstStyle/>
                    <a:p>
                      <a:r>
                        <a:rPr lang="en-US" sz="1200" dirty="0" smtClean="0">
                          <a:hlinkClick r:id="rId5"/>
                        </a:rPr>
                        <a:t>vinayakshukla871@gmail.com</a:t>
                      </a:r>
                      <a:endParaRPr lang="en-US" sz="1200" dirty="0"/>
                    </a:p>
                  </a:txBody>
                  <a:tcPr/>
                </a:tc>
                <a:extLst>
                  <a:ext uri="{0D108BD9-81ED-4DB2-BD59-A6C34878D82A}">
                    <a16:rowId xmlns:a16="http://schemas.microsoft.com/office/drawing/2014/main" val="25393242"/>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Summary</a:t>
            </a:r>
            <a:endParaRPr lang="en-US" dirty="0"/>
          </a:p>
        </p:txBody>
      </p:sp>
      <p:sp>
        <p:nvSpPr>
          <p:cNvPr id="4" name="TextBox 3"/>
          <p:cNvSpPr txBox="1"/>
          <p:nvPr/>
        </p:nvSpPr>
        <p:spPr>
          <a:xfrm>
            <a:off x="533397" y="2333625"/>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Brief Description</a:t>
            </a:r>
          </a:p>
        </p:txBody>
      </p:sp>
      <p:sp>
        <p:nvSpPr>
          <p:cNvPr id="5" name="TextBox 4"/>
          <p:cNvSpPr txBox="1"/>
          <p:nvPr/>
        </p:nvSpPr>
        <p:spPr>
          <a:xfrm>
            <a:off x="533398" y="4791075"/>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Technologies used</a:t>
            </a:r>
          </a:p>
        </p:txBody>
      </p:sp>
      <p:sp>
        <p:nvSpPr>
          <p:cNvPr id="6" name="TextBox 5"/>
          <p:cNvSpPr txBox="1"/>
          <p:nvPr/>
        </p:nvSpPr>
        <p:spPr>
          <a:xfrm>
            <a:off x="4524375" y="4791075"/>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Domains that can consume this solution</a:t>
            </a:r>
          </a:p>
        </p:txBody>
      </p:sp>
      <p:sp>
        <p:nvSpPr>
          <p:cNvPr id="7" name="TextBox 6"/>
          <p:cNvSpPr txBox="1"/>
          <p:nvPr/>
        </p:nvSpPr>
        <p:spPr>
          <a:xfrm>
            <a:off x="533400" y="1352550"/>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Problem statement</a:t>
            </a:r>
          </a:p>
        </p:txBody>
      </p:sp>
      <p:sp>
        <p:nvSpPr>
          <p:cNvPr id="8" name="TextBox 7"/>
          <p:cNvSpPr txBox="1"/>
          <p:nvPr/>
        </p:nvSpPr>
        <p:spPr>
          <a:xfrm>
            <a:off x="533396" y="3609975"/>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What is unique about </a:t>
            </a:r>
            <a:r>
              <a:rPr lang="en-US" sz="1200" smtClean="0">
                <a:latin typeface="+mj-lt"/>
              </a:rPr>
              <a:t>my solution?</a:t>
            </a:r>
            <a:endParaRPr lang="en-US" sz="1200" dirty="0" smtClean="0">
              <a:latin typeface="+mj-lt"/>
            </a:endParaRPr>
          </a:p>
        </p:txBody>
      </p:sp>
      <p:sp>
        <p:nvSpPr>
          <p:cNvPr id="3" name="Rectangle 2"/>
          <p:cNvSpPr/>
          <p:nvPr/>
        </p:nvSpPr>
        <p:spPr>
          <a:xfrm>
            <a:off x="533396" y="1537216"/>
            <a:ext cx="7915275" cy="796409"/>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1200" dirty="0" smtClean="0"/>
              <a:t>As the working of public sectors regarding the services to common people is time consuming and generally, they don’t get resolved and accounted. So we came up with a solution </a:t>
            </a:r>
            <a:r>
              <a:rPr lang="en-US" sz="1200" dirty="0" err="1" smtClean="0"/>
              <a:t>i.e</a:t>
            </a:r>
            <a:r>
              <a:rPr lang="en-US" sz="1200" dirty="0" smtClean="0"/>
              <a:t> Complaint Resolution System</a:t>
            </a:r>
            <a:endParaRPr lang="en-US" sz="1200" dirty="0"/>
          </a:p>
        </p:txBody>
      </p:sp>
      <p:sp>
        <p:nvSpPr>
          <p:cNvPr id="9" name="Rectangle 8"/>
          <p:cNvSpPr/>
          <p:nvPr/>
        </p:nvSpPr>
        <p:spPr>
          <a:xfrm>
            <a:off x="533396" y="2617459"/>
            <a:ext cx="7915275" cy="796409"/>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1200" dirty="0" smtClean="0"/>
              <a:t>Here the solution is an application </a:t>
            </a:r>
            <a:r>
              <a:rPr lang="en-US" sz="1200" dirty="0" err="1" smtClean="0"/>
              <a:t>viz</a:t>
            </a:r>
            <a:r>
              <a:rPr lang="en-US" sz="1200" dirty="0" smtClean="0"/>
              <a:t> </a:t>
            </a:r>
            <a:r>
              <a:rPr lang="en-US" sz="1200" b="1" dirty="0" smtClean="0"/>
              <a:t>Complaint Resolution System</a:t>
            </a:r>
            <a:r>
              <a:rPr lang="en-US" sz="1200" dirty="0" smtClean="0"/>
              <a:t>, where the common people can easily lodge their complaints and can track the progress.</a:t>
            </a:r>
          </a:p>
          <a:p>
            <a:r>
              <a:rPr lang="en-US" sz="1200" dirty="0" smtClean="0"/>
              <a:t>The end user can communicate directly with the department handling the complaints.</a:t>
            </a:r>
            <a:endParaRPr lang="en-US" sz="1200" dirty="0"/>
          </a:p>
        </p:txBody>
      </p:sp>
      <p:sp>
        <p:nvSpPr>
          <p:cNvPr id="10" name="Rectangle 9"/>
          <p:cNvSpPr/>
          <p:nvPr/>
        </p:nvSpPr>
        <p:spPr>
          <a:xfrm>
            <a:off x="533396" y="3894653"/>
            <a:ext cx="7915275" cy="796409"/>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1200" dirty="0" smtClean="0"/>
              <a:t>The uniqueness about this solution is that it let the common people to lodge their complaints from anywhere with any of the public sector departments (Water, Electricity, Sanitation, etc.) and can interact with them which generally is not easy.</a:t>
            </a:r>
            <a:endParaRPr lang="en-US" sz="1200" dirty="0"/>
          </a:p>
        </p:txBody>
      </p:sp>
      <p:sp>
        <p:nvSpPr>
          <p:cNvPr id="11" name="Rectangle 10"/>
          <p:cNvSpPr/>
          <p:nvPr/>
        </p:nvSpPr>
        <p:spPr>
          <a:xfrm>
            <a:off x="533396" y="4993102"/>
            <a:ext cx="7915275" cy="1104683"/>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just"/>
            <a:r>
              <a:rPr lang="en-US" sz="1200" dirty="0" smtClean="0"/>
              <a:t>Android: 				      Android Studio</a:t>
            </a:r>
          </a:p>
          <a:p>
            <a:pPr algn="just"/>
            <a:r>
              <a:rPr lang="en-US" sz="1200" dirty="0" smtClean="0"/>
              <a:t>MySQL: </a:t>
            </a:r>
            <a:r>
              <a:rPr lang="en-US" sz="1200" dirty="0" smtClean="0"/>
              <a:t>				      </a:t>
            </a:r>
            <a:r>
              <a:rPr lang="en-US" sz="1200" dirty="0" smtClean="0"/>
              <a:t>MySQL Server</a:t>
            </a:r>
            <a:endParaRPr lang="en-US" sz="1200" dirty="0" smtClean="0"/>
          </a:p>
          <a:p>
            <a:pPr algn="just"/>
            <a:r>
              <a:rPr lang="en-US" sz="1200" dirty="0" smtClean="0"/>
              <a:t>Java: 				      </a:t>
            </a:r>
            <a:r>
              <a:rPr lang="en-US" sz="1200" dirty="0" smtClean="0"/>
              <a:t>Android App Development</a:t>
            </a:r>
            <a:endParaRPr lang="en-US" sz="1200" dirty="0" smtClean="0"/>
          </a:p>
          <a:p>
            <a:pPr algn="just"/>
            <a:r>
              <a:rPr lang="en-US" sz="1200" smtClean="0"/>
              <a:t>PHP</a:t>
            </a:r>
            <a:r>
              <a:rPr lang="en-US" sz="1200" dirty="0" smtClean="0"/>
              <a:t>: 				      Web Services</a:t>
            </a:r>
            <a:endParaRPr lang="en-US" sz="1200" dirty="0"/>
          </a:p>
        </p:txBody>
      </p:sp>
    </p:spTree>
    <p:extLst>
      <p:ext uri="{BB962C8B-B14F-4D97-AF65-F5344CB8AC3E}">
        <p14:creationId xmlns:p14="http://schemas.microsoft.com/office/powerpoint/2010/main" val="4263340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 </a:t>
            </a:r>
            <a:endParaRPr lang="en-US" dirty="0"/>
          </a:p>
        </p:txBody>
      </p:sp>
    </p:spTree>
    <p:extLst>
      <p:ext uri="{BB962C8B-B14F-4D97-AF65-F5344CB8AC3E}">
        <p14:creationId xmlns:p14="http://schemas.microsoft.com/office/powerpoint/2010/main" val="1818373366"/>
      </p:ext>
    </p:extLst>
  </p:cSld>
  <p:clrMapOvr>
    <a:masterClrMapping/>
  </p:clrMapOvr>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ocument_x0020_Classification xmlns="fcfb129d-2c4d-4bcd-afb5-a92980dfa96d" xsi:nil="true"/>
    <Author_x0020_Name xmlns="fa210cbd-4d31-45da-a168-5b5ddf486e72" xsi:nil="true"/>
    <Target_x0020_Audience xmlns="fa210cbd-4d31-45da-a168-5b5ddf486e72" xsi:nil="true"/>
    <Folder xmlns="b6ae8028-3361-4878-ad09-deb2e128b95c" xsi:nil="true"/>
    <Document_x0020_Sub_x0020_Classification xmlns="fcfb129d-2c4d-4bcd-afb5-a92980dfa96d">Delivery</Document_x0020_Sub_x0020_Classification>
    <Subfolder xmlns="b6ae8028-3361-4878-ad09-deb2e128b95c" xsi:nil="true"/>
    <Service_x0020_Line xmlns="fcfb129d-2c4d-4bcd-afb5-a92980dfa96d">NA</Service_x0020_Line>
    <Asset_x0020_Type xmlns="b6ae8028-3361-4878-ad09-deb2e128b95c" xsi:nil="true"/>
    <Uploaded_x0020_By xmlns="fa210cbd-4d31-45da-a168-5b5ddf486e72"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6" ma:contentTypeDescription="Create a new document." ma:contentTypeScope="" ma:versionID="794c642d3306e459c06e7ac5e1143cf0">
  <xsd:schema xmlns:xsd="http://www.w3.org/2001/XMLSchema" xmlns:xs="http://www.w3.org/2001/XMLSchema" xmlns:p="http://schemas.microsoft.com/office/2006/metadata/properties" xmlns:ns1="http://schemas.microsoft.com/sharepoint/v3" xmlns:ns2="fcfb129d-2c4d-4bcd-afb5-a92980dfa96d" xmlns:ns3="b6ae8028-3361-4878-ad09-deb2e128b95c" xmlns:ns4="fa210cbd-4d31-45da-a168-5b5ddf486e72" targetNamespace="http://schemas.microsoft.com/office/2006/metadata/properties" ma:root="true" ma:fieldsID="0daf71ebe71dccb3b2d0ca8534a229ea" ns1:_="" ns2:_="" ns3:_="" ns4:_="">
    <xsd:import namespace="http://schemas.microsoft.com/sharepoint/v3"/>
    <xsd:import namespace="fcfb129d-2c4d-4bcd-afb5-a92980dfa96d"/>
    <xsd:import namespace="b6ae8028-3361-4878-ad09-deb2e128b95c"/>
    <xsd:import namespace="fa210cbd-4d31-45da-a168-5b5ddf486e72"/>
    <xsd:element name="properties">
      <xsd:complexType>
        <xsd:sequence>
          <xsd:element name="documentManagement">
            <xsd:complexType>
              <xsd:all>
                <xsd:element ref="ns2:Document_x0020_Sub_x0020_Classification" minOccurs="0"/>
                <xsd:element ref="ns2:Document_x0020_Classification" minOccurs="0"/>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element ref="ns4:Uploaded_x0020_By" minOccurs="0"/>
                <xsd:element ref="ns4:Author_x0020_Name" minOccurs="0"/>
                <xsd:element ref="ns4:Target_x0020_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210cbd-4d31-45da-a168-5b5ddf486e72" elementFormDefault="qualified">
    <xsd:import namespace="http://schemas.microsoft.com/office/2006/documentManagement/types"/>
    <xsd:import namespace="http://schemas.microsoft.com/office/infopath/2007/PartnerControls"/>
    <xsd:element name="Uploaded_x0020_By" ma:index="20" nillable="true" ma:displayName="Uploaded By" ma:internalName="Uploaded_x0020_By">
      <xsd:simpleType>
        <xsd:restriction base="dms:Text">
          <xsd:maxLength value="255"/>
        </xsd:restriction>
      </xsd:simpleType>
    </xsd:element>
    <xsd:element name="Author_x0020_Name" ma:index="21" nillable="true" ma:displayName="Author Name" ma:internalName="Author_x0020_Name">
      <xsd:simpleType>
        <xsd:restriction base="dms:Text">
          <xsd:maxLength value="255"/>
        </xsd:restriction>
      </xsd:simpleType>
    </xsd:element>
    <xsd:element name="Target_x0020_Audience" ma:index="22" nillable="true" ma:displayName="Target Audience" ma:internalName="Target_x0020_Audien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4D2C2B-F850-49D1-A5D2-72A070BA6982}">
  <ds:schemaRefs>
    <ds:schemaRef ds:uri="b6ae8028-3361-4878-ad09-deb2e128b95c"/>
    <ds:schemaRef ds:uri="http://www.w3.org/XML/1998/namespace"/>
    <ds:schemaRef ds:uri="http://purl.org/dc/terms/"/>
    <ds:schemaRef ds:uri="fcfb129d-2c4d-4bcd-afb5-a92980dfa96d"/>
    <ds:schemaRef ds:uri="http://schemas.microsoft.com/office/2006/metadata/properties"/>
    <ds:schemaRef ds:uri="http://purl.org/dc/dcmitype/"/>
    <ds:schemaRef ds:uri="http://schemas.microsoft.com/office/2006/documentManagement/types"/>
    <ds:schemaRef ds:uri="fa210cbd-4d31-45da-a168-5b5ddf486e72"/>
    <ds:schemaRef ds:uri="http://purl.org/dc/elements/1.1/"/>
    <ds:schemaRef ds:uri="http://schemas.microsoft.com/office/infopath/2007/PartnerControls"/>
    <ds:schemaRef ds:uri="http://schemas.openxmlformats.org/package/2006/metadata/core-properties"/>
    <ds:schemaRef ds:uri="http://schemas.microsoft.com/sharepoint/v3"/>
  </ds:schemaRefs>
</ds:datastoreItem>
</file>

<file path=customXml/itemProps2.xml><?xml version="1.0" encoding="utf-8"?>
<ds:datastoreItem xmlns:ds="http://schemas.openxmlformats.org/officeDocument/2006/customXml" ds:itemID="{915338BE-039D-4850-A700-8F4149DE0C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fa210cbd-4d31-45da-a168-5b5ddf486e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Mahindra Powerpoint Template</Template>
  <TotalTime>0</TotalTime>
  <Words>193</Words>
  <Application>Microsoft Office PowerPoint</Application>
  <PresentationFormat>On-screen Show (4:3)</PresentationFormat>
  <Paragraphs>40</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Wingdings</vt:lpstr>
      <vt:lpstr>Tech Mahindra Powerpoint Template</vt:lpstr>
      <vt:lpstr>Mission Innovation 16</vt:lpstr>
      <vt:lpstr>Solution Summary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2014-06-17T11:23:23Z</dcterms:created>
  <dcterms:modified xsi:type="dcterms:W3CDTF">2016-06-05T11:58:29Z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y fmtid="{D5CDD505-2E9C-101B-9397-08002B2CF9AE}" pid="3" name="Data_Classification">
    <vt:lpwstr>AT&amp;T Proprietary (Internal Use Only)</vt:lpwstr>
  </property>
</Properties>
</file>