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3.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909" r:id="rId4"/>
    <p:sldMasterId id="2147483929" r:id="rId5"/>
    <p:sldMasterId id="2147483957" r:id="rId6"/>
    <p:sldMasterId id="2147484107" r:id="rId7"/>
  </p:sldMasterIdLst>
  <p:notesMasterIdLst>
    <p:notesMasterId r:id="rId10"/>
  </p:notesMasterIdLst>
  <p:sldIdLst>
    <p:sldId id="916" r:id="rId8"/>
    <p:sldId id="835"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04">
          <p15:clr>
            <a:srgbClr val="A4A3A4"/>
          </p15:clr>
        </p15:guide>
        <p15:guide id="2" orient="horz" pos="3864">
          <p15:clr>
            <a:srgbClr val="A4A3A4"/>
          </p15:clr>
        </p15:guide>
        <p15:guide id="3" orient="horz" pos="201">
          <p15:clr>
            <a:srgbClr val="A4A3A4"/>
          </p15:clr>
        </p15:guide>
        <p15:guide id="4" pos="5485">
          <p15:clr>
            <a:srgbClr val="A4A3A4"/>
          </p15:clr>
        </p15:guide>
        <p15:guide id="5" pos="30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CC99"/>
    <a:srgbClr val="00FFFF"/>
    <a:srgbClr val="00CCFF"/>
    <a:srgbClr val="6D6E71"/>
    <a:srgbClr val="E31837"/>
    <a:srgbClr val="F3901D"/>
    <a:srgbClr val="7C3520"/>
    <a:srgbClr val="FDBC5F"/>
    <a:srgbClr val="DC41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25" autoAdjust="0"/>
    <p:restoredTop sz="95560" autoAdjust="0"/>
  </p:normalViewPr>
  <p:slideViewPr>
    <p:cSldViewPr snapToGrid="0" showGuides="1">
      <p:cViewPr varScale="1">
        <p:scale>
          <a:sx n="67" d="100"/>
          <a:sy n="67" d="100"/>
        </p:scale>
        <p:origin x="504" y="120"/>
      </p:cViewPr>
      <p:guideLst>
        <p:guide orient="horz" pos="4104"/>
        <p:guide orient="horz" pos="3864"/>
        <p:guide orient="horz" pos="201"/>
        <p:guide pos="5485"/>
        <p:guide pos="30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48" d="100"/>
          <a:sy n="48" d="100"/>
        </p:scale>
        <p:origin x="-266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presProps" Target="presProps.xml"/><Relationship Id="rId5" Type="http://schemas.openxmlformats.org/officeDocument/2006/relationships/slideMaster" Target="slideMasters/slideMaster2.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83E211-F7A7-4317-892B-28769BDE5747}" type="datetimeFigureOut">
              <a:rPr lang="en-US" smtClean="0"/>
              <a:pPr/>
              <a:t>6/5/2016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3A218D-F311-4799-90C5-974E162849B4}" type="slidenum">
              <a:rPr lang="en-US" smtClean="0"/>
              <a:pPr/>
              <a:t>‹#›</a:t>
            </a:fld>
            <a:endParaRPr lang="en-US" dirty="0"/>
          </a:p>
        </p:txBody>
      </p:sp>
    </p:spTree>
    <p:extLst>
      <p:ext uri="{BB962C8B-B14F-4D97-AF65-F5344CB8AC3E}">
        <p14:creationId xmlns:p14="http://schemas.microsoft.com/office/powerpoint/2010/main" val="1341953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787D502-7D09-4BD6-811F-0DDE65DFD5DE}"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777200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63A218D-F311-4799-90C5-974E162849B4}" type="slidenum">
              <a:rPr lang="en-US" smtClean="0"/>
              <a:pPr/>
              <a:t>2</a:t>
            </a:fld>
            <a:endParaRPr lang="en-US" dirty="0"/>
          </a:p>
        </p:txBody>
      </p:sp>
    </p:spTree>
    <p:extLst>
      <p:ext uri="{BB962C8B-B14F-4D97-AF65-F5344CB8AC3E}">
        <p14:creationId xmlns:p14="http://schemas.microsoft.com/office/powerpoint/2010/main" val="15977812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 Id="rId4" Type="http://schemas.openxmlformats.org/officeDocument/2006/relationships/image" Target="../media/image13.jpe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 Id="rId4" Type="http://schemas.openxmlformats.org/officeDocument/2006/relationships/image" Target="../media/image13.jpeg"/></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
        <p:nvSpPr>
          <p:cNvPr id="5" name="Holder 7"/>
          <p:cNvSpPr>
            <a:spLocks noGrp="1"/>
          </p:cNvSpPr>
          <p:nvPr>
            <p:ph type="sldNum" sz="quarter" idx="4"/>
          </p:nvPr>
        </p:nvSpPr>
        <p:spPr>
          <a:xfrm>
            <a:off x="8813800" y="6612737"/>
            <a:ext cx="191006" cy="163693"/>
          </a:xfrm>
          <a:prstGeom prst="rect">
            <a:avLst/>
          </a:prstGeom>
        </p:spPr>
        <p:txBody>
          <a:bodyPr lIns="0" tIns="0" rIns="0" bIns="0"/>
          <a:lstStyle>
            <a:lvl1pPr>
              <a:defRPr/>
            </a:lvl1pPr>
          </a:lstStyle>
          <a:p>
            <a:pPr marL="25400"/>
            <a:fld id="{81D60167-4931-47E6-BA6A-407CBD079E47}" type="slidenum">
              <a:rPr sz="1000" spc="-10" dirty="0">
                <a:solidFill>
                  <a:srgbClr val="6C6D70"/>
                </a:solidFill>
                <a:cs typeface="Arial"/>
              </a:rPr>
              <a:pPr marL="25400"/>
              <a:t>‹#›</a:t>
            </a:fld>
            <a:endParaRPr sz="1000" dirty="0">
              <a:solidFill>
                <a:prstClr val="black"/>
              </a:solidFill>
              <a:cs typeface="Arial"/>
            </a:endParaRPr>
          </a:p>
        </p:txBody>
      </p:sp>
    </p:spTree>
    <p:extLst>
      <p:ext uri="{BB962C8B-B14F-4D97-AF65-F5344CB8AC3E}">
        <p14:creationId xmlns:p14="http://schemas.microsoft.com/office/powerpoint/2010/main" val="461293866"/>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481012" y="317635"/>
            <a:ext cx="8226425" cy="307777"/>
          </a:xfrm>
          <a:noFill/>
          <a:ln w="9525">
            <a:noFill/>
            <a:miter lim="800000"/>
            <a:headEnd/>
            <a:tailEnd/>
          </a:ln>
        </p:spPr>
        <p:txBody>
          <a:bodyPr vert="horz" wrap="square" lIns="0" tIns="0" rIns="0" bIns="0" numCol="1" anchor="t" anchorCtr="0" compatLnSpc="1">
            <a:prstTxWarp prst="textNoShape">
              <a:avLst/>
            </a:prstTxWarp>
            <a:spAutoFit/>
          </a:bodyPr>
          <a:lstStyle>
            <a:lvl1pPr algn="ctr">
              <a:defRPr lang="en-US" sz="2000" b="1" kern="1200" baseline="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17"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4810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47736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4810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47736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userDrawn="1"/>
        </p:nvCxnSpPr>
        <p:spPr bwMode="gray">
          <a:xfrm>
            <a:off x="4810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47736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481012" y="683588"/>
            <a:ext cx="8224838" cy="283711"/>
          </a:xfrm>
        </p:spPr>
        <p:txBody>
          <a:bodyPr/>
          <a:lstStyle>
            <a:lvl1pPr marL="0" indent="0" algn="ctr">
              <a:buNone/>
              <a:defRPr b="1">
                <a:solidFill>
                  <a:schemeClr val="bg2"/>
                </a:solidFill>
                <a:latin typeface="Arial" pitchFamily="34" charset="0"/>
                <a:cs typeface="Arial" pitchFamily="34" charset="0"/>
              </a:defRPr>
            </a:lvl1pPr>
          </a:lstStyle>
          <a:p>
            <a:pPr lvl="0"/>
            <a:r>
              <a:rPr lang="en-US" smtClean="0"/>
              <a:t>Click to edit Master text styles</a:t>
            </a:r>
          </a:p>
        </p:txBody>
      </p:sp>
      <p:sp>
        <p:nvSpPr>
          <p:cNvPr id="16" name="Holder 7"/>
          <p:cNvSpPr>
            <a:spLocks noGrp="1"/>
          </p:cNvSpPr>
          <p:nvPr>
            <p:ph type="sldNum" sz="quarter" idx="4"/>
          </p:nvPr>
        </p:nvSpPr>
        <p:spPr>
          <a:xfrm>
            <a:off x="8813800" y="6612737"/>
            <a:ext cx="191006" cy="163693"/>
          </a:xfrm>
          <a:prstGeom prst="rect">
            <a:avLst/>
          </a:prstGeom>
        </p:spPr>
        <p:txBody>
          <a:bodyPr lIns="0" tIns="0" rIns="0" bIns="0"/>
          <a:lstStyle>
            <a:lvl1pPr>
              <a:defRPr/>
            </a:lvl1pPr>
          </a:lstStyle>
          <a:p>
            <a:pPr marL="25400"/>
            <a:fld id="{81D60167-4931-47E6-BA6A-407CBD079E47}" type="slidenum">
              <a:rPr sz="1000" spc="-10" dirty="0">
                <a:solidFill>
                  <a:srgbClr val="6C6D70"/>
                </a:solidFill>
                <a:cs typeface="Arial"/>
              </a:rPr>
              <a:pPr marL="25400"/>
              <a:t>‹#›</a:t>
            </a:fld>
            <a:endParaRPr sz="1000" dirty="0">
              <a:solidFill>
                <a:prstClr val="black"/>
              </a:solidFill>
              <a:cs typeface="Arial"/>
            </a:endParaRPr>
          </a:p>
        </p:txBody>
      </p:sp>
    </p:spTree>
    <p:extLst>
      <p:ext uri="{BB962C8B-B14F-4D97-AF65-F5344CB8AC3E}">
        <p14:creationId xmlns:p14="http://schemas.microsoft.com/office/powerpoint/2010/main" val="3715011628"/>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2438399"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0" name="Title 1"/>
          <p:cNvSpPr>
            <a:spLocks noGrp="1"/>
          </p:cNvSpPr>
          <p:nvPr>
            <p:ph type="title"/>
          </p:nvPr>
        </p:nvSpPr>
        <p:spPr bwMode="gray">
          <a:xfrm>
            <a:off x="481012" y="317635"/>
            <a:ext cx="8226425" cy="307777"/>
          </a:xfrm>
          <a:noFill/>
          <a:ln w="9525">
            <a:noFill/>
            <a:miter lim="800000"/>
            <a:headEnd/>
            <a:tailEnd/>
          </a:ln>
        </p:spPr>
        <p:txBody>
          <a:bodyPr vert="horz" wrap="square" lIns="0" tIns="0" rIns="0" bIns="0" numCol="1" anchor="t" anchorCtr="0" compatLnSpc="1">
            <a:prstTxWarp prst="textNoShape">
              <a:avLst/>
            </a:prstTxWarp>
            <a:spAutoFit/>
          </a:bodyPr>
          <a:lstStyle>
            <a:lvl1pPr algn="ctr">
              <a:defRPr lang="en-US" sz="2000" b="1" kern="1200" baseline="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42" name="Text Placeholder 4"/>
          <p:cNvSpPr>
            <a:spLocks noGrp="1"/>
          </p:cNvSpPr>
          <p:nvPr>
            <p:ph type="body" sz="quarter" idx="19" hasCustomPrompt="1"/>
          </p:nvPr>
        </p:nvSpPr>
        <p:spPr bwMode="gray">
          <a:xfrm>
            <a:off x="6669087"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5" name="Text Placeholder 4"/>
          <p:cNvSpPr>
            <a:spLocks noGrp="1"/>
          </p:cNvSpPr>
          <p:nvPr>
            <p:ph type="body" sz="quarter" idx="21" hasCustomPrompt="1"/>
          </p:nvPr>
        </p:nvSpPr>
        <p:spPr bwMode="gray">
          <a:xfrm>
            <a:off x="2438399"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8" name="Text Placeholder 4"/>
          <p:cNvSpPr>
            <a:spLocks noGrp="1"/>
          </p:cNvSpPr>
          <p:nvPr>
            <p:ph type="body" sz="quarter" idx="23" hasCustomPrompt="1"/>
          </p:nvPr>
        </p:nvSpPr>
        <p:spPr bwMode="gray">
          <a:xfrm>
            <a:off x="6669087"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51" name="Text Placeholder 41"/>
          <p:cNvSpPr>
            <a:spLocks noGrp="1"/>
          </p:cNvSpPr>
          <p:nvPr>
            <p:ph type="body" sz="quarter" idx="25"/>
          </p:nvPr>
        </p:nvSpPr>
        <p:spPr bwMode="gray">
          <a:xfrm>
            <a:off x="481012" y="683588"/>
            <a:ext cx="8224838" cy="283711"/>
          </a:xfrm>
        </p:spPr>
        <p:txBody>
          <a:bodyPr/>
          <a:lstStyle>
            <a:lvl1pPr algn="ct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
        <p:nvSpPr>
          <p:cNvPr id="12" name="Holder 7"/>
          <p:cNvSpPr>
            <a:spLocks noGrp="1"/>
          </p:cNvSpPr>
          <p:nvPr>
            <p:ph type="sldNum" sz="quarter" idx="4"/>
          </p:nvPr>
        </p:nvSpPr>
        <p:spPr>
          <a:xfrm>
            <a:off x="8813800" y="6612737"/>
            <a:ext cx="191006" cy="163693"/>
          </a:xfrm>
          <a:prstGeom prst="rect">
            <a:avLst/>
          </a:prstGeom>
        </p:spPr>
        <p:txBody>
          <a:bodyPr lIns="0" tIns="0" rIns="0" bIns="0"/>
          <a:lstStyle>
            <a:lvl1pPr>
              <a:defRPr/>
            </a:lvl1pPr>
          </a:lstStyle>
          <a:p>
            <a:pPr marL="25400"/>
            <a:fld id="{81D60167-4931-47E6-BA6A-407CBD079E47}" type="slidenum">
              <a:rPr sz="1000" spc="-10" dirty="0">
                <a:solidFill>
                  <a:srgbClr val="6C6D70"/>
                </a:solidFill>
                <a:cs typeface="Arial"/>
              </a:rPr>
              <a:pPr marL="25400"/>
              <a:t>‹#›</a:t>
            </a:fld>
            <a:endParaRPr sz="1000" dirty="0">
              <a:solidFill>
                <a:prstClr val="black"/>
              </a:solidFill>
              <a:cs typeface="Arial"/>
            </a:endParaRPr>
          </a:p>
        </p:txBody>
      </p:sp>
    </p:spTree>
    <p:extLst>
      <p:ext uri="{BB962C8B-B14F-4D97-AF65-F5344CB8AC3E}">
        <p14:creationId xmlns:p14="http://schemas.microsoft.com/office/powerpoint/2010/main" val="1648260657"/>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r>
              <a:rPr lang="en-US" dirty="0" smtClean="0"/>
              <a:t>Click icon to add table</a:t>
            </a:r>
            <a:endParaRPr lang="en-US" dirty="0"/>
          </a:p>
        </p:txBody>
      </p:sp>
      <p:sp>
        <p:nvSpPr>
          <p:cNvPr id="4" name="Title 1"/>
          <p:cNvSpPr>
            <a:spLocks noGrp="1"/>
          </p:cNvSpPr>
          <p:nvPr>
            <p:ph type="title"/>
          </p:nvPr>
        </p:nvSpPr>
        <p:spPr bwMode="gray">
          <a:xfrm>
            <a:off x="481012" y="317635"/>
            <a:ext cx="8226425" cy="307777"/>
          </a:xfrm>
          <a:noFill/>
          <a:ln w="9525">
            <a:noFill/>
            <a:miter lim="800000"/>
            <a:headEnd/>
            <a:tailEnd/>
          </a:ln>
        </p:spPr>
        <p:txBody>
          <a:bodyPr vert="horz" wrap="square" lIns="0" tIns="0" rIns="0" bIns="0" numCol="1" anchor="t" anchorCtr="0" compatLnSpc="1">
            <a:prstTxWarp prst="textNoShape">
              <a:avLst/>
            </a:prstTxWarp>
            <a:spAutoFit/>
          </a:bodyPr>
          <a:lstStyle>
            <a:lvl1pPr algn="ctr">
              <a:defRPr lang="en-US" sz="2000" b="1" kern="1200" baseline="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8" name="Text Placeholder 41"/>
          <p:cNvSpPr>
            <a:spLocks noGrp="1"/>
          </p:cNvSpPr>
          <p:nvPr>
            <p:ph type="body" sz="quarter" idx="13"/>
          </p:nvPr>
        </p:nvSpPr>
        <p:spPr bwMode="gray">
          <a:xfrm>
            <a:off x="481012" y="683588"/>
            <a:ext cx="8224838" cy="283711"/>
          </a:xfrm>
        </p:spPr>
        <p:txBody>
          <a:bodyPr/>
          <a:lstStyle>
            <a:lvl1pPr algn="ct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
        <p:nvSpPr>
          <p:cNvPr id="5" name="Holder 7"/>
          <p:cNvSpPr>
            <a:spLocks noGrp="1"/>
          </p:cNvSpPr>
          <p:nvPr>
            <p:ph type="sldNum" sz="quarter" idx="4"/>
          </p:nvPr>
        </p:nvSpPr>
        <p:spPr>
          <a:xfrm>
            <a:off x="8813800" y="6612737"/>
            <a:ext cx="191006" cy="163693"/>
          </a:xfrm>
          <a:prstGeom prst="rect">
            <a:avLst/>
          </a:prstGeom>
        </p:spPr>
        <p:txBody>
          <a:bodyPr lIns="0" tIns="0" rIns="0" bIns="0"/>
          <a:lstStyle>
            <a:lvl1pPr>
              <a:defRPr/>
            </a:lvl1pPr>
          </a:lstStyle>
          <a:p>
            <a:pPr marL="25400"/>
            <a:fld id="{81D60167-4931-47E6-BA6A-407CBD079E47}" type="slidenum">
              <a:rPr sz="1000" spc="-10" dirty="0">
                <a:solidFill>
                  <a:srgbClr val="6C6D70"/>
                </a:solidFill>
                <a:cs typeface="Arial"/>
              </a:rPr>
              <a:pPr marL="25400"/>
              <a:t>‹#›</a:t>
            </a:fld>
            <a:endParaRPr sz="1000" dirty="0">
              <a:solidFill>
                <a:prstClr val="black"/>
              </a:solidFill>
              <a:cs typeface="Arial"/>
            </a:endParaRPr>
          </a:p>
        </p:txBody>
      </p:sp>
    </p:spTree>
    <p:extLst>
      <p:ext uri="{BB962C8B-B14F-4D97-AF65-F5344CB8AC3E}">
        <p14:creationId xmlns:p14="http://schemas.microsoft.com/office/powerpoint/2010/main" val="3219776896"/>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r>
              <a:rPr lang="en-US" dirty="0" smtClean="0"/>
              <a:t>Click icon to add chart</a:t>
            </a:r>
            <a:endParaRPr lang="en-US" dirty="0"/>
          </a:p>
        </p:txBody>
      </p:sp>
      <p:sp>
        <p:nvSpPr>
          <p:cNvPr id="4" name="Title 1"/>
          <p:cNvSpPr>
            <a:spLocks noGrp="1"/>
          </p:cNvSpPr>
          <p:nvPr>
            <p:ph type="title"/>
          </p:nvPr>
        </p:nvSpPr>
        <p:spPr bwMode="gray">
          <a:xfrm>
            <a:off x="481012" y="317635"/>
            <a:ext cx="8226425" cy="307777"/>
          </a:xfrm>
          <a:noFill/>
          <a:ln w="9525">
            <a:noFill/>
            <a:miter lim="800000"/>
            <a:headEnd/>
            <a:tailEnd/>
          </a:ln>
        </p:spPr>
        <p:txBody>
          <a:bodyPr vert="horz" wrap="square" lIns="0" tIns="0" rIns="0" bIns="0" numCol="1" anchor="t" anchorCtr="0" compatLnSpc="1">
            <a:prstTxWarp prst="textNoShape">
              <a:avLst/>
            </a:prstTxWarp>
            <a:spAutoFit/>
          </a:bodyPr>
          <a:lstStyle>
            <a:lvl1pPr algn="ctr">
              <a:defRPr lang="en-US" sz="2000" b="1" kern="1200" baseline="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7" name="Text Placeholder 41"/>
          <p:cNvSpPr>
            <a:spLocks noGrp="1"/>
          </p:cNvSpPr>
          <p:nvPr>
            <p:ph type="body" sz="quarter" idx="13"/>
          </p:nvPr>
        </p:nvSpPr>
        <p:spPr bwMode="gray">
          <a:xfrm>
            <a:off x="481012" y="683588"/>
            <a:ext cx="8224838" cy="283711"/>
          </a:xfrm>
        </p:spPr>
        <p:txBody>
          <a:bodyPr/>
          <a:lstStyle>
            <a:lvl1pPr marL="0" indent="0" algn="ctr">
              <a:buNone/>
              <a:defRPr b="1">
                <a:solidFill>
                  <a:schemeClr val="bg2"/>
                </a:solidFill>
                <a:latin typeface="Arial" pitchFamily="34" charset="0"/>
                <a:cs typeface="Arial" pitchFamily="34" charset="0"/>
              </a:defRPr>
            </a:lvl1pPr>
          </a:lstStyle>
          <a:p>
            <a:pPr lvl="0"/>
            <a:r>
              <a:rPr lang="en-US" smtClean="0"/>
              <a:t>Click to edit Master text styles</a:t>
            </a:r>
          </a:p>
        </p:txBody>
      </p:sp>
      <p:sp>
        <p:nvSpPr>
          <p:cNvPr id="6" name="Holder 7"/>
          <p:cNvSpPr>
            <a:spLocks noGrp="1"/>
          </p:cNvSpPr>
          <p:nvPr>
            <p:ph type="sldNum" sz="quarter" idx="4"/>
          </p:nvPr>
        </p:nvSpPr>
        <p:spPr>
          <a:xfrm>
            <a:off x="8813800" y="6612737"/>
            <a:ext cx="191006" cy="163693"/>
          </a:xfrm>
          <a:prstGeom prst="rect">
            <a:avLst/>
          </a:prstGeom>
        </p:spPr>
        <p:txBody>
          <a:bodyPr lIns="0" tIns="0" rIns="0" bIns="0"/>
          <a:lstStyle>
            <a:lvl1pPr>
              <a:defRPr/>
            </a:lvl1pPr>
          </a:lstStyle>
          <a:p>
            <a:pPr marL="25400"/>
            <a:fld id="{81D60167-4931-47E6-BA6A-407CBD079E47}" type="slidenum">
              <a:rPr sz="1000" spc="-10" dirty="0">
                <a:solidFill>
                  <a:srgbClr val="6C6D70"/>
                </a:solidFill>
                <a:cs typeface="Arial"/>
              </a:rPr>
              <a:pPr marL="25400"/>
              <a:t>‹#›</a:t>
            </a:fld>
            <a:endParaRPr sz="1000" dirty="0">
              <a:solidFill>
                <a:prstClr val="black"/>
              </a:solidFill>
              <a:cs typeface="Arial"/>
            </a:endParaRPr>
          </a:p>
        </p:txBody>
      </p:sp>
    </p:spTree>
    <p:extLst>
      <p:ext uri="{BB962C8B-B14F-4D97-AF65-F5344CB8AC3E}">
        <p14:creationId xmlns:p14="http://schemas.microsoft.com/office/powerpoint/2010/main" val="1701504908"/>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527295"/>
            <a:ext cx="6729984"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userDrawn="1"/>
        </p:nvSpPr>
        <p:spPr bwMode="gray">
          <a:xfrm>
            <a:off x="1366839" y="3369513"/>
            <a:ext cx="6754811" cy="2446824"/>
          </a:xfrm>
          <a:prstGeom prst="rect">
            <a:avLst/>
          </a:prstGeom>
          <a:noFill/>
          <a:ln w="9525">
            <a:noFill/>
            <a:miter lim="800000"/>
            <a:headEnd/>
            <a:tailEnd/>
          </a:ln>
        </p:spPr>
        <p:txBody>
          <a:bodyPr wrap="square" lIns="0" tIns="0" rIns="0" bIns="0">
            <a:spAutoFit/>
          </a:bodyPr>
          <a:lstStyle/>
          <a:p>
            <a:pPr algn="just">
              <a:spcBef>
                <a:spcPts val="600"/>
              </a:spcBef>
            </a:pPr>
            <a:r>
              <a:rPr lang="en-US" sz="1000" b="1" dirty="0" smtClean="0">
                <a:solidFill>
                  <a:srgbClr val="6D6E71"/>
                </a:solidFill>
                <a:cs typeface="Arial" pitchFamily="34" charset="0"/>
              </a:rPr>
              <a:t>Disclaimer </a:t>
            </a:r>
          </a:p>
          <a:p>
            <a:pPr algn="just">
              <a:spcBef>
                <a:spcPts val="600"/>
              </a:spcBef>
            </a:pPr>
            <a:r>
              <a:rPr lang="en-US" sz="900" dirty="0" smtClean="0">
                <a:solidFill>
                  <a:srgbClr val="6D6E71"/>
                </a:solidFill>
                <a:cs typeface="Arial" pitchFamily="34" charset="0"/>
              </a:rPr>
              <a:t>Tech Mahindra,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
        <p:nvSpPr>
          <p:cNvPr id="6" name="Holder 7"/>
          <p:cNvSpPr>
            <a:spLocks noGrp="1"/>
          </p:cNvSpPr>
          <p:nvPr>
            <p:ph type="sldNum" sz="quarter" idx="4"/>
          </p:nvPr>
        </p:nvSpPr>
        <p:spPr>
          <a:xfrm>
            <a:off x="8813800" y="6612737"/>
            <a:ext cx="191006" cy="163693"/>
          </a:xfrm>
          <a:prstGeom prst="rect">
            <a:avLst/>
          </a:prstGeom>
        </p:spPr>
        <p:txBody>
          <a:bodyPr lIns="0" tIns="0" rIns="0" bIns="0"/>
          <a:lstStyle>
            <a:lvl1pPr>
              <a:defRPr/>
            </a:lvl1pPr>
          </a:lstStyle>
          <a:p>
            <a:pPr marL="25400"/>
            <a:fld id="{81D60167-4931-47E6-BA6A-407CBD079E47}" type="slidenum">
              <a:rPr sz="1000" spc="-10" dirty="0">
                <a:solidFill>
                  <a:srgbClr val="6C6D70"/>
                </a:solidFill>
                <a:cs typeface="Arial"/>
              </a:rPr>
              <a:pPr marL="25400"/>
              <a:t>‹#›</a:t>
            </a:fld>
            <a:endParaRPr sz="1000" dirty="0">
              <a:solidFill>
                <a:prstClr val="black"/>
              </a:solidFill>
              <a:cs typeface="Arial"/>
            </a:endParaRPr>
          </a:p>
        </p:txBody>
      </p:sp>
    </p:spTree>
    <p:extLst>
      <p:ext uri="{BB962C8B-B14F-4D97-AF65-F5344CB8AC3E}">
        <p14:creationId xmlns:p14="http://schemas.microsoft.com/office/powerpoint/2010/main" val="175534005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pic>
        <p:nvPicPr>
          <p:cNvPr id="4" name="Picture 3" descr="Mahindra Logo.png"/>
          <p:cNvPicPr>
            <a:picLocks noChangeAspect="1"/>
          </p:cNvPicPr>
          <p:nvPr userDrawn="1"/>
        </p:nvPicPr>
        <p:blipFill>
          <a:blip r:embed="rId2" cstate="email"/>
          <a:stretch>
            <a:fillRect/>
          </a:stretch>
        </p:blipFill>
        <p:spPr bwMode="gray">
          <a:xfrm>
            <a:off x="1864288" y="2717226"/>
            <a:ext cx="5603207" cy="1491023"/>
          </a:xfrm>
          <a:prstGeom prst="rect">
            <a:avLst/>
          </a:prstGeom>
        </p:spPr>
      </p:pic>
      <p:sp>
        <p:nvSpPr>
          <p:cNvPr id="5" name="Holder 7"/>
          <p:cNvSpPr>
            <a:spLocks noGrp="1"/>
          </p:cNvSpPr>
          <p:nvPr>
            <p:ph type="sldNum" sz="quarter" idx="4"/>
          </p:nvPr>
        </p:nvSpPr>
        <p:spPr>
          <a:xfrm>
            <a:off x="8813800" y="6612737"/>
            <a:ext cx="191006" cy="163693"/>
          </a:xfrm>
          <a:prstGeom prst="rect">
            <a:avLst/>
          </a:prstGeom>
        </p:spPr>
        <p:txBody>
          <a:bodyPr lIns="0" tIns="0" rIns="0" bIns="0"/>
          <a:lstStyle>
            <a:lvl1pPr>
              <a:defRPr/>
            </a:lvl1pPr>
          </a:lstStyle>
          <a:p>
            <a:pPr marL="25400"/>
            <a:fld id="{81D60167-4931-47E6-BA6A-407CBD079E47}" type="slidenum">
              <a:rPr sz="1000" spc="-10" dirty="0">
                <a:solidFill>
                  <a:srgbClr val="6C6D70"/>
                </a:solidFill>
                <a:cs typeface="Arial"/>
              </a:rPr>
              <a:pPr marL="25400"/>
              <a:t>‹#›</a:t>
            </a:fld>
            <a:endParaRPr sz="1000" dirty="0">
              <a:solidFill>
                <a:prstClr val="black"/>
              </a:solidFill>
              <a:cs typeface="Arial"/>
            </a:endParaRPr>
          </a:p>
        </p:txBody>
      </p:sp>
    </p:spTree>
    <p:extLst>
      <p:ext uri="{BB962C8B-B14F-4D97-AF65-F5344CB8AC3E}">
        <p14:creationId xmlns:p14="http://schemas.microsoft.com/office/powerpoint/2010/main" val="2553316880"/>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6" name="Picture 4" descr="header-line.gif"/>
          <p:cNvPicPr>
            <a:picLocks noChangeAspect="1"/>
          </p:cNvPicPr>
          <p:nvPr userDrawn="1"/>
        </p:nvPicPr>
        <p:blipFill>
          <a:blip r:embed="rId2" cstate="email"/>
          <a:srcRect/>
          <a:stretch>
            <a:fillRect/>
          </a:stretch>
        </p:blipFill>
        <p:spPr bwMode="auto">
          <a:xfrm>
            <a:off x="0" y="0"/>
            <a:ext cx="9144000" cy="152400"/>
          </a:xfrm>
          <a:prstGeom prst="rect">
            <a:avLst/>
          </a:prstGeom>
          <a:noFill/>
          <a:ln w="9525">
            <a:noFill/>
            <a:miter lim="800000"/>
            <a:headEnd/>
            <a:tailEnd/>
          </a:ln>
        </p:spPr>
      </p:pic>
      <p:sp>
        <p:nvSpPr>
          <p:cNvPr id="2" name="Title 1"/>
          <p:cNvSpPr>
            <a:spLocks noGrp="1"/>
          </p:cNvSpPr>
          <p:nvPr>
            <p:ph type="ctrTitle"/>
          </p:nvPr>
        </p:nvSpPr>
        <p:spPr>
          <a:xfrm>
            <a:off x="457200" y="1066800"/>
            <a:ext cx="3962400" cy="1371600"/>
          </a:xfrm>
        </p:spPr>
        <p:txBody>
          <a:bodyPr>
            <a:noAutofit/>
          </a:bodyPr>
          <a:lstStyle>
            <a:lvl1pPr algn="l">
              <a:lnSpc>
                <a:spcPts val="4200"/>
              </a:lnSpc>
              <a:defRPr sz="5400" b="0">
                <a:solidFill>
                  <a:srgbClr val="C000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510468" y="2760956"/>
            <a:ext cx="3944644" cy="515644"/>
          </a:xfrm>
        </p:spPr>
        <p:txBody>
          <a:bodyPr>
            <a:normAutofit/>
          </a:bodyPr>
          <a:lstStyle>
            <a:lvl1pPr marL="0" indent="0" algn="l">
              <a:lnSpc>
                <a:spcPts val="1600"/>
              </a:lnSpc>
              <a:buNone/>
              <a:defRPr sz="2100" b="1">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1" name="Text Placeholder 20"/>
          <p:cNvSpPr>
            <a:spLocks noGrp="1"/>
          </p:cNvSpPr>
          <p:nvPr>
            <p:ph type="body" sz="quarter" idx="12"/>
          </p:nvPr>
        </p:nvSpPr>
        <p:spPr>
          <a:xfrm>
            <a:off x="510468" y="3209278"/>
            <a:ext cx="3944644" cy="304800"/>
          </a:xfrm>
        </p:spPr>
        <p:txBody>
          <a:bodyPr>
            <a:noAutofit/>
          </a:bodyPr>
          <a:lstStyle>
            <a:lvl1pPr>
              <a:buNone/>
              <a:defRPr sz="2100">
                <a:solidFill>
                  <a:srgbClr val="C00000"/>
                </a:solidFill>
              </a:defRPr>
            </a:lvl1pPr>
            <a:lvl2pPr>
              <a:buNone/>
              <a:defRPr sz="1800">
                <a:solidFill>
                  <a:srgbClr val="666666"/>
                </a:solidFill>
              </a:defRPr>
            </a:lvl2pPr>
            <a:lvl3pPr>
              <a:buNone/>
              <a:defRPr sz="1800">
                <a:solidFill>
                  <a:srgbClr val="666666"/>
                </a:solidFill>
              </a:defRPr>
            </a:lvl3pPr>
            <a:lvl4pPr>
              <a:buNone/>
              <a:defRPr sz="1800">
                <a:solidFill>
                  <a:srgbClr val="666666"/>
                </a:solidFill>
              </a:defRPr>
            </a:lvl4pPr>
            <a:lvl5pPr>
              <a:buNone/>
              <a:defRPr sz="1800">
                <a:solidFill>
                  <a:srgbClr val="666666"/>
                </a:solidFill>
              </a:defRPr>
            </a:lvl5pPr>
          </a:lstStyle>
          <a:p>
            <a:pPr lvl="0"/>
            <a:r>
              <a:rPr lang="en-US" smtClean="0"/>
              <a:t>Click to edit Master text styles</a:t>
            </a:r>
          </a:p>
        </p:txBody>
      </p:sp>
      <p:sp>
        <p:nvSpPr>
          <p:cNvPr id="23" name="Picture Placeholder 22"/>
          <p:cNvSpPr>
            <a:spLocks noGrp="1"/>
          </p:cNvSpPr>
          <p:nvPr>
            <p:ph type="pic" sz="quarter" idx="13"/>
          </p:nvPr>
        </p:nvSpPr>
        <p:spPr>
          <a:xfrm>
            <a:off x="6064190" y="152400"/>
            <a:ext cx="3081528" cy="5961888"/>
          </a:xfrm>
        </p:spPr>
        <p:txBody>
          <a:bodyPr rtlCol="0">
            <a:normAutofit/>
          </a:bodyPr>
          <a:lstStyle>
            <a:lvl1pPr>
              <a:buNone/>
              <a:defRPr/>
            </a:lvl1pPr>
          </a:lstStyle>
          <a:p>
            <a:pPr lvl="0"/>
            <a:r>
              <a:rPr lang="en-US" noProof="0" dirty="0" smtClean="0"/>
              <a:t>Click icon to add picture</a:t>
            </a:r>
          </a:p>
        </p:txBody>
      </p:sp>
      <p:sp>
        <p:nvSpPr>
          <p:cNvPr id="7" name="Holder 7"/>
          <p:cNvSpPr>
            <a:spLocks noGrp="1"/>
          </p:cNvSpPr>
          <p:nvPr>
            <p:ph type="sldNum" sz="quarter" idx="4"/>
          </p:nvPr>
        </p:nvSpPr>
        <p:spPr>
          <a:xfrm>
            <a:off x="8813800" y="6612737"/>
            <a:ext cx="191006" cy="163693"/>
          </a:xfrm>
          <a:prstGeom prst="rect">
            <a:avLst/>
          </a:prstGeom>
        </p:spPr>
        <p:txBody>
          <a:bodyPr lIns="0" tIns="0" rIns="0" bIns="0"/>
          <a:lstStyle>
            <a:lvl1pPr>
              <a:defRPr/>
            </a:lvl1pPr>
          </a:lstStyle>
          <a:p>
            <a:pPr marL="25400"/>
            <a:fld id="{81D60167-4931-47E6-BA6A-407CBD079E47}" type="slidenum">
              <a:rPr sz="1000" spc="-10" dirty="0">
                <a:solidFill>
                  <a:srgbClr val="6C6D70"/>
                </a:solidFill>
                <a:cs typeface="Arial"/>
              </a:rPr>
              <a:pPr marL="25400"/>
              <a:t>‹#›</a:t>
            </a:fld>
            <a:endParaRPr sz="1000" dirty="0">
              <a:solidFill>
                <a:prstClr val="black"/>
              </a:solidFill>
              <a:cs typeface="Arial"/>
            </a:endParaRPr>
          </a:p>
        </p:txBody>
      </p:sp>
    </p:spTree>
    <p:extLst>
      <p:ext uri="{BB962C8B-B14F-4D97-AF65-F5344CB8AC3E}">
        <p14:creationId xmlns:p14="http://schemas.microsoft.com/office/powerpoint/2010/main" val="2265713918"/>
      </p:ext>
    </p:extLst>
  </p:cSld>
  <p:clrMapOvr>
    <a:masterClrMapping/>
  </p:clrMapOvr>
  <p:transition spd="med">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Atos Title and Text blue line top">
    <p:spTree>
      <p:nvGrpSpPr>
        <p:cNvPr id="1" name=""/>
        <p:cNvGrpSpPr/>
        <p:nvPr/>
      </p:nvGrpSpPr>
      <p:grpSpPr>
        <a:xfrm>
          <a:off x="0" y="0"/>
          <a:ext cx="0" cy="0"/>
          <a:chOff x="0" y="0"/>
          <a:chExt cx="0" cy="0"/>
        </a:xfrm>
      </p:grpSpPr>
      <p:pic>
        <p:nvPicPr>
          <p:cNvPr id="4" name="Picture 7" descr="pr_iStock_000002118023XLarge"/>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nl-NL" dirty="0"/>
          </a:p>
        </p:txBody>
      </p:sp>
      <p:sp>
        <p:nvSpPr>
          <p:cNvPr id="5" name="Content Placeholder 2"/>
          <p:cNvSpPr>
            <a:spLocks noGrp="1"/>
          </p:cNvSpPr>
          <p:nvPr>
            <p:ph idx="1"/>
          </p:nvPr>
        </p:nvSpPr>
        <p:spPr>
          <a:xfrm>
            <a:off x="5241504" y="1211548"/>
            <a:ext cx="3600400" cy="4140000"/>
          </a:xfrm>
          <a:noFill/>
        </p:spPr>
        <p:txBody>
          <a:bodyPr/>
          <a:lstStyle>
            <a:lvl1pPr>
              <a:buClr>
                <a:schemeClr val="bg1"/>
              </a:buClr>
              <a:defRPr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p:txBody>
      </p:sp>
      <p:sp>
        <p:nvSpPr>
          <p:cNvPr id="6" name="Holder 7"/>
          <p:cNvSpPr>
            <a:spLocks noGrp="1"/>
          </p:cNvSpPr>
          <p:nvPr>
            <p:ph type="sldNum" sz="quarter" idx="4"/>
          </p:nvPr>
        </p:nvSpPr>
        <p:spPr>
          <a:xfrm>
            <a:off x="8813800" y="6612737"/>
            <a:ext cx="191006" cy="163693"/>
          </a:xfrm>
          <a:prstGeom prst="rect">
            <a:avLst/>
          </a:prstGeom>
        </p:spPr>
        <p:txBody>
          <a:bodyPr lIns="0" tIns="0" rIns="0" bIns="0"/>
          <a:lstStyle>
            <a:lvl1pPr>
              <a:defRPr/>
            </a:lvl1pPr>
          </a:lstStyle>
          <a:p>
            <a:pPr marL="25400"/>
            <a:fld id="{81D60167-4931-47E6-BA6A-407CBD079E47}" type="slidenum">
              <a:rPr sz="1000" spc="-10" dirty="0">
                <a:solidFill>
                  <a:srgbClr val="6C6D70"/>
                </a:solidFill>
                <a:cs typeface="Arial"/>
              </a:rPr>
              <a:pPr marL="25400"/>
              <a:t>‹#›</a:t>
            </a:fld>
            <a:endParaRPr sz="1000" dirty="0">
              <a:solidFill>
                <a:prstClr val="black"/>
              </a:solidFill>
              <a:cs typeface="Arial"/>
            </a:endParaRPr>
          </a:p>
        </p:txBody>
      </p:sp>
    </p:spTree>
    <p:extLst>
      <p:ext uri="{BB962C8B-B14F-4D97-AF65-F5344CB8AC3E}">
        <p14:creationId xmlns:p14="http://schemas.microsoft.com/office/powerpoint/2010/main" val="843927141"/>
      </p:ext>
    </p:extLst>
  </p:cSld>
  <p:clrMapOvr>
    <a:masterClrMapping/>
  </p:clrMapOvr>
  <p:transition spd="med">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a:solidFill>
                  <a:srgbClr val="6C6D70"/>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59" y="1577340"/>
            <a:ext cx="3977640" cy="4526280"/>
          </a:xfrm>
          <a:prstGeom prst="rect">
            <a:avLst/>
          </a:prstGeom>
        </p:spPr>
        <p:txBody>
          <a:bodyPr wrap="square" lIns="0" tIns="0" rIns="0" bIns="0">
            <a:spAutoFit/>
          </a:bodyPr>
          <a:lstStyle>
            <a:lvl1pPr>
              <a:defRPr/>
            </a:lvl1pPr>
          </a:lstStyle>
          <a:p>
            <a:endParaRPr/>
          </a:p>
        </p:txBody>
      </p:sp>
      <p:sp>
        <p:nvSpPr>
          <p:cNvPr id="7" name="Holder 7"/>
          <p:cNvSpPr>
            <a:spLocks noGrp="1"/>
          </p:cNvSpPr>
          <p:nvPr>
            <p:ph type="sldNum" sz="quarter" idx="7"/>
          </p:nvPr>
        </p:nvSpPr>
        <p:spPr>
          <a:xfrm>
            <a:off x="8813800" y="6612737"/>
            <a:ext cx="191006" cy="163693"/>
          </a:xfrm>
          <a:prstGeom prst="rect">
            <a:avLst/>
          </a:prstGeom>
        </p:spPr>
        <p:txBody>
          <a:bodyPr lIns="0" tIns="0" rIns="0" bIns="0"/>
          <a:lstStyle>
            <a:lvl1pPr>
              <a:defRPr/>
            </a:lvl1pPr>
          </a:lstStyle>
          <a:p>
            <a:pPr marL="25400"/>
            <a:fld id="{81D60167-4931-47E6-BA6A-407CBD079E47}" type="slidenum">
              <a:rPr sz="1000" spc="-10" dirty="0">
                <a:solidFill>
                  <a:srgbClr val="6C6D70"/>
                </a:solidFill>
                <a:cs typeface="Arial"/>
              </a:rPr>
              <a:pPr marL="25400"/>
              <a:t>‹#›</a:t>
            </a:fld>
            <a:endParaRPr sz="1000" dirty="0">
              <a:solidFill>
                <a:prstClr val="black"/>
              </a:solidFill>
              <a:cs typeface="Arial"/>
            </a:endParaRPr>
          </a:p>
        </p:txBody>
      </p:sp>
    </p:spTree>
    <p:extLst>
      <p:ext uri="{BB962C8B-B14F-4D97-AF65-F5344CB8AC3E}">
        <p14:creationId xmlns:p14="http://schemas.microsoft.com/office/powerpoint/2010/main" val="4164750415"/>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cstate="print"/>
          <a:stretch>
            <a:fillRect/>
          </a:stretch>
        </p:blipFill>
        <p:spPr bwMode="ltGray">
          <a:xfrm>
            <a:off x="802" y="17"/>
            <a:ext cx="3968824" cy="1443209"/>
          </a:xfrm>
          <a:prstGeom prst="rect">
            <a:avLst/>
          </a:prstGeom>
        </p:spPr>
      </p:pic>
      <p:sp>
        <p:nvSpPr>
          <p:cNvPr id="10" name="Slide Number Placeholder 5"/>
          <p:cNvSpPr txBox="1">
            <a:spLocks/>
          </p:cNvSpPr>
          <p:nvPr userDrawn="1"/>
        </p:nvSpPr>
        <p:spPr bwMode="auto">
          <a:xfrm>
            <a:off x="8822457" y="6614013"/>
            <a:ext cx="157094" cy="153888"/>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1000">
                <a:solidFill>
                  <a:srgbClr val="6D6E71"/>
                </a:solidFill>
                <a:cs typeface="Arial" pitchFamily="34" charset="0"/>
              </a:rPr>
              <a:pPr algn="r">
                <a:defRPr/>
              </a:pPr>
              <a:t>‹#›</a:t>
            </a:fld>
            <a:endParaRPr lang="en-US" sz="1000" dirty="0">
              <a:solidFill>
                <a:srgbClr val="6D6E71"/>
              </a:solidFill>
              <a:cs typeface="Arial" pitchFamily="34" charset="0"/>
            </a:endParaRPr>
          </a:p>
        </p:txBody>
      </p:sp>
      <p:pic>
        <p:nvPicPr>
          <p:cNvPr id="7" name="Picture 6" descr="Mahindra Logo.png"/>
          <p:cNvPicPr>
            <a:picLocks noChangeAspect="1"/>
          </p:cNvPicPr>
          <p:nvPr userDrawn="1"/>
        </p:nvPicPr>
        <p:blipFill>
          <a:blip r:embed="rId3" cstate="print"/>
          <a:stretch>
            <a:fillRect/>
          </a:stretch>
        </p:blipFill>
        <p:spPr bwMode="gray">
          <a:xfrm>
            <a:off x="6329900" y="476645"/>
            <a:ext cx="2377538" cy="656555"/>
          </a:xfrm>
          <a:prstGeom prst="rect">
            <a:avLst/>
          </a:prstGeom>
        </p:spPr>
      </p:pic>
    </p:spTree>
    <p:extLst>
      <p:ext uri="{BB962C8B-B14F-4D97-AF65-F5344CB8AC3E}">
        <p14:creationId xmlns:p14="http://schemas.microsoft.com/office/powerpoint/2010/main" val="4260386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27213" y="4053701"/>
            <a:ext cx="5511800"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27213" y="2184400"/>
            <a:ext cx="5511800" cy="1231106"/>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pic>
        <p:nvPicPr>
          <p:cNvPr id="12" name="Picture 11"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
        <p:nvSpPr>
          <p:cNvPr id="8" name="Holder 7"/>
          <p:cNvSpPr>
            <a:spLocks noGrp="1"/>
          </p:cNvSpPr>
          <p:nvPr>
            <p:ph type="sldNum" sz="quarter" idx="4"/>
          </p:nvPr>
        </p:nvSpPr>
        <p:spPr>
          <a:xfrm>
            <a:off x="8813800" y="6612737"/>
            <a:ext cx="191006" cy="163693"/>
          </a:xfrm>
          <a:prstGeom prst="rect">
            <a:avLst/>
          </a:prstGeom>
        </p:spPr>
        <p:txBody>
          <a:bodyPr lIns="0" tIns="0" rIns="0" bIns="0"/>
          <a:lstStyle>
            <a:lvl1pPr>
              <a:defRPr/>
            </a:lvl1pPr>
          </a:lstStyle>
          <a:p>
            <a:pPr marL="25400"/>
            <a:fld id="{81D60167-4931-47E6-BA6A-407CBD079E47}" type="slidenum">
              <a:rPr sz="1000" spc="-10" dirty="0">
                <a:solidFill>
                  <a:srgbClr val="6C6D70"/>
                </a:solidFill>
                <a:cs typeface="Arial"/>
              </a:rPr>
              <a:pPr marL="25400"/>
              <a:t>‹#›</a:t>
            </a:fld>
            <a:endParaRPr sz="1000" dirty="0">
              <a:solidFill>
                <a:prstClr val="black"/>
              </a:solidFill>
              <a:cs typeface="Arial"/>
            </a:endParaRPr>
          </a:p>
        </p:txBody>
      </p:sp>
    </p:spTree>
    <p:extLst>
      <p:ext uri="{BB962C8B-B14F-4D97-AF65-F5344CB8AC3E}">
        <p14:creationId xmlns:p14="http://schemas.microsoft.com/office/powerpoint/2010/main" val="2550811682"/>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27213" y="4053718"/>
            <a:ext cx="5511800"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27213" y="2184400"/>
            <a:ext cx="5511800" cy="1231106"/>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pic>
        <p:nvPicPr>
          <p:cNvPr id="12" name="Picture 11" descr="ridge4.png"/>
          <p:cNvPicPr>
            <a:picLocks noChangeAspect="1"/>
          </p:cNvPicPr>
          <p:nvPr userDrawn="1"/>
        </p:nvPicPr>
        <p:blipFill>
          <a:blip r:embed="rId2" cstate="print"/>
          <a:stretch>
            <a:fillRect/>
          </a:stretch>
        </p:blipFill>
        <p:spPr bwMode="ltGray">
          <a:xfrm>
            <a:off x="802" y="17"/>
            <a:ext cx="3968824" cy="1443209"/>
          </a:xfrm>
          <a:prstGeom prst="rect">
            <a:avLst/>
          </a:prstGeom>
        </p:spPr>
      </p:pic>
      <p:pic>
        <p:nvPicPr>
          <p:cNvPr id="8" name="Picture 7" descr="Mahindra Logo.png"/>
          <p:cNvPicPr>
            <a:picLocks noChangeAspect="1"/>
          </p:cNvPicPr>
          <p:nvPr userDrawn="1"/>
        </p:nvPicPr>
        <p:blipFill>
          <a:blip r:embed="rId3" cstate="print"/>
          <a:stretch>
            <a:fillRect/>
          </a:stretch>
        </p:blipFill>
        <p:spPr bwMode="gray">
          <a:xfrm>
            <a:off x="6329900" y="476645"/>
            <a:ext cx="2377538" cy="656555"/>
          </a:xfrm>
          <a:prstGeom prst="rect">
            <a:avLst/>
          </a:prstGeom>
        </p:spPr>
      </p:pic>
    </p:spTree>
    <p:extLst>
      <p:ext uri="{BB962C8B-B14F-4D97-AF65-F5344CB8AC3E}">
        <p14:creationId xmlns:p14="http://schemas.microsoft.com/office/powerpoint/2010/main" val="5273627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37" y="719155"/>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93"/>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700" y="1"/>
            <a:ext cx="9156700" cy="6858000"/>
          </a:xfrm>
          <a:prstGeom prst="rect">
            <a:avLst/>
          </a:prstGeom>
        </p:spPr>
      </p:pic>
    </p:spTree>
    <p:extLst>
      <p:ext uri="{BB962C8B-B14F-4D97-AF65-F5344CB8AC3E}">
        <p14:creationId xmlns:p14="http://schemas.microsoft.com/office/powerpoint/2010/main" val="3274111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37" y="719155"/>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93"/>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481012" y="1270470"/>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315919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7" y="727093"/>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481012" y="1971693"/>
            <a:ext cx="8224838"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10730432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31" y="1971693"/>
            <a:ext cx="4078287" cy="4162425"/>
          </a:xfrm>
        </p:spPr>
        <p:txBody>
          <a:bodyPr>
            <a:noAutofit/>
          </a:bodyPr>
          <a:lstStyle>
            <a:lvl1pPr marL="0" indent="0">
              <a:buNone/>
              <a:defRPr>
                <a:latin typeface="Arial" pitchFamily="34" charset="0"/>
                <a:cs typeface="Arial" pitchFamily="34" charset="0"/>
              </a:defRPr>
            </a:lvl1pPr>
          </a:lstStyle>
          <a:p>
            <a:r>
              <a:rPr lang="en-US" smtClean="0"/>
              <a:t>Click icon to add picture</a:t>
            </a:r>
            <a:endParaRPr lang="en-US" dirty="0"/>
          </a:p>
        </p:txBody>
      </p:sp>
      <p:sp>
        <p:nvSpPr>
          <p:cNvPr id="18" name="Text Placeholder 4"/>
          <p:cNvSpPr>
            <a:spLocks noGrp="1"/>
          </p:cNvSpPr>
          <p:nvPr>
            <p:ph type="body" sz="quarter" idx="19" hasCustomPrompt="1"/>
          </p:nvPr>
        </p:nvSpPr>
        <p:spPr bwMode="gray">
          <a:xfrm>
            <a:off x="4838700" y="1971693"/>
            <a:ext cx="3846512"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481017" y="727093"/>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70"/>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3737169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39913" y="4067192"/>
            <a:ext cx="55245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39914" y="2200275"/>
            <a:ext cx="5524500"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print"/>
          <a:stretch>
            <a:fillRect/>
          </a:stretch>
        </p:blipFill>
        <p:spPr bwMode="ltGray">
          <a:xfrm>
            <a:off x="802" y="17"/>
            <a:ext cx="3968824" cy="1443209"/>
          </a:xfrm>
          <a:prstGeom prst="rect">
            <a:avLst/>
          </a:prstGeom>
        </p:spPr>
      </p:pic>
      <p:pic>
        <p:nvPicPr>
          <p:cNvPr id="6" name="Picture 5" descr="Mahindra Logo.png"/>
          <p:cNvPicPr>
            <a:picLocks noChangeAspect="1"/>
          </p:cNvPicPr>
          <p:nvPr userDrawn="1"/>
        </p:nvPicPr>
        <p:blipFill>
          <a:blip r:embed="rId3" cstate="print"/>
          <a:stretch>
            <a:fillRect/>
          </a:stretch>
        </p:blipFill>
        <p:spPr bwMode="gray">
          <a:xfrm>
            <a:off x="6329900" y="476645"/>
            <a:ext cx="2377538" cy="656555"/>
          </a:xfrm>
          <a:prstGeom prst="rect">
            <a:avLst/>
          </a:prstGeom>
        </p:spPr>
      </p:pic>
    </p:spTree>
    <p:extLst>
      <p:ext uri="{BB962C8B-B14F-4D97-AF65-F5344CB8AC3E}">
        <p14:creationId xmlns:p14="http://schemas.microsoft.com/office/powerpoint/2010/main" val="2387277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3" y="1971676"/>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hasCustomPrompt="1"/>
          </p:nvPr>
        </p:nvSpPr>
        <p:spPr bwMode="gray">
          <a:xfrm>
            <a:off x="4926013" y="4295792"/>
            <a:ext cx="3781424"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4926014" y="1971693"/>
            <a:ext cx="3781424" cy="1846659"/>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print"/>
          <a:stretch>
            <a:fillRect/>
          </a:stretch>
        </p:blipFill>
        <p:spPr bwMode="ltGray">
          <a:xfrm>
            <a:off x="802" y="17"/>
            <a:ext cx="3968824" cy="1443209"/>
          </a:xfrm>
          <a:prstGeom prst="rect">
            <a:avLst/>
          </a:prstGeom>
        </p:spPr>
      </p:pic>
      <p:pic>
        <p:nvPicPr>
          <p:cNvPr id="13" name="Picture 12" descr="Mahindra Logo.png"/>
          <p:cNvPicPr>
            <a:picLocks noChangeAspect="1"/>
          </p:cNvPicPr>
          <p:nvPr userDrawn="1"/>
        </p:nvPicPr>
        <p:blipFill>
          <a:blip r:embed="rId3" cstate="print"/>
          <a:stretch>
            <a:fillRect/>
          </a:stretch>
        </p:blipFill>
        <p:spPr bwMode="gray">
          <a:xfrm>
            <a:off x="5889552" y="476645"/>
            <a:ext cx="2806024" cy="656555"/>
          </a:xfrm>
          <a:prstGeom prst="rect">
            <a:avLst/>
          </a:prstGeom>
        </p:spPr>
      </p:pic>
    </p:spTree>
    <p:extLst>
      <p:ext uri="{BB962C8B-B14F-4D97-AF65-F5344CB8AC3E}">
        <p14:creationId xmlns:p14="http://schemas.microsoft.com/office/powerpoint/2010/main" val="17014744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481034" y="2466993"/>
            <a:ext cx="3933825"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4773630" y="2466993"/>
            <a:ext cx="3933825"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481034" y="1980855"/>
            <a:ext cx="3933825" cy="276999"/>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4773630" y="1980855"/>
            <a:ext cx="3933825" cy="276999"/>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userDrawn="1"/>
        </p:nvCxnSpPr>
        <p:spPr bwMode="gray">
          <a:xfrm>
            <a:off x="481013" y="2344754"/>
            <a:ext cx="3906652"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4773613" y="2344754"/>
            <a:ext cx="3906652"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481017" y="727093"/>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70"/>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2731388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481017" y="727093"/>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481034" y="2466993"/>
            <a:ext cx="3933825"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4773630" y="2466993"/>
            <a:ext cx="3933825"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481034" y="1980855"/>
            <a:ext cx="3933825" cy="276999"/>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4773630" y="1980855"/>
            <a:ext cx="3933825" cy="276999"/>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userDrawn="1"/>
        </p:nvCxnSpPr>
        <p:spPr bwMode="gray">
          <a:xfrm>
            <a:off x="481013" y="2344754"/>
            <a:ext cx="3906652"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4773613" y="2344754"/>
            <a:ext cx="3906652"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481034" y="4703313"/>
            <a:ext cx="3933825"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4773630" y="4703313"/>
            <a:ext cx="3933825"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481034" y="4217172"/>
            <a:ext cx="3933825" cy="276999"/>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4773630" y="4217172"/>
            <a:ext cx="3933825" cy="276999"/>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userDrawn="1"/>
        </p:nvCxnSpPr>
        <p:spPr bwMode="gray">
          <a:xfrm>
            <a:off x="481013" y="4581074"/>
            <a:ext cx="3906652"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4773613" y="4581074"/>
            <a:ext cx="3906652"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481012" y="1270470"/>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21701909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2438401" y="197169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481034" y="1971677"/>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7" y="727093"/>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6669094" y="197169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4711706" y="1971677"/>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hasCustomPrompt="1"/>
          </p:nvPr>
        </p:nvSpPr>
        <p:spPr bwMode="gray">
          <a:xfrm>
            <a:off x="2438401" y="424181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481034"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hasCustomPrompt="1"/>
          </p:nvPr>
        </p:nvSpPr>
        <p:spPr bwMode="gray">
          <a:xfrm>
            <a:off x="6669094" y="424181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4711706"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70"/>
            <a:ext cx="8224838" cy="276999"/>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2645543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309698"/>
            <a:ext cx="8224837" cy="307777"/>
          </a:xfrm>
          <a:noFill/>
          <a:ln w="9525">
            <a:noFill/>
            <a:miter lim="800000"/>
            <a:headEnd/>
            <a:tailEnd/>
          </a:ln>
        </p:spPr>
        <p:txBody>
          <a:bodyPr vert="horz" wrap="square" lIns="0" tIns="0" rIns="0" bIns="0" numCol="1" anchor="t" anchorCtr="0" compatLnSpc="1">
            <a:prstTxWarp prst="textNoShape">
              <a:avLst/>
            </a:prstTxWarp>
            <a:spAutoFit/>
          </a:bodyPr>
          <a:lstStyle>
            <a:lvl1pPr algn="ctr">
              <a:defRPr lang="en-US" sz="2000" b="1" kern="1200" baseline="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Holder 7"/>
          <p:cNvSpPr>
            <a:spLocks noGrp="1"/>
          </p:cNvSpPr>
          <p:nvPr>
            <p:ph type="sldNum" sz="quarter" idx="4"/>
          </p:nvPr>
        </p:nvSpPr>
        <p:spPr>
          <a:xfrm>
            <a:off x="8813800" y="6612737"/>
            <a:ext cx="191006" cy="163693"/>
          </a:xfrm>
          <a:prstGeom prst="rect">
            <a:avLst/>
          </a:prstGeom>
        </p:spPr>
        <p:txBody>
          <a:bodyPr lIns="0" tIns="0" rIns="0" bIns="0"/>
          <a:lstStyle>
            <a:lvl1pPr>
              <a:defRPr/>
            </a:lvl1pPr>
          </a:lstStyle>
          <a:p>
            <a:pPr marL="25400"/>
            <a:fld id="{81D60167-4931-47E6-BA6A-407CBD079E47}" type="slidenum">
              <a:rPr sz="1000" spc="-10" dirty="0">
                <a:solidFill>
                  <a:srgbClr val="6C6D70"/>
                </a:solidFill>
                <a:cs typeface="Arial"/>
              </a:rPr>
              <a:pPr marL="25400"/>
              <a:t>‹#›</a:t>
            </a:fld>
            <a:endParaRPr sz="1000" dirty="0">
              <a:solidFill>
                <a:prstClr val="black"/>
              </a:solidFill>
              <a:cs typeface="Arial"/>
            </a:endParaRPr>
          </a:p>
        </p:txBody>
      </p:sp>
    </p:spTree>
    <p:extLst>
      <p:ext uri="{BB962C8B-B14F-4D97-AF65-F5344CB8AC3E}">
        <p14:creationId xmlns:p14="http://schemas.microsoft.com/office/powerpoint/2010/main" val="2111940992"/>
      </p:ext>
    </p:extLst>
  </p:cSld>
  <p:clrMapOvr>
    <a:masterClrMapping/>
  </p:clrMapOvr>
  <p:transition spd="med">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7" y="1971677"/>
            <a:ext cx="8226425" cy="4162427"/>
          </a:xfrm>
        </p:spPr>
        <p:txBody>
          <a:bodyPr>
            <a:noAutofit/>
          </a:bodyPr>
          <a:lstStyle>
            <a:lvl1pPr marL="0" indent="0">
              <a:buNone/>
              <a:defRPr>
                <a:latin typeface="Arial" pitchFamily="34" charset="0"/>
                <a:cs typeface="Arial" pitchFamily="34" charset="0"/>
              </a:defRPr>
            </a:lvl1pPr>
          </a:lstStyle>
          <a:p>
            <a:r>
              <a:rPr lang="en-US" smtClean="0"/>
              <a:t>Click icon to add table</a:t>
            </a:r>
            <a:endParaRPr lang="en-US" dirty="0"/>
          </a:p>
        </p:txBody>
      </p:sp>
      <p:sp>
        <p:nvSpPr>
          <p:cNvPr id="4" name="Title 1"/>
          <p:cNvSpPr>
            <a:spLocks noGrp="1"/>
          </p:cNvSpPr>
          <p:nvPr>
            <p:ph type="title"/>
          </p:nvPr>
        </p:nvSpPr>
        <p:spPr bwMode="gray">
          <a:xfrm>
            <a:off x="481017" y="727093"/>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70"/>
            <a:ext cx="8224838" cy="276999"/>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9476409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7" y="1971693"/>
            <a:ext cx="8226425" cy="4162425"/>
          </a:xfrm>
        </p:spPr>
        <p:txBody>
          <a:bodyPr>
            <a:noAutofit/>
          </a:bodyPr>
          <a:lstStyle>
            <a:lvl1pPr marL="0" indent="0">
              <a:buNone/>
              <a:defRPr>
                <a:latin typeface="Arial" pitchFamily="34" charset="0"/>
                <a:cs typeface="Arial" pitchFamily="34" charset="0"/>
              </a:defRPr>
            </a:lvl1pPr>
          </a:lstStyle>
          <a:p>
            <a:r>
              <a:rPr lang="en-US" smtClean="0"/>
              <a:t>Click icon to add chart</a:t>
            </a:r>
            <a:endParaRPr lang="en-US" dirty="0"/>
          </a:p>
        </p:txBody>
      </p:sp>
      <p:sp>
        <p:nvSpPr>
          <p:cNvPr id="4" name="Title 1"/>
          <p:cNvSpPr>
            <a:spLocks noGrp="1"/>
          </p:cNvSpPr>
          <p:nvPr>
            <p:ph type="title"/>
          </p:nvPr>
        </p:nvSpPr>
        <p:spPr bwMode="gray">
          <a:xfrm>
            <a:off x="481017" y="727093"/>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70"/>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33603028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527313"/>
            <a:ext cx="6729984"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userDrawn="1"/>
        </p:nvSpPr>
        <p:spPr bwMode="gray">
          <a:xfrm>
            <a:off x="1366849" y="3369513"/>
            <a:ext cx="6754811" cy="2446824"/>
          </a:xfrm>
          <a:prstGeom prst="rect">
            <a:avLst/>
          </a:prstGeom>
          <a:noFill/>
          <a:ln w="9525">
            <a:noFill/>
            <a:miter lim="800000"/>
            <a:headEnd/>
            <a:tailEnd/>
          </a:ln>
        </p:spPr>
        <p:txBody>
          <a:bodyPr wrap="square" lIns="0" tIns="0" rIns="0" bIns="0">
            <a:spAutoFit/>
          </a:bodyPr>
          <a:lstStyle/>
          <a:p>
            <a:pPr algn="just">
              <a:spcBef>
                <a:spcPts val="600"/>
              </a:spcBef>
            </a:pPr>
            <a:r>
              <a:rPr lang="en-US" sz="1000" b="1" dirty="0">
                <a:solidFill>
                  <a:srgbClr val="6D6E71"/>
                </a:solidFill>
                <a:cs typeface="Arial" pitchFamily="34" charset="0"/>
              </a:rPr>
              <a:t>Disclaimer </a:t>
            </a:r>
          </a:p>
          <a:p>
            <a:pPr algn="just">
              <a:spcBef>
                <a:spcPts val="600"/>
              </a:spcBef>
            </a:pPr>
            <a:r>
              <a:rPr lang="en-US" sz="900" dirty="0">
                <a:solidFill>
                  <a:srgbClr val="6D6E71"/>
                </a:solidFill>
                <a:cs typeface="Arial" pitchFamily="34" charset="0"/>
              </a:rPr>
              <a:t>Tech Mahindra Limited, herein referred to as </a:t>
            </a:r>
            <a:r>
              <a:rPr lang="en-US" sz="900" dirty="0" err="1">
                <a:solidFill>
                  <a:srgbClr val="6D6E71"/>
                </a:solidFill>
                <a:cs typeface="Arial" pitchFamily="34" charset="0"/>
              </a:rPr>
              <a:t>TechM</a:t>
            </a:r>
            <a:r>
              <a:rPr lang="en-US" sz="900" dirty="0">
                <a:solidFill>
                  <a:srgbClr val="6D6E71"/>
                </a:solidFill>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rgbClr val="6D6E71"/>
                </a:solidFill>
                <a:cs typeface="Arial" pitchFamily="34" charset="0"/>
              </a:rPr>
              <a:t>TechM</a:t>
            </a:r>
            <a:r>
              <a:rPr lang="en-US" sz="900" dirty="0">
                <a:solidFill>
                  <a:srgbClr val="6D6E71"/>
                </a:solidFill>
                <a:cs typeface="Arial" pitchFamily="34" charset="0"/>
              </a:rPr>
              <a:t> or its subsidiaries. Any unauthorized use, disclosure or public dissemination of information contained herein is prohibited. Unless specifically noted, </a:t>
            </a:r>
            <a:r>
              <a:rPr lang="en-US" sz="900" dirty="0" err="1">
                <a:solidFill>
                  <a:srgbClr val="6D6E71"/>
                </a:solidFill>
                <a:cs typeface="Arial" pitchFamily="34" charset="0"/>
              </a:rPr>
              <a:t>TechM</a:t>
            </a:r>
            <a:r>
              <a:rPr lang="en-US" sz="900" dirty="0">
                <a:solidFill>
                  <a:srgbClr val="6D6E71"/>
                </a:solidFill>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rgbClr val="6D6E71"/>
                </a:solidFill>
                <a:cs typeface="Arial" pitchFamily="34" charset="0"/>
              </a:rPr>
              <a:t>TechM</a:t>
            </a:r>
            <a:r>
              <a:rPr lang="en-US" sz="900" dirty="0">
                <a:solidFill>
                  <a:srgbClr val="6D6E71"/>
                </a:solidFill>
                <a:cs typeface="Arial" pitchFamily="34" charset="0"/>
              </a:rPr>
              <a:t>. Information contained in a presentation hosted or promoted by </a:t>
            </a:r>
            <a:r>
              <a:rPr lang="en-US" sz="900" dirty="0" err="1">
                <a:solidFill>
                  <a:srgbClr val="6D6E71"/>
                </a:solidFill>
                <a:cs typeface="Arial" pitchFamily="34" charset="0"/>
              </a:rPr>
              <a:t>TechM</a:t>
            </a:r>
            <a:r>
              <a:rPr lang="en-US" sz="900" dirty="0">
                <a:solidFill>
                  <a:srgbClr val="6D6E71"/>
                </a:solidFill>
                <a:cs typeface="Arial" pitchFamily="34" charset="0"/>
              </a:rPr>
              <a:t> is provided “as is” without warranty of any kind, either expressed or implied, including any warranty of merchantability or fitness for a particular purpose. </a:t>
            </a:r>
            <a:r>
              <a:rPr lang="en-US" sz="900" dirty="0" err="1">
                <a:solidFill>
                  <a:srgbClr val="6D6E71"/>
                </a:solidFill>
                <a:cs typeface="Arial" pitchFamily="34" charset="0"/>
              </a:rPr>
              <a:t>TechM</a:t>
            </a:r>
            <a:r>
              <a:rPr lang="en-US" sz="900" dirty="0">
                <a:solidFill>
                  <a:srgbClr val="6D6E71"/>
                </a:solidFill>
                <a:cs typeface="Arial" pitchFamily="34" charset="0"/>
              </a:rPr>
              <a:t>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366846" y="2140186"/>
            <a:ext cx="6734627"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13718707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pic>
        <p:nvPicPr>
          <p:cNvPr id="4" name="Picture 3" descr="Mahindra Logo.png"/>
          <p:cNvPicPr>
            <a:picLocks noChangeAspect="1"/>
          </p:cNvPicPr>
          <p:nvPr userDrawn="1"/>
        </p:nvPicPr>
        <p:blipFill>
          <a:blip r:embed="rId2" cstate="print"/>
          <a:stretch>
            <a:fillRect/>
          </a:stretch>
        </p:blipFill>
        <p:spPr bwMode="gray">
          <a:xfrm>
            <a:off x="1966232" y="2717232"/>
            <a:ext cx="5399349" cy="1491023"/>
          </a:xfrm>
          <a:prstGeom prst="rect">
            <a:avLst/>
          </a:prstGeom>
        </p:spPr>
      </p:pic>
    </p:spTree>
    <p:extLst>
      <p:ext uri="{BB962C8B-B14F-4D97-AF65-F5344CB8AC3E}">
        <p14:creationId xmlns:p14="http://schemas.microsoft.com/office/powerpoint/2010/main" val="38503601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657622" y="2895612"/>
            <a:ext cx="4571999" cy="1962151"/>
          </a:xfrm>
        </p:spPr>
        <p:txBody>
          <a:bodyPr>
            <a:noAutofit/>
          </a:bodyPr>
          <a:lstStyle>
            <a:lvl1pPr marL="225425" indent="-225425" algn="r">
              <a:buFont typeface="Arial" pitchFamily="34" charset="0"/>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p:nvPr>
        </p:nvSpPr>
        <p:spPr>
          <a:xfrm>
            <a:off x="914400" y="2214581"/>
            <a:ext cx="7315200" cy="492443"/>
          </a:xfrm>
        </p:spPr>
        <p:txBody>
          <a:bodyPr/>
          <a:lstStyle>
            <a:lvl1pPr algn="r">
              <a:defRPr sz="320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12727777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20040" y="76218"/>
            <a:ext cx="8229600" cy="492443"/>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949079871"/>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8166921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smtClean="0"/>
              <a:t>Click to edit Master title style</a:t>
            </a:r>
            <a:endParaRPr lang="en-US" dirty="0"/>
          </a:p>
        </p:txBody>
      </p:sp>
      <p:sp>
        <p:nvSpPr>
          <p:cNvPr id="3" name="Text Placeholder 4"/>
          <p:cNvSpPr>
            <a:spLocks noGrp="1"/>
          </p:cNvSpPr>
          <p:nvPr>
            <p:ph type="body" sz="quarter" idx="10"/>
          </p:nvPr>
        </p:nvSpPr>
        <p:spPr>
          <a:xfrm>
            <a:off x="457200" y="685818"/>
            <a:ext cx="8229600" cy="954107"/>
          </a:xfrm>
        </p:spPr>
        <p:txBody>
          <a:bodyPr/>
          <a:lstStyle>
            <a:lvl1pPr>
              <a:spcBef>
                <a:spcPts val="0"/>
              </a:spcBef>
              <a:spcAft>
                <a:spcPts val="0"/>
              </a:spcAft>
              <a:buNone/>
              <a:defRPr sz="1800">
                <a:latin typeface="Arial" pitchFamily="34" charset="0"/>
                <a:cs typeface="Arial" pitchFamily="34" charset="0"/>
              </a:defRPr>
            </a:lvl1pPr>
            <a:lvl2pPr>
              <a:spcBef>
                <a:spcPts val="0"/>
              </a:spcBef>
              <a:spcAft>
                <a:spcPts val="0"/>
              </a:spcAft>
              <a:defRPr sz="2400">
                <a:latin typeface="Arial" pitchFamily="34" charset="0"/>
                <a:cs typeface="Arial" pitchFamily="34" charset="0"/>
              </a:defRPr>
            </a:lvl2pPr>
            <a:lvl3pPr>
              <a:spcBef>
                <a:spcPts val="0"/>
              </a:spcBef>
              <a:spcAft>
                <a:spcPts val="0"/>
              </a:spcAft>
              <a:defRPr sz="2000">
                <a:latin typeface="Arial" pitchFamily="34" charset="0"/>
                <a:cs typeface="Arial" pitchFamily="34" charset="0"/>
              </a:defRPr>
            </a:lvl3pPr>
            <a:lvl4pPr>
              <a:spcBef>
                <a:spcPts val="0"/>
              </a:spcBef>
              <a:spcAft>
                <a:spcPts val="0"/>
              </a:spcAft>
              <a:defRPr sz="2000">
                <a:latin typeface="Arial" pitchFamily="34" charset="0"/>
                <a:cs typeface="Arial" pitchFamily="34" charset="0"/>
              </a:defRPr>
            </a:lvl4pPr>
            <a:lvl5pPr>
              <a:spcBef>
                <a:spcPts val="0"/>
              </a:spcBef>
              <a:spcAft>
                <a:spcPts val="0"/>
              </a:spcAft>
              <a:defRPr sz="2000">
                <a:latin typeface="Arial" pitchFamily="34" charset="0"/>
                <a:cs typeface="Arial" pitchFamily="34" charset="0"/>
              </a:defRPr>
            </a:lvl5pPr>
            <a:lvl6pPr marL="1435100" indent="-285750">
              <a:spcBef>
                <a:spcPts val="0"/>
              </a:spcBef>
              <a:spcAft>
                <a:spcPts val="0"/>
              </a:spcAft>
              <a:buClr>
                <a:schemeClr val="tx2"/>
              </a:buClr>
              <a:buSzPct val="70000"/>
              <a:buFont typeface="Wingdings" pitchFamily="2" charset="2"/>
              <a:buChar char="§"/>
              <a:defRPr sz="1800">
                <a:latin typeface="Arial" pitchFamily="34" charset="0"/>
                <a:cs typeface="Arial" pitchFamily="34" charset="0"/>
              </a:defRPr>
            </a:lvl6pPr>
            <a:lvl7pPr marL="1714500" indent="-273050">
              <a:spcBef>
                <a:spcPts val="0"/>
              </a:spcBef>
              <a:spcAft>
                <a:spcPts val="0"/>
              </a:spcAft>
              <a:buClr>
                <a:srgbClr val="C00000"/>
              </a:buClr>
              <a:buSzPct val="70000"/>
              <a:buFont typeface="Arial" pitchFamily="34" charset="0"/>
              <a:buChar char="–"/>
              <a:defRPr sz="1800" baseline="0">
                <a:latin typeface="Arial" pitchFamily="34" charset="0"/>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43673788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Content 2">
    <p:spTree>
      <p:nvGrpSpPr>
        <p:cNvPr id="1" name=""/>
        <p:cNvGrpSpPr/>
        <p:nvPr/>
      </p:nvGrpSpPr>
      <p:grpSpPr>
        <a:xfrm>
          <a:off x="0" y="0"/>
          <a:ext cx="0" cy="0"/>
          <a:chOff x="0" y="0"/>
          <a:chExt cx="0" cy="0"/>
        </a:xfrm>
      </p:grpSpPr>
      <p:sp>
        <p:nvSpPr>
          <p:cNvPr id="2" name="Title 1"/>
          <p:cNvSpPr>
            <a:spLocks noGrp="1"/>
          </p:cNvSpPr>
          <p:nvPr>
            <p:ph type="title"/>
          </p:nvPr>
        </p:nvSpPr>
        <p:spPr>
          <a:xfrm>
            <a:off x="457200" y="76217"/>
            <a:ext cx="6400800" cy="492443"/>
          </a:xfrm>
        </p:spPr>
        <p:txBody>
          <a:bodyPr/>
          <a:lstStyle>
            <a:lvl1pPr algn="l">
              <a:defRPr/>
            </a:lvl1pPr>
          </a:lstStyle>
          <a:p>
            <a:r>
              <a:rPr lang="en-US" smtClean="0"/>
              <a:t>Click to edit Master title style</a:t>
            </a:r>
            <a:endParaRPr lang="en-US" dirty="0"/>
          </a:p>
        </p:txBody>
      </p:sp>
      <p:sp>
        <p:nvSpPr>
          <p:cNvPr id="3" name="Text Placeholder 4"/>
          <p:cNvSpPr>
            <a:spLocks noGrp="1"/>
          </p:cNvSpPr>
          <p:nvPr>
            <p:ph type="body" sz="quarter" idx="10"/>
          </p:nvPr>
        </p:nvSpPr>
        <p:spPr>
          <a:xfrm>
            <a:off x="302950" y="960452"/>
            <a:ext cx="4170595" cy="5303839"/>
          </a:xfrm>
          <a:ln>
            <a:solidFill>
              <a:schemeClr val="bg2"/>
            </a:solidFill>
          </a:ln>
        </p:spPr>
        <p:txBody>
          <a:bodyPr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a:xfrm>
            <a:off x="4648220" y="960452"/>
            <a:ext cx="4170595" cy="5303839"/>
          </a:xfrm>
          <a:ln>
            <a:solidFill>
              <a:schemeClr val="bg2"/>
            </a:solidFill>
          </a:ln>
        </p:spPr>
        <p:txBody>
          <a:bodyPr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a:xfrm>
            <a:off x="302950" y="960454"/>
            <a:ext cx="4170595" cy="461665"/>
          </a:xfrm>
          <a:solidFill>
            <a:schemeClr val="bg2"/>
          </a:solidFill>
          <a:ln>
            <a:noFill/>
          </a:ln>
        </p:spPr>
        <p:txBody>
          <a:bodyPr lIns="91440" tIns="91440" rIns="91440" bIns="91440"/>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a:xfrm>
            <a:off x="4648220" y="960454"/>
            <a:ext cx="4170595" cy="461665"/>
          </a:xfrm>
          <a:solidFill>
            <a:schemeClr val="bg2"/>
          </a:solidFill>
          <a:ln>
            <a:noFill/>
          </a:ln>
        </p:spPr>
        <p:txBody>
          <a:bodyPr lIns="91440" tIns="91440" rIns="91440" bIns="91440"/>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Tree>
    <p:extLst>
      <p:ext uri="{BB962C8B-B14F-4D97-AF65-F5344CB8AC3E}">
        <p14:creationId xmlns:p14="http://schemas.microsoft.com/office/powerpoint/2010/main" val="2695551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_Content 4">
    <p:spTree>
      <p:nvGrpSpPr>
        <p:cNvPr id="1" name=""/>
        <p:cNvGrpSpPr/>
        <p:nvPr/>
      </p:nvGrpSpPr>
      <p:grpSpPr>
        <a:xfrm>
          <a:off x="0" y="0"/>
          <a:ext cx="0" cy="0"/>
          <a:chOff x="0" y="0"/>
          <a:chExt cx="0" cy="0"/>
        </a:xfrm>
      </p:grpSpPr>
      <p:sp>
        <p:nvSpPr>
          <p:cNvPr id="11" name="Text Placeholder 4"/>
          <p:cNvSpPr>
            <a:spLocks noGrp="1"/>
          </p:cNvSpPr>
          <p:nvPr>
            <p:ph type="body" sz="quarter" idx="10"/>
          </p:nvPr>
        </p:nvSpPr>
        <p:spPr>
          <a:xfrm>
            <a:off x="302950" y="762001"/>
            <a:ext cx="4170595" cy="2561419"/>
          </a:xfrm>
          <a:ln>
            <a:solidFill>
              <a:schemeClr val="bg2"/>
            </a:solidFill>
          </a:ln>
        </p:spPr>
        <p:txBody>
          <a:bodyPr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2" name="Text Placeholder 4"/>
          <p:cNvSpPr>
            <a:spLocks noGrp="1"/>
          </p:cNvSpPr>
          <p:nvPr>
            <p:ph type="body" sz="quarter" idx="11"/>
          </p:nvPr>
        </p:nvSpPr>
        <p:spPr>
          <a:xfrm>
            <a:off x="4648220" y="762001"/>
            <a:ext cx="4170595" cy="2561419"/>
          </a:xfrm>
          <a:ln>
            <a:solidFill>
              <a:schemeClr val="bg2"/>
            </a:solidFill>
          </a:ln>
        </p:spPr>
        <p:txBody>
          <a:bodyPr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Text Placeholder 4"/>
          <p:cNvSpPr>
            <a:spLocks noGrp="1"/>
          </p:cNvSpPr>
          <p:nvPr>
            <p:ph type="body" sz="quarter" idx="12"/>
          </p:nvPr>
        </p:nvSpPr>
        <p:spPr>
          <a:xfrm>
            <a:off x="302950" y="762017"/>
            <a:ext cx="4170595" cy="461665"/>
          </a:xfrm>
          <a:solidFill>
            <a:schemeClr val="bg2"/>
          </a:solidFill>
          <a:ln>
            <a:noFill/>
          </a:ln>
        </p:spPr>
        <p:txBody>
          <a:bodyPr lIns="91440" tIns="91440" rIns="91440" bIns="91440"/>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4" name="Text Placeholder 4"/>
          <p:cNvSpPr>
            <a:spLocks noGrp="1"/>
          </p:cNvSpPr>
          <p:nvPr>
            <p:ph type="body" sz="quarter" idx="13"/>
          </p:nvPr>
        </p:nvSpPr>
        <p:spPr>
          <a:xfrm>
            <a:off x="4648220" y="762017"/>
            <a:ext cx="4170595" cy="461665"/>
          </a:xfrm>
          <a:solidFill>
            <a:schemeClr val="bg2"/>
          </a:solidFill>
          <a:ln>
            <a:noFill/>
          </a:ln>
        </p:spPr>
        <p:txBody>
          <a:bodyPr lIns="91440" tIns="91440" rIns="91440" bIns="91440"/>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5" name="Text Placeholder 4"/>
          <p:cNvSpPr>
            <a:spLocks noGrp="1"/>
          </p:cNvSpPr>
          <p:nvPr>
            <p:ph type="body" sz="quarter" idx="14"/>
          </p:nvPr>
        </p:nvSpPr>
        <p:spPr>
          <a:xfrm>
            <a:off x="302950" y="3581401"/>
            <a:ext cx="4170595" cy="2561419"/>
          </a:xfrm>
          <a:ln>
            <a:solidFill>
              <a:schemeClr val="bg2"/>
            </a:solidFill>
          </a:ln>
        </p:spPr>
        <p:txBody>
          <a:bodyPr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Text Placeholder 4"/>
          <p:cNvSpPr>
            <a:spLocks noGrp="1"/>
          </p:cNvSpPr>
          <p:nvPr>
            <p:ph type="body" sz="quarter" idx="15"/>
          </p:nvPr>
        </p:nvSpPr>
        <p:spPr>
          <a:xfrm>
            <a:off x="4648220" y="3581401"/>
            <a:ext cx="4170595" cy="2561419"/>
          </a:xfrm>
          <a:ln>
            <a:solidFill>
              <a:schemeClr val="bg2"/>
            </a:solidFill>
          </a:ln>
        </p:spPr>
        <p:txBody>
          <a:bodyPr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7" name="Text Placeholder 4"/>
          <p:cNvSpPr>
            <a:spLocks noGrp="1"/>
          </p:cNvSpPr>
          <p:nvPr>
            <p:ph type="body" sz="quarter" idx="16"/>
          </p:nvPr>
        </p:nvSpPr>
        <p:spPr>
          <a:xfrm>
            <a:off x="302950" y="3581407"/>
            <a:ext cx="4170595" cy="461665"/>
          </a:xfrm>
          <a:solidFill>
            <a:schemeClr val="bg2"/>
          </a:solidFill>
          <a:ln>
            <a:noFill/>
          </a:ln>
        </p:spPr>
        <p:txBody>
          <a:bodyPr lIns="91440" tIns="91440" rIns="91440" bIns="91440"/>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8" name="Text Placeholder 4"/>
          <p:cNvSpPr>
            <a:spLocks noGrp="1"/>
          </p:cNvSpPr>
          <p:nvPr>
            <p:ph type="body" sz="quarter" idx="17"/>
          </p:nvPr>
        </p:nvSpPr>
        <p:spPr>
          <a:xfrm>
            <a:off x="4648220" y="3581407"/>
            <a:ext cx="4170595" cy="461665"/>
          </a:xfrm>
          <a:solidFill>
            <a:schemeClr val="bg2"/>
          </a:solidFill>
          <a:ln>
            <a:noFill/>
          </a:ln>
        </p:spPr>
        <p:txBody>
          <a:bodyPr lIns="91440" tIns="91440" rIns="91440" bIns="91440"/>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9" name="Title 1"/>
          <p:cNvSpPr txBox="1">
            <a:spLocks/>
          </p:cNvSpPr>
          <p:nvPr userDrawn="1"/>
        </p:nvSpPr>
        <p:spPr bwMode="auto">
          <a:xfrm>
            <a:off x="457200" y="76200"/>
            <a:ext cx="6400800" cy="36933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a:defRPr/>
            </a:lvl1pPr>
          </a:lstStyle>
          <a:p>
            <a:pPr eaLnBrk="0" fontAlgn="base" hangingPunct="0">
              <a:spcBef>
                <a:spcPct val="0"/>
              </a:spcBef>
              <a:spcAft>
                <a:spcPct val="0"/>
              </a:spcAft>
              <a:defRPr/>
            </a:pPr>
            <a:r>
              <a:rPr lang="en-US" sz="2400" b="1" dirty="0" smtClean="0">
                <a:solidFill>
                  <a:srgbClr val="C0504D"/>
                </a:solidFill>
                <a:cs typeface="Arial" charset="0"/>
              </a:rPr>
              <a:t>Click to edit Master title style</a:t>
            </a:r>
            <a:endParaRPr lang="en-US" sz="2400" b="1" dirty="0">
              <a:solidFill>
                <a:srgbClr val="C0504D"/>
              </a:solidFill>
              <a:cs typeface="Arial" charset="0"/>
            </a:endParaRPr>
          </a:p>
        </p:txBody>
      </p:sp>
    </p:spTree>
    <p:extLst>
      <p:ext uri="{BB962C8B-B14F-4D97-AF65-F5344CB8AC3E}">
        <p14:creationId xmlns:p14="http://schemas.microsoft.com/office/powerpoint/2010/main" val="2823984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309698"/>
            <a:ext cx="8224837" cy="307777"/>
          </a:xfrm>
          <a:noFill/>
          <a:ln w="9525">
            <a:noFill/>
            <a:miter lim="800000"/>
            <a:headEnd/>
            <a:tailEnd/>
          </a:ln>
        </p:spPr>
        <p:txBody>
          <a:bodyPr vert="horz" wrap="square" lIns="0" tIns="0" rIns="0" bIns="0" numCol="1" anchor="t" anchorCtr="0" compatLnSpc="1">
            <a:prstTxWarp prst="textNoShape">
              <a:avLst/>
            </a:prstTxWarp>
            <a:spAutoFit/>
          </a:bodyPr>
          <a:lstStyle>
            <a:lvl1pPr algn="ctr">
              <a:defRPr lang="en-US" sz="2000" b="1" kern="1200" baseline="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481012" y="656292"/>
            <a:ext cx="8224838" cy="283711"/>
          </a:xfrm>
        </p:spPr>
        <p:txBody>
          <a:bodyPr/>
          <a:lstStyle>
            <a:lvl1pPr marL="0" indent="0" algn="ctr">
              <a:buNone/>
              <a:defRPr b="1">
                <a:solidFill>
                  <a:schemeClr val="bg2"/>
                </a:solidFill>
                <a:latin typeface="Arial" pitchFamily="34" charset="0"/>
                <a:cs typeface="Arial" pitchFamily="34" charset="0"/>
              </a:defRPr>
            </a:lvl1pPr>
          </a:lstStyle>
          <a:p>
            <a:pPr lvl="0"/>
            <a:r>
              <a:rPr lang="en-US" dirty="0" smtClean="0"/>
              <a:t>Click to edit Master text styles</a:t>
            </a:r>
          </a:p>
        </p:txBody>
      </p:sp>
      <p:sp>
        <p:nvSpPr>
          <p:cNvPr id="5" name="Holder 7"/>
          <p:cNvSpPr>
            <a:spLocks noGrp="1"/>
          </p:cNvSpPr>
          <p:nvPr>
            <p:ph type="sldNum" sz="quarter" idx="4"/>
          </p:nvPr>
        </p:nvSpPr>
        <p:spPr>
          <a:xfrm>
            <a:off x="8813800" y="6612737"/>
            <a:ext cx="191006" cy="163693"/>
          </a:xfrm>
          <a:prstGeom prst="rect">
            <a:avLst/>
          </a:prstGeom>
        </p:spPr>
        <p:txBody>
          <a:bodyPr lIns="0" tIns="0" rIns="0" bIns="0"/>
          <a:lstStyle>
            <a:lvl1pPr>
              <a:defRPr/>
            </a:lvl1pPr>
          </a:lstStyle>
          <a:p>
            <a:pPr marL="25400"/>
            <a:fld id="{81D60167-4931-47E6-BA6A-407CBD079E47}" type="slidenum">
              <a:rPr sz="1000" spc="-10" dirty="0">
                <a:solidFill>
                  <a:srgbClr val="6C6D70"/>
                </a:solidFill>
                <a:cs typeface="Arial"/>
              </a:rPr>
              <a:pPr marL="25400"/>
              <a:t>‹#›</a:t>
            </a:fld>
            <a:endParaRPr sz="1000" dirty="0">
              <a:solidFill>
                <a:prstClr val="black"/>
              </a:solidFill>
              <a:cs typeface="Arial"/>
            </a:endParaRPr>
          </a:p>
        </p:txBody>
      </p:sp>
    </p:spTree>
    <p:extLst>
      <p:ext uri="{BB962C8B-B14F-4D97-AF65-F5344CB8AC3E}">
        <p14:creationId xmlns:p14="http://schemas.microsoft.com/office/powerpoint/2010/main" val="2691844347"/>
      </p:ext>
    </p:extLst>
  </p:cSld>
  <p:clrMapOvr>
    <a:masterClrMapping/>
  </p:clrMapOvr>
  <p:transition spd="med">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3" name="TextBox 2"/>
          <p:cNvSpPr txBox="1">
            <a:spLocks noChangeArrowheads="1"/>
          </p:cNvSpPr>
          <p:nvPr userDrawn="1"/>
        </p:nvSpPr>
        <p:spPr bwMode="gray">
          <a:xfrm>
            <a:off x="914407" y="3533019"/>
            <a:ext cx="2824163" cy="276999"/>
          </a:xfrm>
          <a:prstGeom prst="rect">
            <a:avLst/>
          </a:prstGeom>
          <a:noFill/>
          <a:ln w="9525">
            <a:noFill/>
            <a:miter lim="800000"/>
            <a:headEnd/>
            <a:tailEnd/>
          </a:ln>
        </p:spPr>
        <p:txBody>
          <a:bodyPr lIns="0" tIns="0" rIns="0" bIns="0" anchor="b">
            <a:spAutoFit/>
          </a:bodyPr>
          <a:lstStyle/>
          <a:p>
            <a:pPr>
              <a:defRPr/>
            </a:pPr>
            <a:r>
              <a:rPr lang="en-US" b="1" dirty="0">
                <a:solidFill>
                  <a:srgbClr val="625756"/>
                </a:solidFill>
                <a:cs typeface="Arial" charset="0"/>
              </a:rPr>
              <a:t>mahindrasatyam.com</a:t>
            </a:r>
          </a:p>
        </p:txBody>
      </p:sp>
      <p:sp>
        <p:nvSpPr>
          <p:cNvPr id="4" name="TextBox 3"/>
          <p:cNvSpPr txBox="1">
            <a:spLocks noChangeArrowheads="1"/>
          </p:cNvSpPr>
          <p:nvPr userDrawn="1"/>
        </p:nvSpPr>
        <p:spPr bwMode="gray">
          <a:xfrm>
            <a:off x="914400" y="4233864"/>
            <a:ext cx="7315200" cy="1184940"/>
          </a:xfrm>
          <a:prstGeom prst="rect">
            <a:avLst/>
          </a:prstGeom>
          <a:noFill/>
          <a:ln w="9525">
            <a:noFill/>
            <a:miter lim="800000"/>
            <a:headEnd/>
            <a:tailEnd/>
          </a:ln>
        </p:spPr>
        <p:txBody>
          <a:bodyPr lIns="0" tIns="0" rIns="0" bIns="0">
            <a:spAutoFit/>
          </a:bodyPr>
          <a:lstStyle/>
          <a:p>
            <a:pPr algn="just">
              <a:spcBef>
                <a:spcPts val="600"/>
              </a:spcBef>
              <a:defRPr/>
            </a:pPr>
            <a:r>
              <a:rPr lang="en-US" sz="900" b="1" dirty="0">
                <a:solidFill>
                  <a:srgbClr val="625756"/>
                </a:solidFill>
                <a:cs typeface="Arial" charset="0"/>
              </a:rPr>
              <a:t>Safe Harbor</a:t>
            </a:r>
          </a:p>
          <a:p>
            <a:pPr algn="just">
              <a:spcBef>
                <a:spcPts val="600"/>
              </a:spcBef>
              <a:defRPr/>
            </a:pPr>
            <a:r>
              <a:rPr lang="en-US" sz="900" dirty="0">
                <a:solidFill>
                  <a:srgbClr val="625756"/>
                </a:solidFill>
                <a:cs typeface="Arial" charset="0"/>
              </a:rPr>
              <a:t>This document contains forward-looking statements within the meaning of section 27A of Securities Act of 1933, as amended, and section 21E of the Securities Exchange Act of 1934, as amended. The forward-looking statements contained herein are subject to certain risks and uncertainties that could cause actual results to differ materially from those reflected in the forward-looking statements. Satyam undertakes no duty to update any forward-looking statements. For a discussion of the risks associated with our business, please see the discussions under the heading “Risk Factors” in our report on Form 6-K concerning the quarter ended September 30, 2008, furnished to the Securities and Exchange Commission on 07 November, 2008, and the other reports filed with the Securities and Exchange Commission from time to time. These filings are available at http://www.sec.gov</a:t>
            </a:r>
            <a:endParaRPr lang="en-US" sz="900" b="1" dirty="0">
              <a:solidFill>
                <a:srgbClr val="625756"/>
              </a:solidFill>
              <a:cs typeface="Arial" charset="0"/>
            </a:endParaRPr>
          </a:p>
        </p:txBody>
      </p:sp>
      <p:sp>
        <p:nvSpPr>
          <p:cNvPr id="2" name="Title 1"/>
          <p:cNvSpPr>
            <a:spLocks noGrp="1"/>
          </p:cNvSpPr>
          <p:nvPr>
            <p:ph type="title"/>
          </p:nvPr>
        </p:nvSpPr>
        <p:spPr>
          <a:xfrm>
            <a:off x="914400" y="1367658"/>
            <a:ext cx="7315200" cy="492443"/>
          </a:xfrm>
        </p:spPr>
        <p:txBody>
          <a:bodyPr/>
          <a:lstStyle>
            <a:lvl1pPr algn="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60996595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_Content slide">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8" name="TextBox 7"/>
          <p:cNvSpPr txBox="1"/>
          <p:nvPr userDrawn="1"/>
        </p:nvSpPr>
        <p:spPr>
          <a:xfrm>
            <a:off x="8728390" y="6590805"/>
            <a:ext cx="296883" cy="153888"/>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spcBef>
                <a:spcPct val="0"/>
              </a:spcBef>
              <a:spcAft>
                <a:spcPct val="0"/>
              </a:spcAft>
              <a:buFont typeface="Arial" pitchFamily="34" charset="0"/>
              <a:buNone/>
            </a:pPr>
            <a:fld id="{E9F1ABD7-E364-42D4-BB33-F145D32B102C}" type="slidenum">
              <a:rPr lang="en-US" sz="1000" b="1">
                <a:solidFill>
                  <a:srgbClr val="C00000"/>
                </a:solidFill>
                <a:cs typeface="Arial" charset="0"/>
              </a:rPr>
              <a:pPr algn="ctr" fontAlgn="base">
                <a:spcBef>
                  <a:spcPct val="0"/>
                </a:spcBef>
                <a:spcAft>
                  <a:spcPct val="0"/>
                </a:spcAft>
                <a:buFont typeface="Arial" pitchFamily="34" charset="0"/>
                <a:buNone/>
              </a:pPr>
              <a:t>‹#›</a:t>
            </a:fld>
            <a:endParaRPr lang="en-US" sz="1000" b="1" dirty="0">
              <a:solidFill>
                <a:srgbClr val="C00000"/>
              </a:solidFill>
              <a:cs typeface="Arial" charset="0"/>
            </a:endParaRPr>
          </a:p>
        </p:txBody>
      </p:sp>
    </p:spTree>
    <p:extLst>
      <p:ext uri="{BB962C8B-B14F-4D97-AF65-F5344CB8AC3E}">
        <p14:creationId xmlns:p14="http://schemas.microsoft.com/office/powerpoint/2010/main" val="1471205372"/>
      </p:ext>
    </p:extLst>
  </p:cSld>
  <p:clrMapOvr>
    <a:masterClrMapping/>
  </p:clrMapOvr>
  <p:timing>
    <p:tnLst>
      <p:par>
        <p:cTn id="1" dur="indefinite" restart="never" nodeType="tmRoot"/>
      </p:par>
    </p:tnLst>
  </p:timing>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3_Content slide">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8" name="TextBox 7"/>
          <p:cNvSpPr txBox="1"/>
          <p:nvPr userDrawn="1"/>
        </p:nvSpPr>
        <p:spPr>
          <a:xfrm>
            <a:off x="8728390" y="6590805"/>
            <a:ext cx="296883" cy="153888"/>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spcBef>
                <a:spcPct val="0"/>
              </a:spcBef>
              <a:spcAft>
                <a:spcPct val="0"/>
              </a:spcAft>
              <a:buFont typeface="Arial" pitchFamily="34" charset="0"/>
              <a:buNone/>
            </a:pPr>
            <a:fld id="{E9F1ABD7-E364-42D4-BB33-F145D32B102C}" type="slidenum">
              <a:rPr lang="en-US" sz="1000" b="1">
                <a:solidFill>
                  <a:srgbClr val="C00000"/>
                </a:solidFill>
                <a:cs typeface="Arial" charset="0"/>
              </a:rPr>
              <a:pPr algn="ctr" fontAlgn="base">
                <a:spcBef>
                  <a:spcPct val="0"/>
                </a:spcBef>
                <a:spcAft>
                  <a:spcPct val="0"/>
                </a:spcAft>
                <a:buFont typeface="Arial" pitchFamily="34" charset="0"/>
                <a:buNone/>
              </a:pPr>
              <a:t>‹#›</a:t>
            </a:fld>
            <a:endParaRPr lang="en-US" sz="1000" b="1" dirty="0">
              <a:solidFill>
                <a:srgbClr val="C00000"/>
              </a:solidFill>
              <a:cs typeface="Arial" charset="0"/>
            </a:endParaRPr>
          </a:p>
        </p:txBody>
      </p:sp>
    </p:spTree>
    <p:extLst>
      <p:ext uri="{BB962C8B-B14F-4D97-AF65-F5344CB8AC3E}">
        <p14:creationId xmlns:p14="http://schemas.microsoft.com/office/powerpoint/2010/main" val="2484430284"/>
      </p:ext>
    </p:extLst>
  </p:cSld>
  <p:clrMapOvr>
    <a:masterClrMapping/>
  </p:clrMapOvr>
  <p:timing>
    <p:tnLst>
      <p:par>
        <p:cTn id="1" dur="indefinite" restart="never" nodeType="tmRoot"/>
      </p:par>
    </p:tnLst>
  </p:timing>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cstate="print"/>
          <a:stretch>
            <a:fillRect/>
          </a:stretch>
        </p:blipFill>
        <p:spPr bwMode="ltGray">
          <a:xfrm>
            <a:off x="0" y="17"/>
            <a:ext cx="3968824" cy="1443209"/>
          </a:xfrm>
          <a:prstGeom prst="rect">
            <a:avLst/>
          </a:prstGeom>
        </p:spPr>
      </p:pic>
      <p:sp>
        <p:nvSpPr>
          <p:cNvPr id="10" name="Slide Number Placeholder 5"/>
          <p:cNvSpPr txBox="1">
            <a:spLocks/>
          </p:cNvSpPr>
          <p:nvPr userDrawn="1"/>
        </p:nvSpPr>
        <p:spPr bwMode="auto">
          <a:xfrm>
            <a:off x="8822457" y="6614013"/>
            <a:ext cx="157094" cy="153888"/>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1000">
                <a:solidFill>
                  <a:srgbClr val="6D6E71"/>
                </a:solidFill>
                <a:cs typeface="Arial" pitchFamily="34" charset="0"/>
              </a:rPr>
              <a:pPr algn="r">
                <a:defRPr/>
              </a:pPr>
              <a:t>‹#›</a:t>
            </a:fld>
            <a:endParaRPr lang="en-US" sz="1000" dirty="0">
              <a:solidFill>
                <a:srgbClr val="6D6E71"/>
              </a:solidFill>
              <a:cs typeface="Arial" pitchFamily="34" charset="0"/>
            </a:endParaRPr>
          </a:p>
        </p:txBody>
      </p:sp>
      <p:pic>
        <p:nvPicPr>
          <p:cNvPr id="7" name="Picture 6" descr="Mahindra Logo.png"/>
          <p:cNvPicPr>
            <a:picLocks noChangeAspect="1"/>
          </p:cNvPicPr>
          <p:nvPr userDrawn="1"/>
        </p:nvPicPr>
        <p:blipFill>
          <a:blip r:embed="rId3" cstate="print"/>
          <a:stretch>
            <a:fillRect/>
          </a:stretch>
        </p:blipFill>
        <p:spPr bwMode="gray">
          <a:xfrm>
            <a:off x="6329900" y="476645"/>
            <a:ext cx="2377538" cy="656555"/>
          </a:xfrm>
          <a:prstGeom prst="rect">
            <a:avLst/>
          </a:prstGeom>
        </p:spPr>
      </p:pic>
      <p:sp>
        <p:nvSpPr>
          <p:cNvPr id="6" name="Rectangle 19"/>
          <p:cNvSpPr>
            <a:spLocks noChangeArrowheads="1"/>
          </p:cNvSpPr>
          <p:nvPr userDrawn="1"/>
        </p:nvSpPr>
        <p:spPr bwMode="gray">
          <a:xfrm>
            <a:off x="0" y="2149476"/>
            <a:ext cx="9144000" cy="2498725"/>
          </a:xfrm>
          <a:prstGeom prst="rect">
            <a:avLst/>
          </a:prstGeom>
          <a:solidFill>
            <a:schemeClr val="tx1">
              <a:lumMod val="65000"/>
              <a:lumOff val="35000"/>
            </a:schemeClr>
          </a:solidFill>
          <a:ln w="9525">
            <a:noFill/>
            <a:miter lim="800000"/>
            <a:headEnd/>
            <a:tailEnd/>
          </a:ln>
          <a:effectLst/>
        </p:spPr>
        <p:txBody>
          <a:bodyPr wrap="none" lIns="91431" tIns="45716" rIns="91431" bIns="45716" anchor="ctr"/>
          <a:lstStyle/>
          <a:p>
            <a:pPr defTabSz="914309"/>
            <a:endParaRPr lang="en-US" dirty="0">
              <a:solidFill>
                <a:prstClr val="black"/>
              </a:solidFill>
            </a:endParaRPr>
          </a:p>
        </p:txBody>
      </p:sp>
      <p:sp>
        <p:nvSpPr>
          <p:cNvPr id="8" name="Freeform 20"/>
          <p:cNvSpPr>
            <a:spLocks/>
          </p:cNvSpPr>
          <p:nvPr userDrawn="1"/>
        </p:nvSpPr>
        <p:spPr bwMode="gray">
          <a:xfrm>
            <a:off x="-9525" y="2138363"/>
            <a:ext cx="8239125" cy="2271712"/>
          </a:xfrm>
          <a:custGeom>
            <a:avLst/>
            <a:gdLst/>
            <a:ahLst/>
            <a:cxnLst>
              <a:cxn ang="0">
                <a:pos x="0" y="0"/>
              </a:cxn>
              <a:cxn ang="0">
                <a:pos x="5049" y="2"/>
              </a:cxn>
              <a:cxn ang="0">
                <a:pos x="5048" y="1458"/>
              </a:cxn>
              <a:cxn ang="0">
                <a:pos x="0" y="1471"/>
              </a:cxn>
              <a:cxn ang="0">
                <a:pos x="0" y="0"/>
              </a:cxn>
            </a:cxnLst>
            <a:rect l="0" t="0" r="r" b="b"/>
            <a:pathLst>
              <a:path w="5049" h="1471">
                <a:moveTo>
                  <a:pt x="0" y="0"/>
                </a:moveTo>
                <a:lnTo>
                  <a:pt x="5049" y="2"/>
                </a:lnTo>
                <a:lnTo>
                  <a:pt x="5048" y="1458"/>
                </a:lnTo>
                <a:lnTo>
                  <a:pt x="0" y="1471"/>
                </a:lnTo>
                <a:lnTo>
                  <a:pt x="0" y="0"/>
                </a:lnTo>
                <a:close/>
              </a:path>
            </a:pathLst>
          </a:custGeom>
          <a:solidFill>
            <a:srgbClr val="DC4128"/>
          </a:solidFill>
          <a:ln w="25400" cap="flat" cmpd="sng" algn="ctr">
            <a:noFill/>
            <a:prstDash val="solid"/>
          </a:ln>
          <a:effectLst/>
        </p:spPr>
        <p:txBody>
          <a:bodyPr lIns="91431" tIns="45716" rIns="91431" bIns="45716" anchor="ctr"/>
          <a:lstStyle/>
          <a:p>
            <a:pPr algn="ctr" defTabSz="914218">
              <a:defRPr/>
            </a:pPr>
            <a:endParaRPr lang="en-US" sz="4000" b="1" kern="0" dirty="0">
              <a:solidFill>
                <a:sysClr val="window" lastClr="FFFFFF"/>
              </a:solidFill>
            </a:endParaRPr>
          </a:p>
        </p:txBody>
      </p:sp>
      <p:sp>
        <p:nvSpPr>
          <p:cNvPr id="9" name="AutoShape 21"/>
          <p:cNvSpPr>
            <a:spLocks noChangeArrowheads="1"/>
          </p:cNvSpPr>
          <p:nvPr userDrawn="1"/>
        </p:nvSpPr>
        <p:spPr bwMode="gray">
          <a:xfrm>
            <a:off x="7696201" y="5943600"/>
            <a:ext cx="609600" cy="533400"/>
          </a:xfrm>
          <a:prstGeom prst="hexagon">
            <a:avLst>
              <a:gd name="adj" fmla="val 28571"/>
              <a:gd name="vf" fmla="val 115470"/>
            </a:avLst>
          </a:prstGeom>
          <a:solidFill>
            <a:schemeClr val="tx1">
              <a:lumMod val="65000"/>
              <a:lumOff val="35000"/>
            </a:schemeClr>
          </a:solidFill>
          <a:ln w="9525">
            <a:noFill/>
            <a:miter lim="800000"/>
            <a:headEnd/>
            <a:tailEnd/>
          </a:ln>
          <a:effectLst/>
        </p:spPr>
        <p:txBody>
          <a:bodyPr wrap="none" lIns="91431" tIns="45716" rIns="91431" bIns="45716" anchor="ctr"/>
          <a:lstStyle/>
          <a:p>
            <a:pPr defTabSz="914309"/>
            <a:endParaRPr lang="en-US" dirty="0">
              <a:solidFill>
                <a:prstClr val="black"/>
              </a:solidFill>
            </a:endParaRPr>
          </a:p>
        </p:txBody>
      </p:sp>
      <p:sp>
        <p:nvSpPr>
          <p:cNvPr id="11" name="AutoShape 22"/>
          <p:cNvSpPr>
            <a:spLocks noChangeArrowheads="1"/>
          </p:cNvSpPr>
          <p:nvPr userDrawn="1"/>
        </p:nvSpPr>
        <p:spPr bwMode="gray">
          <a:xfrm>
            <a:off x="8229601" y="5638801"/>
            <a:ext cx="609600" cy="533400"/>
          </a:xfrm>
          <a:prstGeom prst="hexagon">
            <a:avLst>
              <a:gd name="adj" fmla="val 28571"/>
              <a:gd name="vf" fmla="val 115470"/>
            </a:avLst>
          </a:prstGeom>
          <a:solidFill>
            <a:srgbClr val="C00000"/>
          </a:solidFill>
          <a:ln w="9525">
            <a:noFill/>
            <a:miter lim="800000"/>
            <a:headEnd/>
            <a:tailEnd/>
          </a:ln>
          <a:effectLst/>
        </p:spPr>
        <p:txBody>
          <a:bodyPr wrap="none" lIns="91431" tIns="45716" rIns="91431" bIns="45716" anchor="ctr"/>
          <a:lstStyle/>
          <a:p>
            <a:pPr defTabSz="914309"/>
            <a:endParaRPr lang="en-US" dirty="0">
              <a:solidFill>
                <a:prstClr val="black"/>
              </a:solidFill>
            </a:endParaRPr>
          </a:p>
        </p:txBody>
      </p:sp>
      <p:sp>
        <p:nvSpPr>
          <p:cNvPr id="12" name="AutoShape 23"/>
          <p:cNvSpPr>
            <a:spLocks noChangeArrowheads="1"/>
          </p:cNvSpPr>
          <p:nvPr userDrawn="1"/>
        </p:nvSpPr>
        <p:spPr bwMode="gray">
          <a:xfrm>
            <a:off x="8220075" y="6229351"/>
            <a:ext cx="609600" cy="533400"/>
          </a:xfrm>
          <a:prstGeom prst="hexagon">
            <a:avLst>
              <a:gd name="adj" fmla="val 28571"/>
              <a:gd name="vf" fmla="val 115470"/>
            </a:avLst>
          </a:prstGeom>
          <a:solidFill>
            <a:schemeClr val="tx2">
              <a:lumMod val="60000"/>
              <a:lumOff val="40000"/>
            </a:schemeClr>
          </a:solidFill>
          <a:ln w="9525">
            <a:noFill/>
            <a:miter lim="800000"/>
            <a:headEnd/>
            <a:tailEnd/>
          </a:ln>
          <a:effectLst/>
        </p:spPr>
        <p:txBody>
          <a:bodyPr wrap="none" lIns="91431" tIns="45716" rIns="91431" bIns="45716" anchor="ctr"/>
          <a:lstStyle/>
          <a:p>
            <a:pPr defTabSz="914309"/>
            <a:endParaRPr lang="en-US" dirty="0">
              <a:solidFill>
                <a:prstClr val="black"/>
              </a:solidFill>
            </a:endParaRPr>
          </a:p>
        </p:txBody>
      </p:sp>
      <p:sp>
        <p:nvSpPr>
          <p:cNvPr id="13" name="Title 8"/>
          <p:cNvSpPr>
            <a:spLocks noGrp="1"/>
          </p:cNvSpPr>
          <p:nvPr>
            <p:ph type="title" hasCustomPrompt="1"/>
          </p:nvPr>
        </p:nvSpPr>
        <p:spPr>
          <a:xfrm>
            <a:off x="3581400" y="2590800"/>
            <a:ext cx="4495800" cy="369332"/>
          </a:xfrm>
        </p:spPr>
        <p:txBody>
          <a:bodyPr wrap="square">
            <a:spAutoFit/>
          </a:bodyPr>
          <a:lstStyle>
            <a:lvl1pPr algn="l">
              <a:defRPr sz="2400">
                <a:solidFill>
                  <a:schemeClr val="bg1"/>
                </a:solidFill>
              </a:defRPr>
            </a:lvl1pPr>
          </a:lstStyle>
          <a:p>
            <a:r>
              <a:rPr lang="en-US" dirty="0" smtClean="0"/>
              <a:t>Click to Edit Master Title Style</a:t>
            </a:r>
            <a:endParaRPr lang="en-US" dirty="0"/>
          </a:p>
        </p:txBody>
      </p:sp>
      <p:sp>
        <p:nvSpPr>
          <p:cNvPr id="14" name="Subtitle 2"/>
          <p:cNvSpPr>
            <a:spLocks noGrp="1"/>
          </p:cNvSpPr>
          <p:nvPr>
            <p:ph type="subTitle" idx="1" hasCustomPrompt="1"/>
          </p:nvPr>
        </p:nvSpPr>
        <p:spPr>
          <a:xfrm>
            <a:off x="3581401" y="3810000"/>
            <a:ext cx="4572000" cy="381000"/>
          </a:xfrm>
        </p:spPr>
        <p:txBody>
          <a:bodyPr anchor="b" anchorCtr="0">
            <a:noAutofit/>
          </a:bodyPr>
          <a:lstStyle>
            <a:lvl1pPr marL="0" indent="0" algn="l">
              <a:buNone/>
              <a:defRPr>
                <a:solidFill>
                  <a:schemeClr val="bg1">
                    <a:lumMod val="95000"/>
                  </a:schemeClr>
                </a:solidFill>
              </a:defRPr>
            </a:lvl1pPr>
            <a:lvl2pPr marL="457154" indent="0" algn="ctr">
              <a:buNone/>
              <a:defRPr>
                <a:solidFill>
                  <a:schemeClr val="tx1">
                    <a:tint val="75000"/>
                  </a:schemeClr>
                </a:solidFill>
              </a:defRPr>
            </a:lvl2pPr>
            <a:lvl3pPr marL="914309" indent="0" algn="ctr">
              <a:buNone/>
              <a:defRPr>
                <a:solidFill>
                  <a:schemeClr val="tx1">
                    <a:tint val="75000"/>
                  </a:schemeClr>
                </a:solidFill>
              </a:defRPr>
            </a:lvl3pPr>
            <a:lvl4pPr marL="1371463" indent="0" algn="ctr">
              <a:buNone/>
              <a:defRPr>
                <a:solidFill>
                  <a:schemeClr val="tx1">
                    <a:tint val="75000"/>
                  </a:schemeClr>
                </a:solidFill>
              </a:defRPr>
            </a:lvl4pPr>
            <a:lvl5pPr marL="1828618" indent="0" algn="ctr">
              <a:buNone/>
              <a:defRPr>
                <a:solidFill>
                  <a:schemeClr val="tx1">
                    <a:tint val="75000"/>
                  </a:schemeClr>
                </a:solidFill>
              </a:defRPr>
            </a:lvl5pPr>
            <a:lvl6pPr marL="2285772" indent="0" algn="ctr">
              <a:buNone/>
              <a:defRPr>
                <a:solidFill>
                  <a:schemeClr val="tx1">
                    <a:tint val="75000"/>
                  </a:schemeClr>
                </a:solidFill>
              </a:defRPr>
            </a:lvl6pPr>
            <a:lvl7pPr marL="2742927" indent="0" algn="ctr">
              <a:buNone/>
              <a:defRPr>
                <a:solidFill>
                  <a:schemeClr val="tx1">
                    <a:tint val="75000"/>
                  </a:schemeClr>
                </a:solidFill>
              </a:defRPr>
            </a:lvl7pPr>
            <a:lvl8pPr marL="3200081" indent="0" algn="ctr">
              <a:buNone/>
              <a:defRPr>
                <a:solidFill>
                  <a:schemeClr val="tx1">
                    <a:tint val="75000"/>
                  </a:schemeClr>
                </a:solidFill>
              </a:defRPr>
            </a:lvl8pPr>
            <a:lvl9pPr marL="3657236" indent="0" algn="ctr">
              <a:buNone/>
              <a:defRPr>
                <a:solidFill>
                  <a:schemeClr val="tx1">
                    <a:tint val="75000"/>
                  </a:schemeClr>
                </a:solidFill>
              </a:defRPr>
            </a:lvl9pPr>
          </a:lstStyle>
          <a:p>
            <a:r>
              <a:rPr lang="en-US" dirty="0" smtClean="0"/>
              <a:t>Click to Edit Master Subtitle Style</a:t>
            </a:r>
            <a:endParaRPr lang="en-US" dirty="0"/>
          </a:p>
        </p:txBody>
      </p:sp>
      <p:sp>
        <p:nvSpPr>
          <p:cNvPr id="16" name="Rectangle 15"/>
          <p:cNvSpPr/>
          <p:nvPr userDrawn="1"/>
        </p:nvSpPr>
        <p:spPr>
          <a:xfrm>
            <a:off x="0" y="4394643"/>
            <a:ext cx="8229600" cy="267223"/>
          </a:xfrm>
          <a:prstGeom prst="rect">
            <a:avLst/>
          </a:prstGeom>
          <a:solidFill>
            <a:srgbClr val="DC4128">
              <a:alpha val="42000"/>
            </a:srgbClr>
          </a:solidFill>
          <a:ln w="25400" cap="flat" cmpd="sng" algn="ctr">
            <a:noFill/>
            <a:prstDash val="solid"/>
          </a:ln>
          <a:effectLst/>
        </p:spPr>
        <p:txBody>
          <a:bodyPr lIns="91431" tIns="45716" rIns="91431" bIns="45716" anchor="ctr"/>
          <a:lstStyle/>
          <a:p>
            <a:pPr algn="ctr" defTabSz="914218">
              <a:defRPr/>
            </a:pPr>
            <a:endParaRPr lang="en-US" sz="4000" b="1" kern="0" dirty="0">
              <a:solidFill>
                <a:sysClr val="window" lastClr="FFFFFF"/>
              </a:solidFill>
            </a:endParaRPr>
          </a:p>
        </p:txBody>
      </p:sp>
      <p:sp>
        <p:nvSpPr>
          <p:cNvPr id="17" name="Rectangle 16"/>
          <p:cNvSpPr/>
          <p:nvPr userDrawn="1"/>
        </p:nvSpPr>
        <p:spPr>
          <a:xfrm>
            <a:off x="1066812" y="4724400"/>
            <a:ext cx="7229649" cy="248747"/>
          </a:xfrm>
          <a:prstGeom prst="rect">
            <a:avLst/>
          </a:prstGeom>
          <a:solidFill>
            <a:schemeClr val="tx1">
              <a:lumMod val="50000"/>
              <a:lumOff val="50000"/>
              <a:alpha val="73000"/>
            </a:schemeClr>
          </a:solidFill>
          <a:ln w="9525">
            <a:noFill/>
            <a:round/>
            <a:headEnd/>
            <a:tailEnd/>
          </a:ln>
          <a:effectLst/>
        </p:spPr>
        <p:txBody>
          <a:bodyPr lIns="91431" tIns="45716" rIns="91431" bIns="45716"/>
          <a:lstStyle/>
          <a:p>
            <a:pPr defTabSz="914309"/>
            <a:endParaRPr lang="en-US" dirty="0">
              <a:solidFill>
                <a:prstClr val="black"/>
              </a:solidFill>
            </a:endParaRPr>
          </a:p>
        </p:txBody>
      </p:sp>
      <p:pic>
        <p:nvPicPr>
          <p:cNvPr id="18" name="Picture 2" descr="http://t2.gstatic.com/images?q=tbn:ANd9GcR0TWeJIUFg0FLy1cDQBvvkSj-ibtmFGu1LV2ktVx__qvihgstr"/>
          <p:cNvPicPr>
            <a:picLocks noChangeAspect="1" noChangeArrowheads="1"/>
          </p:cNvPicPr>
          <p:nvPr userDrawn="1"/>
        </p:nvPicPr>
        <p:blipFill>
          <a:blip r:embed="rId4" cstate="print"/>
          <a:srcRect/>
          <a:stretch>
            <a:fillRect/>
          </a:stretch>
        </p:blipFill>
        <p:spPr bwMode="auto">
          <a:xfrm>
            <a:off x="-13855" y="2135729"/>
            <a:ext cx="3435927" cy="2515007"/>
          </a:xfrm>
          <a:prstGeom prst="rect">
            <a:avLst/>
          </a:prstGeom>
          <a:noFill/>
        </p:spPr>
      </p:pic>
    </p:spTree>
    <p:extLst>
      <p:ext uri="{BB962C8B-B14F-4D97-AF65-F5344CB8AC3E}">
        <p14:creationId xmlns:p14="http://schemas.microsoft.com/office/powerpoint/2010/main" val="51972787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4_Content slide">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a:xfrm>
            <a:off x="302946" y="1465507"/>
            <a:ext cx="8544207" cy="1938992"/>
          </a:xfrm>
        </p:spPr>
        <p:txBody>
          <a:bodyPr wrap="square">
            <a:sp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435100" indent="-285750">
              <a:spcBef>
                <a:spcPts val="0"/>
              </a:spcBef>
              <a:spcAft>
                <a:spcPts val="0"/>
              </a:spcAft>
              <a:buClr>
                <a:schemeClr val="tx2"/>
              </a:buClr>
              <a:buSzPct val="70000"/>
              <a:buFont typeface="Wingdings" pitchFamily="2" charset="2"/>
              <a:buChar char="§"/>
              <a:defRPr sz="1800">
                <a:latin typeface="Arial" pitchFamily="34" charset="0"/>
                <a:cs typeface="Arial" pitchFamily="34" charset="0"/>
              </a:defRPr>
            </a:lvl6pPr>
            <a:lvl7pPr marL="1714500" indent="-273050">
              <a:spcBef>
                <a:spcPts val="0"/>
              </a:spcBef>
              <a:spcAft>
                <a:spcPts val="0"/>
              </a:spcAft>
              <a:buClr>
                <a:srgbClr val="C00000"/>
              </a:buClr>
              <a:buSzPct val="70000"/>
              <a:buFont typeface="Arial" pitchFamily="34" charset="0"/>
              <a:buChar char="–"/>
              <a:defRPr sz="1800" baseline="0">
                <a:latin typeface="Arial" pitchFamily="34" charset="0"/>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 </a:t>
            </a:r>
          </a:p>
        </p:txBody>
      </p:sp>
      <p:sp>
        <p:nvSpPr>
          <p:cNvPr id="4" name="Title 3"/>
          <p:cNvSpPr>
            <a:spLocks noGrp="1"/>
          </p:cNvSpPr>
          <p:nvPr>
            <p:ph type="title"/>
          </p:nvPr>
        </p:nvSpPr>
        <p:spPr>
          <a:xfrm>
            <a:off x="127555" y="310374"/>
            <a:ext cx="8539163" cy="492443"/>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574240522"/>
      </p:ext>
    </p:extLst>
  </p:cSld>
  <p:clrMapOvr>
    <a:masterClrMapping/>
  </p:clrMapOvr>
  <p:transition advClick="0"/>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5_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smtClean="0"/>
              <a:t>Click to edit Master title style</a:t>
            </a:r>
            <a:endParaRPr lang="en-US" dirty="0"/>
          </a:p>
        </p:txBody>
      </p:sp>
      <p:sp>
        <p:nvSpPr>
          <p:cNvPr id="3" name="Text Placeholder 4"/>
          <p:cNvSpPr>
            <a:spLocks noGrp="1"/>
          </p:cNvSpPr>
          <p:nvPr>
            <p:ph type="body" sz="quarter" idx="10"/>
          </p:nvPr>
        </p:nvSpPr>
        <p:spPr>
          <a:xfrm>
            <a:off x="302946" y="1465523"/>
            <a:ext cx="8544207" cy="1384995"/>
          </a:xfrm>
        </p:spPr>
        <p:txBody>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435100" indent="-285750">
              <a:spcBef>
                <a:spcPts val="0"/>
              </a:spcBef>
              <a:spcAft>
                <a:spcPts val="0"/>
              </a:spcAft>
              <a:buClr>
                <a:schemeClr val="tx2"/>
              </a:buClr>
              <a:buSzPct val="70000"/>
              <a:buFont typeface="Wingdings" pitchFamily="2" charset="2"/>
              <a:buChar char="§"/>
              <a:defRPr sz="1800">
                <a:latin typeface="Arial" pitchFamily="34" charset="0"/>
                <a:cs typeface="Arial" pitchFamily="34" charset="0"/>
              </a:defRPr>
            </a:lvl6pPr>
            <a:lvl7pPr marL="1714500" indent="-273050">
              <a:spcBef>
                <a:spcPts val="0"/>
              </a:spcBef>
              <a:spcAft>
                <a:spcPts val="0"/>
              </a:spcAft>
              <a:buClr>
                <a:srgbClr val="C00000"/>
              </a:buClr>
              <a:buSzPct val="70000"/>
              <a:buFont typeface="Arial" pitchFamily="34" charset="0"/>
              <a:buChar char="–"/>
              <a:defRPr sz="1800" baseline="0">
                <a:latin typeface="Arial" pitchFamily="34" charset="0"/>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60054585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cstate="print"/>
          <a:stretch>
            <a:fillRect/>
          </a:stretch>
        </p:blipFill>
        <p:spPr bwMode="ltGray">
          <a:xfrm>
            <a:off x="802" y="17"/>
            <a:ext cx="3968824" cy="1443209"/>
          </a:xfrm>
          <a:prstGeom prst="rect">
            <a:avLst/>
          </a:prstGeom>
        </p:spPr>
      </p:pic>
      <p:sp>
        <p:nvSpPr>
          <p:cNvPr id="10" name="Slide Number Placeholder 5"/>
          <p:cNvSpPr txBox="1">
            <a:spLocks/>
          </p:cNvSpPr>
          <p:nvPr userDrawn="1"/>
        </p:nvSpPr>
        <p:spPr bwMode="auto">
          <a:xfrm>
            <a:off x="8822457" y="6614013"/>
            <a:ext cx="157094" cy="153888"/>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1000">
                <a:solidFill>
                  <a:srgbClr val="6D6E71"/>
                </a:solidFill>
                <a:cs typeface="Arial" pitchFamily="34" charset="0"/>
              </a:rPr>
              <a:pPr algn="r">
                <a:defRPr/>
              </a:pPr>
              <a:t>‹#›</a:t>
            </a:fld>
            <a:endParaRPr lang="en-US" sz="1000" dirty="0">
              <a:solidFill>
                <a:srgbClr val="6D6E71"/>
              </a:solidFill>
              <a:cs typeface="Arial" pitchFamily="34" charset="0"/>
            </a:endParaRPr>
          </a:p>
        </p:txBody>
      </p:sp>
      <p:pic>
        <p:nvPicPr>
          <p:cNvPr id="7" name="Picture 6" descr="Mahindra Logo.png"/>
          <p:cNvPicPr>
            <a:picLocks noChangeAspect="1"/>
          </p:cNvPicPr>
          <p:nvPr userDrawn="1"/>
        </p:nvPicPr>
        <p:blipFill>
          <a:blip r:embed="rId3" cstate="print"/>
          <a:stretch>
            <a:fillRect/>
          </a:stretch>
        </p:blipFill>
        <p:spPr bwMode="gray">
          <a:xfrm>
            <a:off x="6329900" y="476645"/>
            <a:ext cx="2377538" cy="656555"/>
          </a:xfrm>
          <a:prstGeom prst="rect">
            <a:avLst/>
          </a:prstGeom>
        </p:spPr>
      </p:pic>
    </p:spTree>
    <p:extLst>
      <p:ext uri="{BB962C8B-B14F-4D97-AF65-F5344CB8AC3E}">
        <p14:creationId xmlns:p14="http://schemas.microsoft.com/office/powerpoint/2010/main" val="414798032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27213" y="4053718"/>
            <a:ext cx="5511800"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27213" y="2184400"/>
            <a:ext cx="5511800" cy="1231106"/>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pic>
        <p:nvPicPr>
          <p:cNvPr id="12" name="Picture 11" descr="ridge4.png"/>
          <p:cNvPicPr>
            <a:picLocks noChangeAspect="1"/>
          </p:cNvPicPr>
          <p:nvPr userDrawn="1"/>
        </p:nvPicPr>
        <p:blipFill>
          <a:blip r:embed="rId2" cstate="print"/>
          <a:stretch>
            <a:fillRect/>
          </a:stretch>
        </p:blipFill>
        <p:spPr bwMode="ltGray">
          <a:xfrm>
            <a:off x="802" y="17"/>
            <a:ext cx="3968824" cy="1443209"/>
          </a:xfrm>
          <a:prstGeom prst="rect">
            <a:avLst/>
          </a:prstGeom>
        </p:spPr>
      </p:pic>
      <p:pic>
        <p:nvPicPr>
          <p:cNvPr id="8" name="Picture 7" descr="Mahindra Logo.png"/>
          <p:cNvPicPr>
            <a:picLocks noChangeAspect="1"/>
          </p:cNvPicPr>
          <p:nvPr userDrawn="1"/>
        </p:nvPicPr>
        <p:blipFill>
          <a:blip r:embed="rId3" cstate="print"/>
          <a:stretch>
            <a:fillRect/>
          </a:stretch>
        </p:blipFill>
        <p:spPr bwMode="gray">
          <a:xfrm>
            <a:off x="6329900" y="476645"/>
            <a:ext cx="2377538" cy="656555"/>
          </a:xfrm>
          <a:prstGeom prst="rect">
            <a:avLst/>
          </a:prstGeom>
        </p:spPr>
      </p:pic>
    </p:spTree>
    <p:extLst>
      <p:ext uri="{BB962C8B-B14F-4D97-AF65-F5344CB8AC3E}">
        <p14:creationId xmlns:p14="http://schemas.microsoft.com/office/powerpoint/2010/main" val="412880906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37" y="719155"/>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93"/>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pic>
        <p:nvPicPr>
          <p:cNvPr id="2050" name="Picture 2" descr="C:\Users\dm0023353\Desktop\10206973-large.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4064"/>
            <a:ext cx="9144000" cy="6882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118109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37" y="719155"/>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93"/>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481012" y="1270470"/>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135430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317635"/>
            <a:ext cx="8226425" cy="307777"/>
          </a:xfrm>
          <a:noFill/>
          <a:ln w="9525">
            <a:noFill/>
            <a:miter lim="800000"/>
            <a:headEnd/>
            <a:tailEnd/>
          </a:ln>
        </p:spPr>
        <p:txBody>
          <a:bodyPr vert="horz" wrap="square" lIns="0" tIns="0" rIns="0" bIns="0" numCol="1" anchor="t" anchorCtr="0" compatLnSpc="1">
            <a:prstTxWarp prst="textNoShape">
              <a:avLst/>
            </a:prstTxWarp>
            <a:spAutoFit/>
          </a:bodyPr>
          <a:lstStyle>
            <a:lvl1pPr algn="ctr">
              <a:defRPr lang="en-US" sz="2000" b="1" kern="1200" baseline="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4" name="Text Placeholder 4"/>
          <p:cNvSpPr>
            <a:spLocks noGrp="1"/>
          </p:cNvSpPr>
          <p:nvPr>
            <p:ph type="body" sz="quarter" idx="10" hasCustomPrompt="1"/>
          </p:nvPr>
        </p:nvSpPr>
        <p:spPr bwMode="gray">
          <a:xfrm>
            <a:off x="481012" y="1971675"/>
            <a:ext cx="8224838"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Holder 7"/>
          <p:cNvSpPr>
            <a:spLocks noGrp="1"/>
          </p:cNvSpPr>
          <p:nvPr>
            <p:ph type="sldNum" sz="quarter" idx="4"/>
          </p:nvPr>
        </p:nvSpPr>
        <p:spPr>
          <a:xfrm>
            <a:off x="8813800" y="6612737"/>
            <a:ext cx="191006" cy="163693"/>
          </a:xfrm>
          <a:prstGeom prst="rect">
            <a:avLst/>
          </a:prstGeom>
        </p:spPr>
        <p:txBody>
          <a:bodyPr lIns="0" tIns="0" rIns="0" bIns="0"/>
          <a:lstStyle>
            <a:lvl1pPr>
              <a:defRPr/>
            </a:lvl1pPr>
          </a:lstStyle>
          <a:p>
            <a:pPr marL="25400"/>
            <a:fld id="{81D60167-4931-47E6-BA6A-407CBD079E47}" type="slidenum">
              <a:rPr sz="1000" spc="-10" dirty="0">
                <a:solidFill>
                  <a:srgbClr val="6C6D70"/>
                </a:solidFill>
                <a:cs typeface="Arial"/>
              </a:rPr>
              <a:pPr marL="25400"/>
              <a:t>‹#›</a:t>
            </a:fld>
            <a:endParaRPr sz="1000" dirty="0">
              <a:solidFill>
                <a:prstClr val="black"/>
              </a:solidFill>
              <a:cs typeface="Arial"/>
            </a:endParaRPr>
          </a:p>
        </p:txBody>
      </p:sp>
    </p:spTree>
    <p:extLst>
      <p:ext uri="{BB962C8B-B14F-4D97-AF65-F5344CB8AC3E}">
        <p14:creationId xmlns:p14="http://schemas.microsoft.com/office/powerpoint/2010/main" val="948962931"/>
      </p:ext>
    </p:extLst>
  </p:cSld>
  <p:clrMapOvr>
    <a:masterClrMapping/>
  </p:clrMapOvr>
  <p:transition spd="med">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7" y="727093"/>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481012" y="1971693"/>
            <a:ext cx="8224838"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16252984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31" y="1971693"/>
            <a:ext cx="4078287" cy="4162425"/>
          </a:xfrm>
        </p:spPr>
        <p:txBody>
          <a:bodyPr>
            <a:noAutofit/>
          </a:bodyPr>
          <a:lstStyle>
            <a:lvl1pPr marL="0" indent="0">
              <a:buNone/>
              <a:defRPr>
                <a:latin typeface="Arial" pitchFamily="34" charset="0"/>
                <a:cs typeface="Arial" pitchFamily="34" charset="0"/>
              </a:defRPr>
            </a:lvl1pPr>
          </a:lstStyle>
          <a:p>
            <a:r>
              <a:rPr lang="en-US" smtClean="0"/>
              <a:t>Click icon to add picture</a:t>
            </a:r>
            <a:endParaRPr lang="en-US" dirty="0"/>
          </a:p>
        </p:txBody>
      </p:sp>
      <p:sp>
        <p:nvSpPr>
          <p:cNvPr id="18" name="Text Placeholder 4"/>
          <p:cNvSpPr>
            <a:spLocks noGrp="1"/>
          </p:cNvSpPr>
          <p:nvPr>
            <p:ph type="body" sz="quarter" idx="19" hasCustomPrompt="1"/>
          </p:nvPr>
        </p:nvSpPr>
        <p:spPr bwMode="gray">
          <a:xfrm>
            <a:off x="4838700" y="1971693"/>
            <a:ext cx="3846512"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481017" y="727093"/>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70"/>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33991697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39913" y="4067192"/>
            <a:ext cx="55245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39914" y="2200275"/>
            <a:ext cx="5524500"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print"/>
          <a:stretch>
            <a:fillRect/>
          </a:stretch>
        </p:blipFill>
        <p:spPr bwMode="ltGray">
          <a:xfrm>
            <a:off x="802" y="17"/>
            <a:ext cx="3968824" cy="1443209"/>
          </a:xfrm>
          <a:prstGeom prst="rect">
            <a:avLst/>
          </a:prstGeom>
        </p:spPr>
      </p:pic>
      <p:pic>
        <p:nvPicPr>
          <p:cNvPr id="6" name="Picture 5" descr="Mahindra Logo.png"/>
          <p:cNvPicPr>
            <a:picLocks noChangeAspect="1"/>
          </p:cNvPicPr>
          <p:nvPr userDrawn="1"/>
        </p:nvPicPr>
        <p:blipFill>
          <a:blip r:embed="rId3" cstate="print"/>
          <a:stretch>
            <a:fillRect/>
          </a:stretch>
        </p:blipFill>
        <p:spPr bwMode="gray">
          <a:xfrm>
            <a:off x="6329900" y="476645"/>
            <a:ext cx="2377538" cy="656555"/>
          </a:xfrm>
          <a:prstGeom prst="rect">
            <a:avLst/>
          </a:prstGeom>
        </p:spPr>
      </p:pic>
    </p:spTree>
    <p:extLst>
      <p:ext uri="{BB962C8B-B14F-4D97-AF65-F5344CB8AC3E}">
        <p14:creationId xmlns:p14="http://schemas.microsoft.com/office/powerpoint/2010/main" val="106133958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3" y="1971676"/>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hasCustomPrompt="1"/>
          </p:nvPr>
        </p:nvSpPr>
        <p:spPr bwMode="gray">
          <a:xfrm>
            <a:off x="4926013" y="4295792"/>
            <a:ext cx="3781424"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4926014" y="1971693"/>
            <a:ext cx="3781424" cy="1846659"/>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print"/>
          <a:stretch>
            <a:fillRect/>
          </a:stretch>
        </p:blipFill>
        <p:spPr bwMode="ltGray">
          <a:xfrm>
            <a:off x="802" y="17"/>
            <a:ext cx="3968824" cy="1443209"/>
          </a:xfrm>
          <a:prstGeom prst="rect">
            <a:avLst/>
          </a:prstGeom>
        </p:spPr>
      </p:pic>
      <p:pic>
        <p:nvPicPr>
          <p:cNvPr id="13" name="Picture 12" descr="Mahindra Logo.png"/>
          <p:cNvPicPr>
            <a:picLocks noChangeAspect="1"/>
          </p:cNvPicPr>
          <p:nvPr userDrawn="1"/>
        </p:nvPicPr>
        <p:blipFill>
          <a:blip r:embed="rId3" cstate="print"/>
          <a:stretch>
            <a:fillRect/>
          </a:stretch>
        </p:blipFill>
        <p:spPr bwMode="gray">
          <a:xfrm>
            <a:off x="5889552" y="476645"/>
            <a:ext cx="2806024" cy="656555"/>
          </a:xfrm>
          <a:prstGeom prst="rect">
            <a:avLst/>
          </a:prstGeom>
        </p:spPr>
      </p:pic>
    </p:spTree>
    <p:extLst>
      <p:ext uri="{BB962C8B-B14F-4D97-AF65-F5344CB8AC3E}">
        <p14:creationId xmlns:p14="http://schemas.microsoft.com/office/powerpoint/2010/main" val="304565418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481034" y="2466993"/>
            <a:ext cx="3933825"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4773630" y="2466993"/>
            <a:ext cx="3933825"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481034" y="1980855"/>
            <a:ext cx="3933825" cy="276999"/>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4773630" y="1980855"/>
            <a:ext cx="3933825" cy="276999"/>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userDrawn="1"/>
        </p:nvCxnSpPr>
        <p:spPr bwMode="gray">
          <a:xfrm>
            <a:off x="481013" y="2344754"/>
            <a:ext cx="3906652"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4773613" y="2344754"/>
            <a:ext cx="3906652"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481017" y="727093"/>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70"/>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08478253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481017" y="727093"/>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481034" y="2466993"/>
            <a:ext cx="3933825"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4773630" y="2466993"/>
            <a:ext cx="3933825"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481034" y="1980855"/>
            <a:ext cx="3933825" cy="276999"/>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4773630" y="1980855"/>
            <a:ext cx="3933825" cy="276999"/>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userDrawn="1"/>
        </p:nvCxnSpPr>
        <p:spPr bwMode="gray">
          <a:xfrm>
            <a:off x="481013" y="2344754"/>
            <a:ext cx="3906652"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4773613" y="2344754"/>
            <a:ext cx="3906652"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481034" y="4703313"/>
            <a:ext cx="3933825"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4773630" y="4703313"/>
            <a:ext cx="3933825"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481034" y="4217172"/>
            <a:ext cx="3933825" cy="276999"/>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4773630" y="4217172"/>
            <a:ext cx="3933825" cy="276999"/>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userDrawn="1"/>
        </p:nvCxnSpPr>
        <p:spPr bwMode="gray">
          <a:xfrm>
            <a:off x="481013" y="4581074"/>
            <a:ext cx="3906652"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4773613" y="4581074"/>
            <a:ext cx="3906652"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481012" y="1270470"/>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68895131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2438401" y="197169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481034" y="1971677"/>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7" y="727093"/>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6669094" y="197169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4711706" y="1971677"/>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hasCustomPrompt="1"/>
          </p:nvPr>
        </p:nvSpPr>
        <p:spPr bwMode="gray">
          <a:xfrm>
            <a:off x="2438401" y="424181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481034"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hasCustomPrompt="1"/>
          </p:nvPr>
        </p:nvSpPr>
        <p:spPr bwMode="gray">
          <a:xfrm>
            <a:off x="6669094" y="424181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4711706"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70"/>
            <a:ext cx="8224838" cy="276999"/>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414940218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7" y="1971677"/>
            <a:ext cx="8226425" cy="4162427"/>
          </a:xfrm>
        </p:spPr>
        <p:txBody>
          <a:bodyPr>
            <a:noAutofit/>
          </a:bodyPr>
          <a:lstStyle>
            <a:lvl1pPr marL="0" indent="0">
              <a:buNone/>
              <a:defRPr>
                <a:latin typeface="Arial" pitchFamily="34" charset="0"/>
                <a:cs typeface="Arial" pitchFamily="34" charset="0"/>
              </a:defRPr>
            </a:lvl1pPr>
          </a:lstStyle>
          <a:p>
            <a:r>
              <a:rPr lang="en-US" smtClean="0"/>
              <a:t>Click icon to add table</a:t>
            </a:r>
            <a:endParaRPr lang="en-US" dirty="0"/>
          </a:p>
        </p:txBody>
      </p:sp>
      <p:sp>
        <p:nvSpPr>
          <p:cNvPr id="4" name="Title 1"/>
          <p:cNvSpPr>
            <a:spLocks noGrp="1"/>
          </p:cNvSpPr>
          <p:nvPr>
            <p:ph type="title"/>
          </p:nvPr>
        </p:nvSpPr>
        <p:spPr bwMode="gray">
          <a:xfrm>
            <a:off x="481017" y="727093"/>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70"/>
            <a:ext cx="8224838" cy="276999"/>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305869240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7" y="1971693"/>
            <a:ext cx="8226425" cy="4162425"/>
          </a:xfrm>
        </p:spPr>
        <p:txBody>
          <a:bodyPr>
            <a:noAutofit/>
          </a:bodyPr>
          <a:lstStyle>
            <a:lvl1pPr marL="0" indent="0">
              <a:buNone/>
              <a:defRPr>
                <a:latin typeface="Arial" pitchFamily="34" charset="0"/>
                <a:cs typeface="Arial" pitchFamily="34" charset="0"/>
              </a:defRPr>
            </a:lvl1pPr>
          </a:lstStyle>
          <a:p>
            <a:r>
              <a:rPr lang="en-US" smtClean="0"/>
              <a:t>Click icon to add chart</a:t>
            </a:r>
            <a:endParaRPr lang="en-US" dirty="0"/>
          </a:p>
        </p:txBody>
      </p:sp>
      <p:sp>
        <p:nvSpPr>
          <p:cNvPr id="4" name="Title 1"/>
          <p:cNvSpPr>
            <a:spLocks noGrp="1"/>
          </p:cNvSpPr>
          <p:nvPr>
            <p:ph type="title"/>
          </p:nvPr>
        </p:nvSpPr>
        <p:spPr bwMode="gray">
          <a:xfrm>
            <a:off x="481017" y="727093"/>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70"/>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20962501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527313"/>
            <a:ext cx="6729984"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userDrawn="1"/>
        </p:nvSpPr>
        <p:spPr bwMode="gray">
          <a:xfrm>
            <a:off x="1366849" y="3369513"/>
            <a:ext cx="6754811" cy="2446824"/>
          </a:xfrm>
          <a:prstGeom prst="rect">
            <a:avLst/>
          </a:prstGeom>
          <a:noFill/>
          <a:ln w="9525">
            <a:noFill/>
            <a:miter lim="800000"/>
            <a:headEnd/>
            <a:tailEnd/>
          </a:ln>
        </p:spPr>
        <p:txBody>
          <a:bodyPr wrap="square" lIns="0" tIns="0" rIns="0" bIns="0">
            <a:spAutoFit/>
          </a:bodyPr>
          <a:lstStyle/>
          <a:p>
            <a:pPr algn="just">
              <a:spcBef>
                <a:spcPts val="600"/>
              </a:spcBef>
            </a:pPr>
            <a:r>
              <a:rPr lang="en-US" sz="1000" b="1" dirty="0">
                <a:solidFill>
                  <a:srgbClr val="6D6E71"/>
                </a:solidFill>
                <a:cs typeface="Arial" pitchFamily="34" charset="0"/>
              </a:rPr>
              <a:t>Disclaimer </a:t>
            </a:r>
          </a:p>
          <a:p>
            <a:pPr algn="just">
              <a:spcBef>
                <a:spcPts val="600"/>
              </a:spcBef>
            </a:pPr>
            <a:r>
              <a:rPr lang="en-US" sz="900" dirty="0">
                <a:solidFill>
                  <a:srgbClr val="6D6E71"/>
                </a:solidFill>
                <a:cs typeface="Arial" pitchFamily="34" charset="0"/>
              </a:rPr>
              <a:t>Tech Mahindra Limited, herein referred to as </a:t>
            </a:r>
            <a:r>
              <a:rPr lang="en-US" sz="900" dirty="0" err="1">
                <a:solidFill>
                  <a:srgbClr val="6D6E71"/>
                </a:solidFill>
                <a:cs typeface="Arial" pitchFamily="34" charset="0"/>
              </a:rPr>
              <a:t>TechM</a:t>
            </a:r>
            <a:r>
              <a:rPr lang="en-US" sz="900" dirty="0">
                <a:solidFill>
                  <a:srgbClr val="6D6E71"/>
                </a:solidFill>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rgbClr val="6D6E71"/>
                </a:solidFill>
                <a:cs typeface="Arial" pitchFamily="34" charset="0"/>
              </a:rPr>
              <a:t>TechM</a:t>
            </a:r>
            <a:r>
              <a:rPr lang="en-US" sz="900" dirty="0">
                <a:solidFill>
                  <a:srgbClr val="6D6E71"/>
                </a:solidFill>
                <a:cs typeface="Arial" pitchFamily="34" charset="0"/>
              </a:rPr>
              <a:t> or its subsidiaries. Any unauthorized use, disclosure or public dissemination of information contained herein is prohibited. Unless specifically noted, </a:t>
            </a:r>
            <a:r>
              <a:rPr lang="en-US" sz="900" dirty="0" err="1">
                <a:solidFill>
                  <a:srgbClr val="6D6E71"/>
                </a:solidFill>
                <a:cs typeface="Arial" pitchFamily="34" charset="0"/>
              </a:rPr>
              <a:t>TechM</a:t>
            </a:r>
            <a:r>
              <a:rPr lang="en-US" sz="900" dirty="0">
                <a:solidFill>
                  <a:srgbClr val="6D6E71"/>
                </a:solidFill>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rgbClr val="6D6E71"/>
                </a:solidFill>
                <a:cs typeface="Arial" pitchFamily="34" charset="0"/>
              </a:rPr>
              <a:t>TechM</a:t>
            </a:r>
            <a:r>
              <a:rPr lang="en-US" sz="900" dirty="0">
                <a:solidFill>
                  <a:srgbClr val="6D6E71"/>
                </a:solidFill>
                <a:cs typeface="Arial" pitchFamily="34" charset="0"/>
              </a:rPr>
              <a:t>. Information contained in a presentation hosted or promoted by </a:t>
            </a:r>
            <a:r>
              <a:rPr lang="en-US" sz="900" dirty="0" err="1">
                <a:solidFill>
                  <a:srgbClr val="6D6E71"/>
                </a:solidFill>
                <a:cs typeface="Arial" pitchFamily="34" charset="0"/>
              </a:rPr>
              <a:t>TechM</a:t>
            </a:r>
            <a:r>
              <a:rPr lang="en-US" sz="900" dirty="0">
                <a:solidFill>
                  <a:srgbClr val="6D6E71"/>
                </a:solidFill>
                <a:cs typeface="Arial" pitchFamily="34" charset="0"/>
              </a:rPr>
              <a:t> is provided “as is” without warranty of any kind, either expressed or implied, including any warranty of merchantability or fitness for a particular purpose. </a:t>
            </a:r>
            <a:r>
              <a:rPr lang="en-US" sz="900" dirty="0" err="1">
                <a:solidFill>
                  <a:srgbClr val="6D6E71"/>
                </a:solidFill>
                <a:cs typeface="Arial" pitchFamily="34" charset="0"/>
              </a:rPr>
              <a:t>TechM</a:t>
            </a:r>
            <a:r>
              <a:rPr lang="en-US" sz="900" dirty="0">
                <a:solidFill>
                  <a:srgbClr val="6D6E71"/>
                </a:solidFill>
                <a:cs typeface="Arial" pitchFamily="34" charset="0"/>
              </a:rPr>
              <a:t>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366846" y="2140186"/>
            <a:ext cx="6734627"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474497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r>
              <a:rPr lang="en-US" dirty="0" smtClean="0"/>
              <a:t>Click icon to add picture</a:t>
            </a:r>
            <a:endParaRPr lang="en-US" dirty="0"/>
          </a:p>
        </p:txBody>
      </p:sp>
      <p:sp>
        <p:nvSpPr>
          <p:cNvPr id="18" name="Text Placeholder 4"/>
          <p:cNvSpPr>
            <a:spLocks noGrp="1"/>
          </p:cNvSpPr>
          <p:nvPr>
            <p:ph type="body" sz="quarter" idx="19" hasCustomPrompt="1"/>
          </p:nvPr>
        </p:nvSpPr>
        <p:spPr bwMode="gray">
          <a:xfrm>
            <a:off x="4838700" y="1971675"/>
            <a:ext cx="3846512"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481012" y="317635"/>
            <a:ext cx="8226425" cy="307777"/>
          </a:xfrm>
          <a:noFill/>
          <a:ln w="9525">
            <a:noFill/>
            <a:miter lim="800000"/>
            <a:headEnd/>
            <a:tailEnd/>
          </a:ln>
        </p:spPr>
        <p:txBody>
          <a:bodyPr vert="horz" wrap="square" lIns="0" tIns="0" rIns="0" bIns="0" numCol="1" anchor="t" anchorCtr="0" compatLnSpc="1">
            <a:prstTxWarp prst="textNoShape">
              <a:avLst/>
            </a:prstTxWarp>
            <a:spAutoFit/>
          </a:bodyPr>
          <a:lstStyle>
            <a:lvl1pPr algn="ctr">
              <a:defRPr lang="en-US" sz="2000" b="1" kern="1200" baseline="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7" name="Text Placeholder 41"/>
          <p:cNvSpPr>
            <a:spLocks noGrp="1"/>
          </p:cNvSpPr>
          <p:nvPr>
            <p:ph type="body" sz="quarter" idx="13"/>
          </p:nvPr>
        </p:nvSpPr>
        <p:spPr bwMode="gray">
          <a:xfrm>
            <a:off x="481012" y="683588"/>
            <a:ext cx="8224838" cy="283711"/>
          </a:xfrm>
        </p:spPr>
        <p:txBody>
          <a:bodyPr/>
          <a:lstStyle>
            <a:lvl1pPr marL="0" indent="0" algn="ctr">
              <a:buNone/>
              <a:defRPr b="1">
                <a:solidFill>
                  <a:schemeClr val="bg2"/>
                </a:solidFill>
                <a:latin typeface="Arial" pitchFamily="34" charset="0"/>
                <a:cs typeface="Arial" pitchFamily="34" charset="0"/>
              </a:defRPr>
            </a:lvl1pPr>
          </a:lstStyle>
          <a:p>
            <a:pPr lvl="0"/>
            <a:r>
              <a:rPr lang="en-US" smtClean="0"/>
              <a:t>Click to edit Master text styles</a:t>
            </a:r>
          </a:p>
        </p:txBody>
      </p:sp>
      <p:sp>
        <p:nvSpPr>
          <p:cNvPr id="6" name="Holder 7"/>
          <p:cNvSpPr>
            <a:spLocks noGrp="1"/>
          </p:cNvSpPr>
          <p:nvPr>
            <p:ph type="sldNum" sz="quarter" idx="4"/>
          </p:nvPr>
        </p:nvSpPr>
        <p:spPr>
          <a:xfrm>
            <a:off x="8813800" y="6612737"/>
            <a:ext cx="191006" cy="163693"/>
          </a:xfrm>
          <a:prstGeom prst="rect">
            <a:avLst/>
          </a:prstGeom>
        </p:spPr>
        <p:txBody>
          <a:bodyPr lIns="0" tIns="0" rIns="0" bIns="0"/>
          <a:lstStyle>
            <a:lvl1pPr>
              <a:defRPr/>
            </a:lvl1pPr>
          </a:lstStyle>
          <a:p>
            <a:pPr marL="25400"/>
            <a:fld id="{81D60167-4931-47E6-BA6A-407CBD079E47}" type="slidenum">
              <a:rPr sz="1000" spc="-10" dirty="0">
                <a:solidFill>
                  <a:srgbClr val="6C6D70"/>
                </a:solidFill>
                <a:cs typeface="Arial"/>
              </a:rPr>
              <a:pPr marL="25400"/>
              <a:t>‹#›</a:t>
            </a:fld>
            <a:endParaRPr sz="1000" dirty="0">
              <a:solidFill>
                <a:prstClr val="black"/>
              </a:solidFill>
              <a:cs typeface="Arial"/>
            </a:endParaRPr>
          </a:p>
        </p:txBody>
      </p:sp>
    </p:spTree>
    <p:extLst>
      <p:ext uri="{BB962C8B-B14F-4D97-AF65-F5344CB8AC3E}">
        <p14:creationId xmlns:p14="http://schemas.microsoft.com/office/powerpoint/2010/main" val="3371525630"/>
      </p:ext>
    </p:extLst>
  </p:cSld>
  <p:clrMapOvr>
    <a:masterClrMapping/>
  </p:clrMapOvr>
  <p:transition spd="med">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pic>
        <p:nvPicPr>
          <p:cNvPr id="4" name="Picture 3" descr="Mahindra Logo.png"/>
          <p:cNvPicPr>
            <a:picLocks noChangeAspect="1"/>
          </p:cNvPicPr>
          <p:nvPr userDrawn="1"/>
        </p:nvPicPr>
        <p:blipFill>
          <a:blip r:embed="rId2" cstate="print"/>
          <a:stretch>
            <a:fillRect/>
          </a:stretch>
        </p:blipFill>
        <p:spPr bwMode="gray">
          <a:xfrm>
            <a:off x="1966232" y="2717232"/>
            <a:ext cx="5399349" cy="1491023"/>
          </a:xfrm>
          <a:prstGeom prst="rect">
            <a:avLst/>
          </a:prstGeom>
        </p:spPr>
      </p:pic>
    </p:spTree>
    <p:extLst>
      <p:ext uri="{BB962C8B-B14F-4D97-AF65-F5344CB8AC3E}">
        <p14:creationId xmlns:p14="http://schemas.microsoft.com/office/powerpoint/2010/main" val="382463993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Rectangle 3"/>
          <p:cNvSpPr/>
          <p:nvPr userDrawn="1"/>
        </p:nvSpPr>
        <p:spPr>
          <a:xfrm>
            <a:off x="0" y="6675437"/>
            <a:ext cx="7315200" cy="1825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3" name="Subtitle 2"/>
          <p:cNvSpPr>
            <a:spLocks noGrp="1"/>
          </p:cNvSpPr>
          <p:nvPr>
            <p:ph type="subTitle" idx="1"/>
          </p:nvPr>
        </p:nvSpPr>
        <p:spPr>
          <a:xfrm>
            <a:off x="3657622" y="2895612"/>
            <a:ext cx="4571999" cy="1962151"/>
          </a:xfrm>
        </p:spPr>
        <p:txBody>
          <a:bodyPr>
            <a:noAutofit/>
          </a:bodyPr>
          <a:lstStyle>
            <a:lvl1pPr marL="225425" indent="-225425" algn="r">
              <a:buFont typeface="Arial" pitchFamily="34" charset="0"/>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p:nvPr>
        </p:nvSpPr>
        <p:spPr>
          <a:xfrm>
            <a:off x="914400" y="2214581"/>
            <a:ext cx="7315200" cy="492443"/>
          </a:xfrm>
        </p:spPr>
        <p:txBody>
          <a:bodyPr/>
          <a:lstStyle>
            <a:lvl1pPr algn="r">
              <a:defRPr sz="320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86488695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20040" y="76218"/>
            <a:ext cx="8229600" cy="492443"/>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3985033236"/>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8579474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smtClean="0"/>
              <a:t>Click to edit Master title style</a:t>
            </a:r>
            <a:endParaRPr lang="en-US" dirty="0"/>
          </a:p>
        </p:txBody>
      </p:sp>
      <p:sp>
        <p:nvSpPr>
          <p:cNvPr id="3" name="Text Placeholder 4"/>
          <p:cNvSpPr>
            <a:spLocks noGrp="1"/>
          </p:cNvSpPr>
          <p:nvPr>
            <p:ph type="body" sz="quarter" idx="10"/>
          </p:nvPr>
        </p:nvSpPr>
        <p:spPr>
          <a:xfrm>
            <a:off x="457200" y="685818"/>
            <a:ext cx="8229600" cy="954107"/>
          </a:xfrm>
        </p:spPr>
        <p:txBody>
          <a:bodyPr/>
          <a:lstStyle>
            <a:lvl1pPr>
              <a:spcBef>
                <a:spcPts val="0"/>
              </a:spcBef>
              <a:spcAft>
                <a:spcPts val="0"/>
              </a:spcAft>
              <a:buNone/>
              <a:defRPr sz="1800">
                <a:latin typeface="Arial" pitchFamily="34" charset="0"/>
                <a:cs typeface="Arial" pitchFamily="34" charset="0"/>
              </a:defRPr>
            </a:lvl1pPr>
            <a:lvl2pPr>
              <a:spcBef>
                <a:spcPts val="0"/>
              </a:spcBef>
              <a:spcAft>
                <a:spcPts val="0"/>
              </a:spcAft>
              <a:defRPr sz="2400">
                <a:latin typeface="Arial" pitchFamily="34" charset="0"/>
                <a:cs typeface="Arial" pitchFamily="34" charset="0"/>
              </a:defRPr>
            </a:lvl2pPr>
            <a:lvl3pPr>
              <a:spcBef>
                <a:spcPts val="0"/>
              </a:spcBef>
              <a:spcAft>
                <a:spcPts val="0"/>
              </a:spcAft>
              <a:defRPr sz="2000">
                <a:latin typeface="Arial" pitchFamily="34" charset="0"/>
                <a:cs typeface="Arial" pitchFamily="34" charset="0"/>
              </a:defRPr>
            </a:lvl3pPr>
            <a:lvl4pPr>
              <a:spcBef>
                <a:spcPts val="0"/>
              </a:spcBef>
              <a:spcAft>
                <a:spcPts val="0"/>
              </a:spcAft>
              <a:defRPr sz="2000">
                <a:latin typeface="Arial" pitchFamily="34" charset="0"/>
                <a:cs typeface="Arial" pitchFamily="34" charset="0"/>
              </a:defRPr>
            </a:lvl4pPr>
            <a:lvl5pPr>
              <a:spcBef>
                <a:spcPts val="0"/>
              </a:spcBef>
              <a:spcAft>
                <a:spcPts val="0"/>
              </a:spcAft>
              <a:defRPr sz="2000">
                <a:latin typeface="Arial" pitchFamily="34" charset="0"/>
                <a:cs typeface="Arial" pitchFamily="34" charset="0"/>
              </a:defRPr>
            </a:lvl5pPr>
            <a:lvl6pPr marL="1435100" indent="-285750">
              <a:spcBef>
                <a:spcPts val="0"/>
              </a:spcBef>
              <a:spcAft>
                <a:spcPts val="0"/>
              </a:spcAft>
              <a:buClr>
                <a:schemeClr val="tx2"/>
              </a:buClr>
              <a:buSzPct val="70000"/>
              <a:buFont typeface="Wingdings" pitchFamily="2" charset="2"/>
              <a:buChar char="§"/>
              <a:defRPr sz="1800">
                <a:latin typeface="Arial" pitchFamily="34" charset="0"/>
                <a:cs typeface="Arial" pitchFamily="34" charset="0"/>
              </a:defRPr>
            </a:lvl6pPr>
            <a:lvl7pPr marL="1714500" indent="-273050">
              <a:spcBef>
                <a:spcPts val="0"/>
              </a:spcBef>
              <a:spcAft>
                <a:spcPts val="0"/>
              </a:spcAft>
              <a:buClr>
                <a:srgbClr val="C00000"/>
              </a:buClr>
              <a:buSzPct val="70000"/>
              <a:buFont typeface="Arial" pitchFamily="34" charset="0"/>
              <a:buChar char="–"/>
              <a:defRPr sz="1800" baseline="0">
                <a:latin typeface="Arial" pitchFamily="34" charset="0"/>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52416109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Content 2">
    <p:spTree>
      <p:nvGrpSpPr>
        <p:cNvPr id="1" name=""/>
        <p:cNvGrpSpPr/>
        <p:nvPr/>
      </p:nvGrpSpPr>
      <p:grpSpPr>
        <a:xfrm>
          <a:off x="0" y="0"/>
          <a:ext cx="0" cy="0"/>
          <a:chOff x="0" y="0"/>
          <a:chExt cx="0" cy="0"/>
        </a:xfrm>
      </p:grpSpPr>
      <p:sp>
        <p:nvSpPr>
          <p:cNvPr id="2" name="Title 1"/>
          <p:cNvSpPr>
            <a:spLocks noGrp="1"/>
          </p:cNvSpPr>
          <p:nvPr>
            <p:ph type="title"/>
          </p:nvPr>
        </p:nvSpPr>
        <p:spPr>
          <a:xfrm>
            <a:off x="457200" y="76217"/>
            <a:ext cx="6400800" cy="492443"/>
          </a:xfrm>
        </p:spPr>
        <p:txBody>
          <a:bodyPr/>
          <a:lstStyle>
            <a:lvl1pPr algn="l">
              <a:defRPr/>
            </a:lvl1pPr>
          </a:lstStyle>
          <a:p>
            <a:r>
              <a:rPr lang="en-US" smtClean="0"/>
              <a:t>Click to edit Master title style</a:t>
            </a:r>
            <a:endParaRPr lang="en-US" dirty="0"/>
          </a:p>
        </p:txBody>
      </p:sp>
      <p:sp>
        <p:nvSpPr>
          <p:cNvPr id="3" name="Text Placeholder 4"/>
          <p:cNvSpPr>
            <a:spLocks noGrp="1"/>
          </p:cNvSpPr>
          <p:nvPr>
            <p:ph type="body" sz="quarter" idx="10"/>
          </p:nvPr>
        </p:nvSpPr>
        <p:spPr>
          <a:xfrm>
            <a:off x="302950" y="960452"/>
            <a:ext cx="4170595" cy="5303839"/>
          </a:xfrm>
          <a:ln>
            <a:solidFill>
              <a:schemeClr val="bg2"/>
            </a:solidFill>
          </a:ln>
        </p:spPr>
        <p:txBody>
          <a:bodyPr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a:xfrm>
            <a:off x="4648220" y="960452"/>
            <a:ext cx="4170595" cy="5303839"/>
          </a:xfrm>
          <a:ln>
            <a:solidFill>
              <a:schemeClr val="bg2"/>
            </a:solidFill>
          </a:ln>
        </p:spPr>
        <p:txBody>
          <a:bodyPr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a:xfrm>
            <a:off x="302950" y="960454"/>
            <a:ext cx="4170595" cy="461665"/>
          </a:xfrm>
          <a:solidFill>
            <a:schemeClr val="bg2"/>
          </a:solidFill>
          <a:ln>
            <a:noFill/>
          </a:ln>
        </p:spPr>
        <p:txBody>
          <a:bodyPr lIns="91440" tIns="91440" rIns="91440" bIns="91440"/>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a:xfrm>
            <a:off x="4648220" y="960454"/>
            <a:ext cx="4170595" cy="461665"/>
          </a:xfrm>
          <a:solidFill>
            <a:schemeClr val="bg2"/>
          </a:solidFill>
          <a:ln>
            <a:noFill/>
          </a:ln>
        </p:spPr>
        <p:txBody>
          <a:bodyPr lIns="91440" tIns="91440" rIns="91440" bIns="91440"/>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Tree>
    <p:extLst>
      <p:ext uri="{BB962C8B-B14F-4D97-AF65-F5344CB8AC3E}">
        <p14:creationId xmlns:p14="http://schemas.microsoft.com/office/powerpoint/2010/main" val="231016345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2_Content 4">
    <p:spTree>
      <p:nvGrpSpPr>
        <p:cNvPr id="1" name=""/>
        <p:cNvGrpSpPr/>
        <p:nvPr/>
      </p:nvGrpSpPr>
      <p:grpSpPr>
        <a:xfrm>
          <a:off x="0" y="0"/>
          <a:ext cx="0" cy="0"/>
          <a:chOff x="0" y="0"/>
          <a:chExt cx="0" cy="0"/>
        </a:xfrm>
      </p:grpSpPr>
      <p:sp>
        <p:nvSpPr>
          <p:cNvPr id="11" name="Text Placeholder 4"/>
          <p:cNvSpPr>
            <a:spLocks noGrp="1"/>
          </p:cNvSpPr>
          <p:nvPr>
            <p:ph type="body" sz="quarter" idx="10"/>
          </p:nvPr>
        </p:nvSpPr>
        <p:spPr>
          <a:xfrm>
            <a:off x="302950" y="762001"/>
            <a:ext cx="4170595" cy="2561419"/>
          </a:xfrm>
          <a:ln>
            <a:solidFill>
              <a:schemeClr val="bg2"/>
            </a:solidFill>
          </a:ln>
        </p:spPr>
        <p:txBody>
          <a:bodyPr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2" name="Text Placeholder 4"/>
          <p:cNvSpPr>
            <a:spLocks noGrp="1"/>
          </p:cNvSpPr>
          <p:nvPr>
            <p:ph type="body" sz="quarter" idx="11"/>
          </p:nvPr>
        </p:nvSpPr>
        <p:spPr>
          <a:xfrm>
            <a:off x="4648220" y="762001"/>
            <a:ext cx="4170595" cy="2561419"/>
          </a:xfrm>
          <a:ln>
            <a:solidFill>
              <a:schemeClr val="bg2"/>
            </a:solidFill>
          </a:ln>
        </p:spPr>
        <p:txBody>
          <a:bodyPr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Text Placeholder 4"/>
          <p:cNvSpPr>
            <a:spLocks noGrp="1"/>
          </p:cNvSpPr>
          <p:nvPr>
            <p:ph type="body" sz="quarter" idx="12"/>
          </p:nvPr>
        </p:nvSpPr>
        <p:spPr>
          <a:xfrm>
            <a:off x="302950" y="762017"/>
            <a:ext cx="4170595" cy="461665"/>
          </a:xfrm>
          <a:solidFill>
            <a:schemeClr val="bg2"/>
          </a:solidFill>
          <a:ln>
            <a:noFill/>
          </a:ln>
        </p:spPr>
        <p:txBody>
          <a:bodyPr lIns="91440" tIns="91440" rIns="91440" bIns="91440"/>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4" name="Text Placeholder 4"/>
          <p:cNvSpPr>
            <a:spLocks noGrp="1"/>
          </p:cNvSpPr>
          <p:nvPr>
            <p:ph type="body" sz="quarter" idx="13"/>
          </p:nvPr>
        </p:nvSpPr>
        <p:spPr>
          <a:xfrm>
            <a:off x="4648220" y="762017"/>
            <a:ext cx="4170595" cy="461665"/>
          </a:xfrm>
          <a:solidFill>
            <a:schemeClr val="bg2"/>
          </a:solidFill>
          <a:ln>
            <a:noFill/>
          </a:ln>
        </p:spPr>
        <p:txBody>
          <a:bodyPr lIns="91440" tIns="91440" rIns="91440" bIns="91440"/>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5" name="Text Placeholder 4"/>
          <p:cNvSpPr>
            <a:spLocks noGrp="1"/>
          </p:cNvSpPr>
          <p:nvPr>
            <p:ph type="body" sz="quarter" idx="14"/>
          </p:nvPr>
        </p:nvSpPr>
        <p:spPr>
          <a:xfrm>
            <a:off x="302950" y="3581401"/>
            <a:ext cx="4170595" cy="2561419"/>
          </a:xfrm>
          <a:ln>
            <a:solidFill>
              <a:schemeClr val="bg2"/>
            </a:solidFill>
          </a:ln>
        </p:spPr>
        <p:txBody>
          <a:bodyPr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Text Placeholder 4"/>
          <p:cNvSpPr>
            <a:spLocks noGrp="1"/>
          </p:cNvSpPr>
          <p:nvPr>
            <p:ph type="body" sz="quarter" idx="15"/>
          </p:nvPr>
        </p:nvSpPr>
        <p:spPr>
          <a:xfrm>
            <a:off x="4648220" y="3581401"/>
            <a:ext cx="4170595" cy="2561419"/>
          </a:xfrm>
          <a:ln>
            <a:solidFill>
              <a:schemeClr val="bg2"/>
            </a:solidFill>
          </a:ln>
        </p:spPr>
        <p:txBody>
          <a:bodyPr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7" name="Text Placeholder 4"/>
          <p:cNvSpPr>
            <a:spLocks noGrp="1"/>
          </p:cNvSpPr>
          <p:nvPr>
            <p:ph type="body" sz="quarter" idx="16"/>
          </p:nvPr>
        </p:nvSpPr>
        <p:spPr>
          <a:xfrm>
            <a:off x="302950" y="3581407"/>
            <a:ext cx="4170595" cy="461665"/>
          </a:xfrm>
          <a:solidFill>
            <a:schemeClr val="bg2"/>
          </a:solidFill>
          <a:ln>
            <a:noFill/>
          </a:ln>
        </p:spPr>
        <p:txBody>
          <a:bodyPr lIns="91440" tIns="91440" rIns="91440" bIns="91440"/>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8" name="Text Placeholder 4"/>
          <p:cNvSpPr>
            <a:spLocks noGrp="1"/>
          </p:cNvSpPr>
          <p:nvPr>
            <p:ph type="body" sz="quarter" idx="17"/>
          </p:nvPr>
        </p:nvSpPr>
        <p:spPr>
          <a:xfrm>
            <a:off x="4648220" y="3581407"/>
            <a:ext cx="4170595" cy="461665"/>
          </a:xfrm>
          <a:solidFill>
            <a:schemeClr val="bg2"/>
          </a:solidFill>
          <a:ln>
            <a:noFill/>
          </a:ln>
        </p:spPr>
        <p:txBody>
          <a:bodyPr lIns="91440" tIns="91440" rIns="91440" bIns="91440"/>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9" name="Title 1"/>
          <p:cNvSpPr txBox="1">
            <a:spLocks/>
          </p:cNvSpPr>
          <p:nvPr userDrawn="1"/>
        </p:nvSpPr>
        <p:spPr bwMode="auto">
          <a:xfrm>
            <a:off x="457200" y="76200"/>
            <a:ext cx="6400800" cy="36933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a:defRPr/>
            </a:lvl1pPr>
          </a:lstStyle>
          <a:p>
            <a:pPr eaLnBrk="0" fontAlgn="base" hangingPunct="0">
              <a:spcBef>
                <a:spcPct val="0"/>
              </a:spcBef>
              <a:spcAft>
                <a:spcPct val="0"/>
              </a:spcAft>
              <a:defRPr/>
            </a:pPr>
            <a:r>
              <a:rPr lang="en-US" sz="2400" b="1" dirty="0" smtClean="0">
                <a:solidFill>
                  <a:srgbClr val="C0504D"/>
                </a:solidFill>
                <a:cs typeface="Arial" charset="0"/>
              </a:rPr>
              <a:t>Click to edit Master title style</a:t>
            </a:r>
            <a:endParaRPr lang="en-US" sz="2400" b="1" dirty="0">
              <a:solidFill>
                <a:srgbClr val="C0504D"/>
              </a:solidFill>
              <a:cs typeface="Arial" charset="0"/>
            </a:endParaRPr>
          </a:p>
        </p:txBody>
      </p:sp>
    </p:spTree>
    <p:extLst>
      <p:ext uri="{BB962C8B-B14F-4D97-AF65-F5344CB8AC3E}">
        <p14:creationId xmlns:p14="http://schemas.microsoft.com/office/powerpoint/2010/main" val="91904119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3" name="TextBox 2"/>
          <p:cNvSpPr txBox="1">
            <a:spLocks noChangeArrowheads="1"/>
          </p:cNvSpPr>
          <p:nvPr userDrawn="1"/>
        </p:nvSpPr>
        <p:spPr bwMode="gray">
          <a:xfrm>
            <a:off x="914407" y="3533019"/>
            <a:ext cx="2824163" cy="276999"/>
          </a:xfrm>
          <a:prstGeom prst="rect">
            <a:avLst/>
          </a:prstGeom>
          <a:noFill/>
          <a:ln w="9525">
            <a:noFill/>
            <a:miter lim="800000"/>
            <a:headEnd/>
            <a:tailEnd/>
          </a:ln>
        </p:spPr>
        <p:txBody>
          <a:bodyPr lIns="0" tIns="0" rIns="0" bIns="0" anchor="b">
            <a:spAutoFit/>
          </a:bodyPr>
          <a:lstStyle/>
          <a:p>
            <a:pPr>
              <a:defRPr/>
            </a:pPr>
            <a:r>
              <a:rPr lang="en-US" b="1" dirty="0">
                <a:solidFill>
                  <a:srgbClr val="625756"/>
                </a:solidFill>
                <a:cs typeface="Arial" charset="0"/>
              </a:rPr>
              <a:t>mahindrasatyam.com</a:t>
            </a:r>
          </a:p>
        </p:txBody>
      </p:sp>
      <p:sp>
        <p:nvSpPr>
          <p:cNvPr id="4" name="TextBox 3"/>
          <p:cNvSpPr txBox="1">
            <a:spLocks noChangeArrowheads="1"/>
          </p:cNvSpPr>
          <p:nvPr userDrawn="1"/>
        </p:nvSpPr>
        <p:spPr bwMode="gray">
          <a:xfrm>
            <a:off x="914400" y="4233864"/>
            <a:ext cx="7315200" cy="1184940"/>
          </a:xfrm>
          <a:prstGeom prst="rect">
            <a:avLst/>
          </a:prstGeom>
          <a:noFill/>
          <a:ln w="9525">
            <a:noFill/>
            <a:miter lim="800000"/>
            <a:headEnd/>
            <a:tailEnd/>
          </a:ln>
        </p:spPr>
        <p:txBody>
          <a:bodyPr lIns="0" tIns="0" rIns="0" bIns="0">
            <a:spAutoFit/>
          </a:bodyPr>
          <a:lstStyle/>
          <a:p>
            <a:pPr algn="just">
              <a:spcBef>
                <a:spcPts val="600"/>
              </a:spcBef>
              <a:defRPr/>
            </a:pPr>
            <a:r>
              <a:rPr lang="en-US" sz="900" b="1" dirty="0">
                <a:solidFill>
                  <a:srgbClr val="625756"/>
                </a:solidFill>
                <a:cs typeface="Arial" charset="0"/>
              </a:rPr>
              <a:t>Safe Harbor</a:t>
            </a:r>
          </a:p>
          <a:p>
            <a:pPr algn="just">
              <a:spcBef>
                <a:spcPts val="600"/>
              </a:spcBef>
              <a:defRPr/>
            </a:pPr>
            <a:r>
              <a:rPr lang="en-US" sz="900" dirty="0">
                <a:solidFill>
                  <a:srgbClr val="625756"/>
                </a:solidFill>
                <a:cs typeface="Arial" charset="0"/>
              </a:rPr>
              <a:t>This document contains forward-looking statements within the meaning of section 27A of Securities Act of 1933, as amended, and section 21E of the Securities Exchange Act of 1934, as amended. The forward-looking statements contained herein are subject to certain risks and uncertainties that could cause actual results to differ materially from those reflected in the forward-looking statements. Satyam undertakes no duty to update any forward-looking statements. For a discussion of the risks associated with our business, please see the discussions under the heading “Risk Factors” in our report on Form 6-K concerning the quarter ended September 30, 2008, furnished to the Securities and Exchange Commission on 07 November, 2008, and the other reports filed with the Securities and Exchange Commission from time to time. These filings are available at http://www.sec.gov</a:t>
            </a:r>
            <a:endParaRPr lang="en-US" sz="900" b="1" dirty="0">
              <a:solidFill>
                <a:srgbClr val="625756"/>
              </a:solidFill>
              <a:cs typeface="Arial" charset="0"/>
            </a:endParaRPr>
          </a:p>
        </p:txBody>
      </p:sp>
      <p:sp>
        <p:nvSpPr>
          <p:cNvPr id="2" name="Title 1"/>
          <p:cNvSpPr>
            <a:spLocks noGrp="1"/>
          </p:cNvSpPr>
          <p:nvPr>
            <p:ph type="title"/>
          </p:nvPr>
        </p:nvSpPr>
        <p:spPr>
          <a:xfrm>
            <a:off x="914400" y="1367658"/>
            <a:ext cx="7315200" cy="492443"/>
          </a:xfrm>
        </p:spPr>
        <p:txBody>
          <a:bodyPr/>
          <a:lstStyle>
            <a:lvl1pPr algn="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3040860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2_Content slide">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8" name="TextBox 7"/>
          <p:cNvSpPr txBox="1"/>
          <p:nvPr userDrawn="1"/>
        </p:nvSpPr>
        <p:spPr>
          <a:xfrm>
            <a:off x="8728390" y="6590805"/>
            <a:ext cx="296883" cy="153888"/>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spcBef>
                <a:spcPct val="0"/>
              </a:spcBef>
              <a:spcAft>
                <a:spcPct val="0"/>
              </a:spcAft>
              <a:buFont typeface="Arial" pitchFamily="34" charset="0"/>
              <a:buNone/>
            </a:pPr>
            <a:fld id="{E9F1ABD7-E364-42D4-BB33-F145D32B102C}" type="slidenum">
              <a:rPr lang="en-US" sz="1000" b="1">
                <a:solidFill>
                  <a:srgbClr val="C00000"/>
                </a:solidFill>
                <a:cs typeface="Arial" charset="0"/>
              </a:rPr>
              <a:pPr algn="ctr" fontAlgn="base">
                <a:spcBef>
                  <a:spcPct val="0"/>
                </a:spcBef>
                <a:spcAft>
                  <a:spcPct val="0"/>
                </a:spcAft>
                <a:buFont typeface="Arial" pitchFamily="34" charset="0"/>
                <a:buNone/>
              </a:pPr>
              <a:t>‹#›</a:t>
            </a:fld>
            <a:endParaRPr lang="en-US" sz="1000" b="1" dirty="0">
              <a:solidFill>
                <a:srgbClr val="C00000"/>
              </a:solidFill>
              <a:cs typeface="Arial" charset="0"/>
            </a:endParaRPr>
          </a:p>
        </p:txBody>
      </p:sp>
    </p:spTree>
    <p:extLst>
      <p:ext uri="{BB962C8B-B14F-4D97-AF65-F5344CB8AC3E}">
        <p14:creationId xmlns:p14="http://schemas.microsoft.com/office/powerpoint/2010/main" val="1751481172"/>
      </p:ext>
    </p:extLst>
  </p:cSld>
  <p:clrMapOvr>
    <a:masterClrMapping/>
  </p:clrMapOvr>
  <p:timing>
    <p:tnLst>
      <p:par>
        <p:cTn id="1" dur="indefinite" restart="never" nodeType="tmRoot"/>
      </p:par>
    </p:tnLst>
  </p:timing>
  <p:hf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3_Content slide">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8" name="TextBox 7"/>
          <p:cNvSpPr txBox="1"/>
          <p:nvPr userDrawn="1"/>
        </p:nvSpPr>
        <p:spPr>
          <a:xfrm>
            <a:off x="8728390" y="6590805"/>
            <a:ext cx="296883" cy="153888"/>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spcBef>
                <a:spcPct val="0"/>
              </a:spcBef>
              <a:spcAft>
                <a:spcPct val="0"/>
              </a:spcAft>
              <a:buFont typeface="Arial" pitchFamily="34" charset="0"/>
              <a:buNone/>
            </a:pPr>
            <a:fld id="{E9F1ABD7-E364-42D4-BB33-F145D32B102C}" type="slidenum">
              <a:rPr lang="en-US" sz="1000" b="1">
                <a:solidFill>
                  <a:srgbClr val="C00000"/>
                </a:solidFill>
                <a:cs typeface="Arial" charset="0"/>
              </a:rPr>
              <a:pPr algn="ctr" fontAlgn="base">
                <a:spcBef>
                  <a:spcPct val="0"/>
                </a:spcBef>
                <a:spcAft>
                  <a:spcPct val="0"/>
                </a:spcAft>
                <a:buFont typeface="Arial" pitchFamily="34" charset="0"/>
                <a:buNone/>
              </a:pPr>
              <a:t>‹#›</a:t>
            </a:fld>
            <a:endParaRPr lang="en-US" sz="1000" b="1" dirty="0">
              <a:solidFill>
                <a:srgbClr val="C00000"/>
              </a:solidFill>
              <a:cs typeface="Arial" charset="0"/>
            </a:endParaRPr>
          </a:p>
        </p:txBody>
      </p:sp>
    </p:spTree>
    <p:extLst>
      <p:ext uri="{BB962C8B-B14F-4D97-AF65-F5344CB8AC3E}">
        <p14:creationId xmlns:p14="http://schemas.microsoft.com/office/powerpoint/2010/main" val="3544173226"/>
      </p:ext>
    </p:extLst>
  </p:cSld>
  <p:clrMapOvr>
    <a:masterClrMapping/>
  </p:clrMapOvr>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39913" y="4067175"/>
            <a:ext cx="55245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39914" y="2200275"/>
            <a:ext cx="5524500"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12" name="Picture 11"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
        <p:nvSpPr>
          <p:cNvPr id="6" name="Holder 7"/>
          <p:cNvSpPr>
            <a:spLocks noGrp="1"/>
          </p:cNvSpPr>
          <p:nvPr>
            <p:ph type="sldNum" sz="quarter" idx="4"/>
          </p:nvPr>
        </p:nvSpPr>
        <p:spPr>
          <a:xfrm>
            <a:off x="8813800" y="6612737"/>
            <a:ext cx="191006" cy="163693"/>
          </a:xfrm>
          <a:prstGeom prst="rect">
            <a:avLst/>
          </a:prstGeom>
        </p:spPr>
        <p:txBody>
          <a:bodyPr lIns="0" tIns="0" rIns="0" bIns="0"/>
          <a:lstStyle>
            <a:lvl1pPr>
              <a:defRPr/>
            </a:lvl1pPr>
          </a:lstStyle>
          <a:p>
            <a:pPr marL="25400"/>
            <a:fld id="{81D60167-4931-47E6-BA6A-407CBD079E47}" type="slidenum">
              <a:rPr sz="1000" spc="-10" dirty="0">
                <a:solidFill>
                  <a:srgbClr val="6C6D70"/>
                </a:solidFill>
                <a:cs typeface="Arial"/>
              </a:rPr>
              <a:pPr marL="25400"/>
              <a:t>‹#›</a:t>
            </a:fld>
            <a:endParaRPr sz="1000" dirty="0">
              <a:solidFill>
                <a:prstClr val="black"/>
              </a:solidFill>
              <a:cs typeface="Arial"/>
            </a:endParaRPr>
          </a:p>
        </p:txBody>
      </p:sp>
    </p:spTree>
    <p:extLst>
      <p:ext uri="{BB962C8B-B14F-4D97-AF65-F5344CB8AC3E}">
        <p14:creationId xmlns:p14="http://schemas.microsoft.com/office/powerpoint/2010/main" val="1724032831"/>
      </p:ext>
    </p:extLst>
  </p:cSld>
  <p:clrMapOvr>
    <a:masterClrMapping/>
  </p:clrMapOvr>
  <p:transition spd="med">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cstate="print"/>
          <a:stretch>
            <a:fillRect/>
          </a:stretch>
        </p:blipFill>
        <p:spPr bwMode="ltGray">
          <a:xfrm>
            <a:off x="0" y="17"/>
            <a:ext cx="3968824" cy="1443209"/>
          </a:xfrm>
          <a:prstGeom prst="rect">
            <a:avLst/>
          </a:prstGeom>
        </p:spPr>
      </p:pic>
      <p:sp>
        <p:nvSpPr>
          <p:cNvPr id="10" name="Slide Number Placeholder 5"/>
          <p:cNvSpPr txBox="1">
            <a:spLocks/>
          </p:cNvSpPr>
          <p:nvPr userDrawn="1"/>
        </p:nvSpPr>
        <p:spPr bwMode="auto">
          <a:xfrm>
            <a:off x="8822457" y="6614013"/>
            <a:ext cx="157094" cy="153888"/>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1000">
                <a:solidFill>
                  <a:srgbClr val="6D6E71"/>
                </a:solidFill>
                <a:cs typeface="Arial" pitchFamily="34" charset="0"/>
              </a:rPr>
              <a:pPr algn="r">
                <a:defRPr/>
              </a:pPr>
              <a:t>‹#›</a:t>
            </a:fld>
            <a:endParaRPr lang="en-US" sz="1000" dirty="0">
              <a:solidFill>
                <a:srgbClr val="6D6E71"/>
              </a:solidFill>
              <a:cs typeface="Arial" pitchFamily="34" charset="0"/>
            </a:endParaRPr>
          </a:p>
        </p:txBody>
      </p:sp>
      <p:pic>
        <p:nvPicPr>
          <p:cNvPr id="7" name="Picture 6" descr="Mahindra Logo.png"/>
          <p:cNvPicPr>
            <a:picLocks noChangeAspect="1"/>
          </p:cNvPicPr>
          <p:nvPr userDrawn="1"/>
        </p:nvPicPr>
        <p:blipFill>
          <a:blip r:embed="rId3" cstate="print"/>
          <a:stretch>
            <a:fillRect/>
          </a:stretch>
        </p:blipFill>
        <p:spPr bwMode="gray">
          <a:xfrm>
            <a:off x="6329900" y="476645"/>
            <a:ext cx="2377538" cy="656555"/>
          </a:xfrm>
          <a:prstGeom prst="rect">
            <a:avLst/>
          </a:prstGeom>
        </p:spPr>
      </p:pic>
      <p:sp>
        <p:nvSpPr>
          <p:cNvPr id="6" name="Rectangle 19"/>
          <p:cNvSpPr>
            <a:spLocks noChangeArrowheads="1"/>
          </p:cNvSpPr>
          <p:nvPr userDrawn="1"/>
        </p:nvSpPr>
        <p:spPr bwMode="gray">
          <a:xfrm>
            <a:off x="0" y="2149476"/>
            <a:ext cx="9144000" cy="2498725"/>
          </a:xfrm>
          <a:prstGeom prst="rect">
            <a:avLst/>
          </a:prstGeom>
          <a:solidFill>
            <a:schemeClr val="tx1">
              <a:lumMod val="65000"/>
              <a:lumOff val="35000"/>
            </a:schemeClr>
          </a:solidFill>
          <a:ln w="9525">
            <a:noFill/>
            <a:miter lim="800000"/>
            <a:headEnd/>
            <a:tailEnd/>
          </a:ln>
          <a:effectLst/>
        </p:spPr>
        <p:txBody>
          <a:bodyPr wrap="none" lIns="91431" tIns="45716" rIns="91431" bIns="45716" anchor="ctr"/>
          <a:lstStyle/>
          <a:p>
            <a:pPr defTabSz="914309"/>
            <a:endParaRPr lang="en-US" dirty="0">
              <a:solidFill>
                <a:prstClr val="black"/>
              </a:solidFill>
            </a:endParaRPr>
          </a:p>
        </p:txBody>
      </p:sp>
      <p:sp>
        <p:nvSpPr>
          <p:cNvPr id="8" name="Freeform 20"/>
          <p:cNvSpPr>
            <a:spLocks/>
          </p:cNvSpPr>
          <p:nvPr userDrawn="1"/>
        </p:nvSpPr>
        <p:spPr bwMode="gray">
          <a:xfrm>
            <a:off x="-9525" y="2138363"/>
            <a:ext cx="8239125" cy="2271712"/>
          </a:xfrm>
          <a:custGeom>
            <a:avLst/>
            <a:gdLst/>
            <a:ahLst/>
            <a:cxnLst>
              <a:cxn ang="0">
                <a:pos x="0" y="0"/>
              </a:cxn>
              <a:cxn ang="0">
                <a:pos x="5049" y="2"/>
              </a:cxn>
              <a:cxn ang="0">
                <a:pos x="5048" y="1458"/>
              </a:cxn>
              <a:cxn ang="0">
                <a:pos x="0" y="1471"/>
              </a:cxn>
              <a:cxn ang="0">
                <a:pos x="0" y="0"/>
              </a:cxn>
            </a:cxnLst>
            <a:rect l="0" t="0" r="r" b="b"/>
            <a:pathLst>
              <a:path w="5049" h="1471">
                <a:moveTo>
                  <a:pt x="0" y="0"/>
                </a:moveTo>
                <a:lnTo>
                  <a:pt x="5049" y="2"/>
                </a:lnTo>
                <a:lnTo>
                  <a:pt x="5048" y="1458"/>
                </a:lnTo>
                <a:lnTo>
                  <a:pt x="0" y="1471"/>
                </a:lnTo>
                <a:lnTo>
                  <a:pt x="0" y="0"/>
                </a:lnTo>
                <a:close/>
              </a:path>
            </a:pathLst>
          </a:custGeom>
          <a:solidFill>
            <a:srgbClr val="DC4128"/>
          </a:solidFill>
          <a:ln w="25400" cap="flat" cmpd="sng" algn="ctr">
            <a:noFill/>
            <a:prstDash val="solid"/>
          </a:ln>
          <a:effectLst/>
        </p:spPr>
        <p:txBody>
          <a:bodyPr lIns="91431" tIns="45716" rIns="91431" bIns="45716" anchor="ctr"/>
          <a:lstStyle/>
          <a:p>
            <a:pPr algn="ctr" defTabSz="914218">
              <a:defRPr/>
            </a:pPr>
            <a:endParaRPr lang="en-US" sz="4000" b="1" kern="0" dirty="0">
              <a:solidFill>
                <a:sysClr val="window" lastClr="FFFFFF"/>
              </a:solidFill>
            </a:endParaRPr>
          </a:p>
        </p:txBody>
      </p:sp>
      <p:sp>
        <p:nvSpPr>
          <p:cNvPr id="9" name="AutoShape 21"/>
          <p:cNvSpPr>
            <a:spLocks noChangeArrowheads="1"/>
          </p:cNvSpPr>
          <p:nvPr userDrawn="1"/>
        </p:nvSpPr>
        <p:spPr bwMode="gray">
          <a:xfrm>
            <a:off x="7696201" y="5943600"/>
            <a:ext cx="609600" cy="533400"/>
          </a:xfrm>
          <a:prstGeom prst="hexagon">
            <a:avLst>
              <a:gd name="adj" fmla="val 28571"/>
              <a:gd name="vf" fmla="val 115470"/>
            </a:avLst>
          </a:prstGeom>
          <a:solidFill>
            <a:schemeClr val="tx1">
              <a:lumMod val="65000"/>
              <a:lumOff val="35000"/>
            </a:schemeClr>
          </a:solidFill>
          <a:ln w="9525">
            <a:noFill/>
            <a:miter lim="800000"/>
            <a:headEnd/>
            <a:tailEnd/>
          </a:ln>
          <a:effectLst/>
        </p:spPr>
        <p:txBody>
          <a:bodyPr wrap="none" lIns="91431" tIns="45716" rIns="91431" bIns="45716" anchor="ctr"/>
          <a:lstStyle/>
          <a:p>
            <a:pPr defTabSz="914309"/>
            <a:endParaRPr lang="en-US" dirty="0">
              <a:solidFill>
                <a:prstClr val="black"/>
              </a:solidFill>
            </a:endParaRPr>
          </a:p>
        </p:txBody>
      </p:sp>
      <p:sp>
        <p:nvSpPr>
          <p:cNvPr id="11" name="AutoShape 22"/>
          <p:cNvSpPr>
            <a:spLocks noChangeArrowheads="1"/>
          </p:cNvSpPr>
          <p:nvPr userDrawn="1"/>
        </p:nvSpPr>
        <p:spPr bwMode="gray">
          <a:xfrm>
            <a:off x="8229601" y="5638801"/>
            <a:ext cx="609600" cy="533400"/>
          </a:xfrm>
          <a:prstGeom prst="hexagon">
            <a:avLst>
              <a:gd name="adj" fmla="val 28571"/>
              <a:gd name="vf" fmla="val 115470"/>
            </a:avLst>
          </a:prstGeom>
          <a:solidFill>
            <a:srgbClr val="C00000"/>
          </a:solidFill>
          <a:ln w="9525">
            <a:noFill/>
            <a:miter lim="800000"/>
            <a:headEnd/>
            <a:tailEnd/>
          </a:ln>
          <a:effectLst/>
        </p:spPr>
        <p:txBody>
          <a:bodyPr wrap="none" lIns="91431" tIns="45716" rIns="91431" bIns="45716" anchor="ctr"/>
          <a:lstStyle/>
          <a:p>
            <a:pPr defTabSz="914309"/>
            <a:endParaRPr lang="en-US" dirty="0">
              <a:solidFill>
                <a:prstClr val="black"/>
              </a:solidFill>
            </a:endParaRPr>
          </a:p>
        </p:txBody>
      </p:sp>
      <p:sp>
        <p:nvSpPr>
          <p:cNvPr id="12" name="AutoShape 23"/>
          <p:cNvSpPr>
            <a:spLocks noChangeArrowheads="1"/>
          </p:cNvSpPr>
          <p:nvPr userDrawn="1"/>
        </p:nvSpPr>
        <p:spPr bwMode="gray">
          <a:xfrm>
            <a:off x="8220075" y="6229351"/>
            <a:ext cx="609600" cy="533400"/>
          </a:xfrm>
          <a:prstGeom prst="hexagon">
            <a:avLst>
              <a:gd name="adj" fmla="val 28571"/>
              <a:gd name="vf" fmla="val 115470"/>
            </a:avLst>
          </a:prstGeom>
          <a:solidFill>
            <a:schemeClr val="tx2">
              <a:lumMod val="60000"/>
              <a:lumOff val="40000"/>
            </a:schemeClr>
          </a:solidFill>
          <a:ln w="9525">
            <a:noFill/>
            <a:miter lim="800000"/>
            <a:headEnd/>
            <a:tailEnd/>
          </a:ln>
          <a:effectLst/>
        </p:spPr>
        <p:txBody>
          <a:bodyPr wrap="none" lIns="91431" tIns="45716" rIns="91431" bIns="45716" anchor="ctr"/>
          <a:lstStyle/>
          <a:p>
            <a:pPr defTabSz="914309"/>
            <a:endParaRPr lang="en-US" dirty="0">
              <a:solidFill>
                <a:prstClr val="black"/>
              </a:solidFill>
            </a:endParaRPr>
          </a:p>
        </p:txBody>
      </p:sp>
      <p:sp>
        <p:nvSpPr>
          <p:cNvPr id="13" name="Title 8"/>
          <p:cNvSpPr>
            <a:spLocks noGrp="1"/>
          </p:cNvSpPr>
          <p:nvPr>
            <p:ph type="title" hasCustomPrompt="1"/>
          </p:nvPr>
        </p:nvSpPr>
        <p:spPr>
          <a:xfrm>
            <a:off x="3581400" y="2590800"/>
            <a:ext cx="4495800" cy="369332"/>
          </a:xfrm>
        </p:spPr>
        <p:txBody>
          <a:bodyPr wrap="square">
            <a:spAutoFit/>
          </a:bodyPr>
          <a:lstStyle>
            <a:lvl1pPr algn="l">
              <a:defRPr sz="2400">
                <a:solidFill>
                  <a:schemeClr val="bg1"/>
                </a:solidFill>
              </a:defRPr>
            </a:lvl1pPr>
          </a:lstStyle>
          <a:p>
            <a:r>
              <a:rPr lang="en-US" dirty="0" smtClean="0"/>
              <a:t>Click to Edit Master Title Style</a:t>
            </a:r>
            <a:endParaRPr lang="en-US" dirty="0"/>
          </a:p>
        </p:txBody>
      </p:sp>
      <p:sp>
        <p:nvSpPr>
          <p:cNvPr id="14" name="Subtitle 2"/>
          <p:cNvSpPr>
            <a:spLocks noGrp="1"/>
          </p:cNvSpPr>
          <p:nvPr>
            <p:ph type="subTitle" idx="1" hasCustomPrompt="1"/>
          </p:nvPr>
        </p:nvSpPr>
        <p:spPr>
          <a:xfrm>
            <a:off x="3581401" y="3810000"/>
            <a:ext cx="4572000" cy="381000"/>
          </a:xfrm>
        </p:spPr>
        <p:txBody>
          <a:bodyPr anchor="b" anchorCtr="0">
            <a:noAutofit/>
          </a:bodyPr>
          <a:lstStyle>
            <a:lvl1pPr marL="0" indent="0" algn="l">
              <a:buNone/>
              <a:defRPr>
                <a:solidFill>
                  <a:schemeClr val="bg1">
                    <a:lumMod val="95000"/>
                  </a:schemeClr>
                </a:solidFill>
              </a:defRPr>
            </a:lvl1pPr>
            <a:lvl2pPr marL="457154" indent="0" algn="ctr">
              <a:buNone/>
              <a:defRPr>
                <a:solidFill>
                  <a:schemeClr val="tx1">
                    <a:tint val="75000"/>
                  </a:schemeClr>
                </a:solidFill>
              </a:defRPr>
            </a:lvl2pPr>
            <a:lvl3pPr marL="914309" indent="0" algn="ctr">
              <a:buNone/>
              <a:defRPr>
                <a:solidFill>
                  <a:schemeClr val="tx1">
                    <a:tint val="75000"/>
                  </a:schemeClr>
                </a:solidFill>
              </a:defRPr>
            </a:lvl3pPr>
            <a:lvl4pPr marL="1371463" indent="0" algn="ctr">
              <a:buNone/>
              <a:defRPr>
                <a:solidFill>
                  <a:schemeClr val="tx1">
                    <a:tint val="75000"/>
                  </a:schemeClr>
                </a:solidFill>
              </a:defRPr>
            </a:lvl4pPr>
            <a:lvl5pPr marL="1828618" indent="0" algn="ctr">
              <a:buNone/>
              <a:defRPr>
                <a:solidFill>
                  <a:schemeClr val="tx1">
                    <a:tint val="75000"/>
                  </a:schemeClr>
                </a:solidFill>
              </a:defRPr>
            </a:lvl5pPr>
            <a:lvl6pPr marL="2285772" indent="0" algn="ctr">
              <a:buNone/>
              <a:defRPr>
                <a:solidFill>
                  <a:schemeClr val="tx1">
                    <a:tint val="75000"/>
                  </a:schemeClr>
                </a:solidFill>
              </a:defRPr>
            </a:lvl6pPr>
            <a:lvl7pPr marL="2742927" indent="0" algn="ctr">
              <a:buNone/>
              <a:defRPr>
                <a:solidFill>
                  <a:schemeClr val="tx1">
                    <a:tint val="75000"/>
                  </a:schemeClr>
                </a:solidFill>
              </a:defRPr>
            </a:lvl7pPr>
            <a:lvl8pPr marL="3200081" indent="0" algn="ctr">
              <a:buNone/>
              <a:defRPr>
                <a:solidFill>
                  <a:schemeClr val="tx1">
                    <a:tint val="75000"/>
                  </a:schemeClr>
                </a:solidFill>
              </a:defRPr>
            </a:lvl8pPr>
            <a:lvl9pPr marL="3657236" indent="0" algn="ctr">
              <a:buNone/>
              <a:defRPr>
                <a:solidFill>
                  <a:schemeClr val="tx1">
                    <a:tint val="75000"/>
                  </a:schemeClr>
                </a:solidFill>
              </a:defRPr>
            </a:lvl9pPr>
          </a:lstStyle>
          <a:p>
            <a:r>
              <a:rPr lang="en-US" dirty="0" smtClean="0"/>
              <a:t>Click to Edit Master Subtitle Style</a:t>
            </a:r>
            <a:endParaRPr lang="en-US" dirty="0"/>
          </a:p>
        </p:txBody>
      </p:sp>
      <p:sp>
        <p:nvSpPr>
          <p:cNvPr id="16" name="Rectangle 15"/>
          <p:cNvSpPr/>
          <p:nvPr userDrawn="1"/>
        </p:nvSpPr>
        <p:spPr>
          <a:xfrm>
            <a:off x="0" y="4394643"/>
            <a:ext cx="8229600" cy="267223"/>
          </a:xfrm>
          <a:prstGeom prst="rect">
            <a:avLst/>
          </a:prstGeom>
          <a:solidFill>
            <a:srgbClr val="DC4128">
              <a:alpha val="42000"/>
            </a:srgbClr>
          </a:solidFill>
          <a:ln w="25400" cap="flat" cmpd="sng" algn="ctr">
            <a:noFill/>
            <a:prstDash val="solid"/>
          </a:ln>
          <a:effectLst/>
        </p:spPr>
        <p:txBody>
          <a:bodyPr lIns="91431" tIns="45716" rIns="91431" bIns="45716" anchor="ctr"/>
          <a:lstStyle/>
          <a:p>
            <a:pPr algn="ctr" defTabSz="914218">
              <a:defRPr/>
            </a:pPr>
            <a:endParaRPr lang="en-US" sz="4000" b="1" kern="0" dirty="0">
              <a:solidFill>
                <a:sysClr val="window" lastClr="FFFFFF"/>
              </a:solidFill>
            </a:endParaRPr>
          </a:p>
        </p:txBody>
      </p:sp>
      <p:sp>
        <p:nvSpPr>
          <p:cNvPr id="17" name="Rectangle 16"/>
          <p:cNvSpPr/>
          <p:nvPr userDrawn="1"/>
        </p:nvSpPr>
        <p:spPr>
          <a:xfrm>
            <a:off x="1066812" y="4724400"/>
            <a:ext cx="7229649" cy="248747"/>
          </a:xfrm>
          <a:prstGeom prst="rect">
            <a:avLst/>
          </a:prstGeom>
          <a:solidFill>
            <a:schemeClr val="tx1">
              <a:lumMod val="50000"/>
              <a:lumOff val="50000"/>
              <a:alpha val="73000"/>
            </a:schemeClr>
          </a:solidFill>
          <a:ln w="9525">
            <a:noFill/>
            <a:round/>
            <a:headEnd/>
            <a:tailEnd/>
          </a:ln>
          <a:effectLst/>
        </p:spPr>
        <p:txBody>
          <a:bodyPr lIns="91431" tIns="45716" rIns="91431" bIns="45716"/>
          <a:lstStyle/>
          <a:p>
            <a:pPr defTabSz="914309"/>
            <a:endParaRPr lang="en-US" dirty="0">
              <a:solidFill>
                <a:prstClr val="black"/>
              </a:solidFill>
            </a:endParaRPr>
          </a:p>
        </p:txBody>
      </p:sp>
      <p:pic>
        <p:nvPicPr>
          <p:cNvPr id="18" name="Picture 2" descr="http://t2.gstatic.com/images?q=tbn:ANd9GcR0TWeJIUFg0FLy1cDQBvvkSj-ibtmFGu1LV2ktVx__qvihgstr"/>
          <p:cNvPicPr>
            <a:picLocks noChangeAspect="1" noChangeArrowheads="1"/>
          </p:cNvPicPr>
          <p:nvPr userDrawn="1"/>
        </p:nvPicPr>
        <p:blipFill>
          <a:blip r:embed="rId4" cstate="print"/>
          <a:srcRect/>
          <a:stretch>
            <a:fillRect/>
          </a:stretch>
        </p:blipFill>
        <p:spPr bwMode="auto">
          <a:xfrm>
            <a:off x="-13855" y="2135729"/>
            <a:ext cx="3435927" cy="2515007"/>
          </a:xfrm>
          <a:prstGeom prst="rect">
            <a:avLst/>
          </a:prstGeom>
          <a:noFill/>
        </p:spPr>
      </p:pic>
    </p:spTree>
    <p:extLst>
      <p:ext uri="{BB962C8B-B14F-4D97-AF65-F5344CB8AC3E}">
        <p14:creationId xmlns:p14="http://schemas.microsoft.com/office/powerpoint/2010/main" val="323603190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cSld name="4_Content slide">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a:xfrm>
            <a:off x="302946" y="1465507"/>
            <a:ext cx="8544207" cy="1938992"/>
          </a:xfrm>
        </p:spPr>
        <p:txBody>
          <a:bodyPr wrap="square">
            <a:sp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435100" indent="-285750">
              <a:spcBef>
                <a:spcPts val="0"/>
              </a:spcBef>
              <a:spcAft>
                <a:spcPts val="0"/>
              </a:spcAft>
              <a:buClr>
                <a:schemeClr val="tx2"/>
              </a:buClr>
              <a:buSzPct val="70000"/>
              <a:buFont typeface="Wingdings" pitchFamily="2" charset="2"/>
              <a:buChar char="§"/>
              <a:defRPr sz="1800">
                <a:latin typeface="Arial" pitchFamily="34" charset="0"/>
                <a:cs typeface="Arial" pitchFamily="34" charset="0"/>
              </a:defRPr>
            </a:lvl6pPr>
            <a:lvl7pPr marL="1714500" indent="-273050">
              <a:spcBef>
                <a:spcPts val="0"/>
              </a:spcBef>
              <a:spcAft>
                <a:spcPts val="0"/>
              </a:spcAft>
              <a:buClr>
                <a:srgbClr val="C00000"/>
              </a:buClr>
              <a:buSzPct val="70000"/>
              <a:buFont typeface="Arial" pitchFamily="34" charset="0"/>
              <a:buChar char="–"/>
              <a:defRPr sz="1800" baseline="0">
                <a:latin typeface="Arial" pitchFamily="34" charset="0"/>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 </a:t>
            </a:r>
          </a:p>
        </p:txBody>
      </p:sp>
      <p:sp>
        <p:nvSpPr>
          <p:cNvPr id="4" name="Title 3"/>
          <p:cNvSpPr>
            <a:spLocks noGrp="1"/>
          </p:cNvSpPr>
          <p:nvPr>
            <p:ph type="title"/>
          </p:nvPr>
        </p:nvSpPr>
        <p:spPr>
          <a:xfrm>
            <a:off x="127555" y="310374"/>
            <a:ext cx="8539163" cy="492443"/>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319567223"/>
      </p:ext>
    </p:extLst>
  </p:cSld>
  <p:clrMapOvr>
    <a:masterClrMapping/>
  </p:clrMapOvr>
  <p:transition advClick="0"/>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5_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smtClean="0"/>
              <a:t>Click to edit Master title style</a:t>
            </a:r>
            <a:endParaRPr lang="en-US" dirty="0"/>
          </a:p>
        </p:txBody>
      </p:sp>
      <p:sp>
        <p:nvSpPr>
          <p:cNvPr id="3" name="Text Placeholder 4"/>
          <p:cNvSpPr>
            <a:spLocks noGrp="1"/>
          </p:cNvSpPr>
          <p:nvPr>
            <p:ph type="body" sz="quarter" idx="10"/>
          </p:nvPr>
        </p:nvSpPr>
        <p:spPr>
          <a:xfrm>
            <a:off x="302946" y="1465523"/>
            <a:ext cx="8544207" cy="1384995"/>
          </a:xfrm>
        </p:spPr>
        <p:txBody>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435100" indent="-285750">
              <a:spcBef>
                <a:spcPts val="0"/>
              </a:spcBef>
              <a:spcAft>
                <a:spcPts val="0"/>
              </a:spcAft>
              <a:buClr>
                <a:schemeClr val="tx2"/>
              </a:buClr>
              <a:buSzPct val="70000"/>
              <a:buFont typeface="Wingdings" pitchFamily="2" charset="2"/>
              <a:buChar char="§"/>
              <a:defRPr sz="1800">
                <a:latin typeface="Arial" pitchFamily="34" charset="0"/>
                <a:cs typeface="Arial" pitchFamily="34" charset="0"/>
              </a:defRPr>
            </a:lvl6pPr>
            <a:lvl7pPr marL="1714500" indent="-273050">
              <a:spcBef>
                <a:spcPts val="0"/>
              </a:spcBef>
              <a:spcAft>
                <a:spcPts val="0"/>
              </a:spcAft>
              <a:buClr>
                <a:srgbClr val="C00000"/>
              </a:buClr>
              <a:buSzPct val="70000"/>
              <a:buFont typeface="Arial" pitchFamily="34" charset="0"/>
              <a:buChar char="–"/>
              <a:defRPr sz="1800" baseline="0">
                <a:latin typeface="Arial" pitchFamily="34" charset="0"/>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244167702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4" descr="header-line.gif"/>
          <p:cNvPicPr>
            <a:picLocks noChangeAspect="1"/>
          </p:cNvPicPr>
          <p:nvPr userDrawn="1"/>
        </p:nvPicPr>
        <p:blipFill>
          <a:blip r:embed="rId2" cstate="print"/>
          <a:srcRect/>
          <a:stretch>
            <a:fillRect/>
          </a:stretch>
        </p:blipFill>
        <p:spPr bwMode="auto">
          <a:xfrm>
            <a:off x="0" y="0"/>
            <a:ext cx="9144000" cy="152400"/>
          </a:xfrm>
          <a:prstGeom prst="rect">
            <a:avLst/>
          </a:prstGeom>
          <a:noFill/>
          <a:ln w="9525">
            <a:noFill/>
            <a:miter lim="800000"/>
            <a:headEnd/>
            <a:tailEnd/>
          </a:ln>
        </p:spPr>
      </p:pic>
      <p:sp>
        <p:nvSpPr>
          <p:cNvPr id="2" name="Title 1"/>
          <p:cNvSpPr>
            <a:spLocks noGrp="1"/>
          </p:cNvSpPr>
          <p:nvPr>
            <p:ph type="ctrTitle"/>
          </p:nvPr>
        </p:nvSpPr>
        <p:spPr>
          <a:xfrm>
            <a:off x="457200" y="1066800"/>
            <a:ext cx="3962400" cy="1371600"/>
          </a:xfrm>
        </p:spPr>
        <p:txBody>
          <a:bodyPr>
            <a:noAutofit/>
          </a:bodyPr>
          <a:lstStyle>
            <a:lvl1pPr algn="l">
              <a:lnSpc>
                <a:spcPts val="4200"/>
              </a:lnSpc>
              <a:defRPr sz="5400" b="0">
                <a:solidFill>
                  <a:srgbClr val="22222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10468" y="2760956"/>
            <a:ext cx="3944644" cy="515644"/>
          </a:xfrm>
        </p:spPr>
        <p:txBody>
          <a:bodyPr>
            <a:normAutofit/>
          </a:bodyPr>
          <a:lstStyle>
            <a:lvl1pPr marL="0" indent="0" algn="l">
              <a:lnSpc>
                <a:spcPts val="1600"/>
              </a:lnSpc>
              <a:buNone/>
              <a:defRPr sz="2100" b="1">
                <a:solidFill>
                  <a:srgbClr val="66666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1" name="Text Placeholder 20"/>
          <p:cNvSpPr>
            <a:spLocks noGrp="1"/>
          </p:cNvSpPr>
          <p:nvPr>
            <p:ph type="body" sz="quarter" idx="12"/>
          </p:nvPr>
        </p:nvSpPr>
        <p:spPr>
          <a:xfrm>
            <a:off x="510468" y="3209278"/>
            <a:ext cx="3944644" cy="304800"/>
          </a:xfrm>
        </p:spPr>
        <p:txBody>
          <a:bodyPr>
            <a:noAutofit/>
          </a:bodyPr>
          <a:lstStyle>
            <a:lvl1pPr>
              <a:buNone/>
              <a:defRPr sz="2100">
                <a:solidFill>
                  <a:srgbClr val="666666"/>
                </a:solidFill>
              </a:defRPr>
            </a:lvl1pPr>
            <a:lvl2pPr>
              <a:buNone/>
              <a:defRPr sz="1800">
                <a:solidFill>
                  <a:srgbClr val="666666"/>
                </a:solidFill>
              </a:defRPr>
            </a:lvl2pPr>
            <a:lvl3pPr>
              <a:buNone/>
              <a:defRPr sz="1800">
                <a:solidFill>
                  <a:srgbClr val="666666"/>
                </a:solidFill>
              </a:defRPr>
            </a:lvl3pPr>
            <a:lvl4pPr>
              <a:buNone/>
              <a:defRPr sz="1800">
                <a:solidFill>
                  <a:srgbClr val="666666"/>
                </a:solidFill>
              </a:defRPr>
            </a:lvl4pPr>
            <a:lvl5pPr>
              <a:buNone/>
              <a:defRPr sz="1800">
                <a:solidFill>
                  <a:srgbClr val="666666"/>
                </a:solidFill>
              </a:defRPr>
            </a:lvl5pPr>
          </a:lstStyle>
          <a:p>
            <a:pPr lvl="0"/>
            <a:r>
              <a:rPr lang="en-US" smtClean="0"/>
              <a:t>Click to edit Master text styles</a:t>
            </a:r>
          </a:p>
        </p:txBody>
      </p:sp>
      <p:sp>
        <p:nvSpPr>
          <p:cNvPr id="23" name="Picture Placeholder 22"/>
          <p:cNvSpPr>
            <a:spLocks noGrp="1"/>
          </p:cNvSpPr>
          <p:nvPr>
            <p:ph type="pic" sz="quarter" idx="13"/>
          </p:nvPr>
        </p:nvSpPr>
        <p:spPr>
          <a:xfrm>
            <a:off x="6064190" y="152400"/>
            <a:ext cx="3081528" cy="5961888"/>
          </a:xfrm>
        </p:spPr>
        <p:txBody>
          <a:bodyPr rtlCol="0">
            <a:normAutofit/>
          </a:bodyPr>
          <a:lstStyle>
            <a:lvl1pPr>
              <a:buNone/>
              <a:defRPr/>
            </a:lvl1pPr>
          </a:lstStyle>
          <a:p>
            <a:pPr lvl="0"/>
            <a:r>
              <a:rPr lang="en-US" noProof="0" smtClean="0"/>
              <a:t>Click icon to add picture</a:t>
            </a:r>
          </a:p>
        </p:txBody>
      </p:sp>
    </p:spTree>
    <p:extLst>
      <p:ext uri="{BB962C8B-B14F-4D97-AF65-F5344CB8AC3E}">
        <p14:creationId xmlns:p14="http://schemas.microsoft.com/office/powerpoint/2010/main" val="1811605429"/>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type="secHead" preserve="1">
  <p:cSld name="Section Break">
    <p:spTree>
      <p:nvGrpSpPr>
        <p:cNvPr id="1" name=""/>
        <p:cNvGrpSpPr/>
        <p:nvPr/>
      </p:nvGrpSpPr>
      <p:grpSpPr>
        <a:xfrm>
          <a:off x="0" y="0"/>
          <a:ext cx="0" cy="0"/>
          <a:chOff x="0" y="0"/>
          <a:chExt cx="0" cy="0"/>
        </a:xfrm>
      </p:grpSpPr>
      <p:pic>
        <p:nvPicPr>
          <p:cNvPr id="4" name="Picture 4" descr="header-line.gif"/>
          <p:cNvPicPr>
            <a:picLocks noChangeAspect="1"/>
          </p:cNvPicPr>
          <p:nvPr userDrawn="1"/>
        </p:nvPicPr>
        <p:blipFill>
          <a:blip r:embed="rId2" cstate="print"/>
          <a:srcRect/>
          <a:stretch>
            <a:fillRect/>
          </a:stretch>
        </p:blipFill>
        <p:spPr bwMode="auto">
          <a:xfrm>
            <a:off x="0" y="0"/>
            <a:ext cx="9144000" cy="152400"/>
          </a:xfrm>
          <a:prstGeom prst="rect">
            <a:avLst/>
          </a:prstGeom>
          <a:noFill/>
          <a:ln w="9525">
            <a:noFill/>
            <a:miter lim="800000"/>
            <a:headEnd/>
            <a:tailEnd/>
          </a:ln>
        </p:spPr>
      </p:pic>
      <p:sp>
        <p:nvSpPr>
          <p:cNvPr id="2" name="Title 1"/>
          <p:cNvSpPr>
            <a:spLocks noGrp="1"/>
          </p:cNvSpPr>
          <p:nvPr>
            <p:ph type="title"/>
          </p:nvPr>
        </p:nvSpPr>
        <p:spPr>
          <a:xfrm>
            <a:off x="457200" y="2438399"/>
            <a:ext cx="8153400" cy="457201"/>
          </a:xfrm>
        </p:spPr>
        <p:txBody>
          <a:bodyPr anchor="t">
            <a:noAutofit/>
          </a:bodyPr>
          <a:lstStyle>
            <a:lvl1pPr algn="l">
              <a:lnSpc>
                <a:spcPts val="4200"/>
              </a:lnSpc>
              <a:defRPr sz="48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492711" y="2971800"/>
            <a:ext cx="8117889" cy="372122"/>
          </a:xfrm>
        </p:spPr>
        <p:txBody>
          <a:bodyPr anchor="b">
            <a:normAutofit/>
          </a:bodyPr>
          <a:lstStyle>
            <a:lvl1pPr marL="0" indent="0" algn="l">
              <a:buNone/>
              <a:defRPr sz="2100" b="1">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567852722"/>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066800"/>
            <a:ext cx="8382000" cy="4800600"/>
          </a:xfrm>
        </p:spPr>
        <p:txBody>
          <a:bodyPr anchor="ctr"/>
          <a:lstStyle>
            <a:lvl1pPr>
              <a:lnSpc>
                <a:spcPct val="100000"/>
              </a:lnSpc>
              <a:spcBef>
                <a:spcPts val="0"/>
              </a:spcBef>
              <a:spcAft>
                <a:spcPts val="0"/>
              </a:spcAft>
              <a:defRPr/>
            </a:lvl1pPr>
            <a:lvl2pPr>
              <a:spcBef>
                <a:spcPts val="0"/>
              </a:spcBef>
              <a:spcAft>
                <a:spcPts val="0"/>
              </a:spcAft>
              <a:defRPr/>
            </a:lvl2pPr>
            <a:lvl3pPr>
              <a:spcBef>
                <a:spcPts val="0"/>
              </a:spcBef>
              <a:spcAft>
                <a:spcPts val="0"/>
              </a:spcAft>
              <a:buClr>
                <a:srgbClr val="FF0000"/>
              </a:buClr>
              <a:defRPr/>
            </a:lvl3pPr>
            <a:lvl4pPr>
              <a:spcBef>
                <a:spcPts val="0"/>
              </a:spcBef>
              <a:spcAft>
                <a:spcPts val="0"/>
              </a:spcAft>
              <a:buClr>
                <a:srgbClr val="FF0000"/>
              </a:buClr>
              <a:defRPr/>
            </a:lvl4pPr>
            <a:lvl5pPr>
              <a:spcBef>
                <a:spcPts val="0"/>
              </a:spcBef>
              <a:spcAft>
                <a:spcPts val="0"/>
              </a:spcAft>
              <a:buClr>
                <a:srgbClr val="FF0000"/>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33748554"/>
      </p:ext>
    </p:extLst>
  </p:cSld>
  <p:clrMapOvr>
    <a:masterClrMapping/>
  </p:clrMapOvr>
  <p:transition spd="med">
    <p:pull/>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15912" y="4221522"/>
            <a:ext cx="8529637" cy="276999"/>
          </a:xfrm>
        </p:spPr>
        <p:txBody>
          <a:bodyPr anchor="b" anchorCtr="0">
            <a:noAutofit/>
          </a:bodyPr>
          <a:lstStyle>
            <a:lvl1pPr marL="0" indent="0" algn="l">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a:xfrm>
            <a:off x="315912" y="3540805"/>
            <a:ext cx="8529637" cy="430887"/>
          </a:xfrm>
        </p:spPr>
        <p:txBody>
          <a:bodyPr wrap="square">
            <a:spAutoFit/>
          </a:bodyPr>
          <a:lstStyle>
            <a:lvl1pPr algn="l">
              <a:defRPr sz="2800">
                <a:solidFill>
                  <a:schemeClr val="tx2"/>
                </a:solidFill>
              </a:defRPr>
            </a:lvl1pPr>
          </a:lstStyle>
          <a:p>
            <a:r>
              <a:rPr lang="en-US" dirty="0" smtClean="0"/>
              <a:t>Click to Edit Master Title Style</a:t>
            </a:r>
            <a:endParaRPr lang="en-US" dirty="0"/>
          </a:p>
        </p:txBody>
      </p:sp>
      <p:pic>
        <p:nvPicPr>
          <p:cNvPr id="10" name="Picture 9" descr="small.png"/>
          <p:cNvPicPr>
            <a:picLocks noChangeAspect="1"/>
          </p:cNvPicPr>
          <p:nvPr userDrawn="1"/>
        </p:nvPicPr>
        <p:blipFill>
          <a:blip r:embed="rId2" cstate="print"/>
          <a:stretch>
            <a:fillRect/>
          </a:stretch>
        </p:blipFill>
        <p:spPr>
          <a:xfrm>
            <a:off x="7161213" y="309563"/>
            <a:ext cx="1625448" cy="401637"/>
          </a:xfrm>
          <a:prstGeom prst="rect">
            <a:avLst/>
          </a:prstGeom>
        </p:spPr>
      </p:pic>
      <p:sp>
        <p:nvSpPr>
          <p:cNvPr id="11" name="TextBox 20"/>
          <p:cNvSpPr txBox="1">
            <a:spLocks noChangeArrowheads="1"/>
          </p:cNvSpPr>
          <p:nvPr userDrawn="1"/>
        </p:nvSpPr>
        <p:spPr bwMode="auto">
          <a:xfrm>
            <a:off x="0" y="6705005"/>
            <a:ext cx="9144000" cy="123111"/>
          </a:xfrm>
          <a:prstGeom prst="rect">
            <a:avLst/>
          </a:prstGeom>
          <a:noFill/>
          <a:ln w="9525">
            <a:noFill/>
            <a:miter lim="800000"/>
            <a:headEnd/>
            <a:tailEnd/>
          </a:ln>
        </p:spPr>
        <p:txBody>
          <a:bodyPr wrap="square" lIns="0" tIns="0" rIns="0" bIns="0">
            <a:spAutoFit/>
          </a:bodyPr>
          <a:lstStyle/>
          <a:p>
            <a:pPr algn="ctr">
              <a:defRPr/>
            </a:pPr>
            <a:r>
              <a:rPr lang="en-US" sz="800" dirty="0">
                <a:solidFill>
                  <a:srgbClr val="625753"/>
                </a:solidFill>
              </a:rPr>
              <a:t>© </a:t>
            </a:r>
            <a:r>
              <a:rPr lang="en-US" sz="800" dirty="0" smtClean="0">
                <a:solidFill>
                  <a:srgbClr val="625753"/>
                </a:solidFill>
              </a:rPr>
              <a:t>Tech Mahindra 2012</a:t>
            </a:r>
            <a:endParaRPr lang="en-US" sz="800" dirty="0">
              <a:solidFill>
                <a:srgbClr val="625753"/>
              </a:solidFill>
            </a:endParaRPr>
          </a:p>
        </p:txBody>
      </p:sp>
      <p:sp>
        <p:nvSpPr>
          <p:cNvPr id="12" name="Rectangle 11"/>
          <p:cNvSpPr/>
          <p:nvPr userDrawn="1"/>
        </p:nvSpPr>
        <p:spPr>
          <a:xfrm>
            <a:off x="0" y="0"/>
            <a:ext cx="9144000" cy="15081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67960939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a:xfrm>
            <a:off x="302931" y="1465507"/>
            <a:ext cx="8544207" cy="1938992"/>
          </a:xfrm>
        </p:spPr>
        <p:txBody>
          <a:bodyPr wrap="square">
            <a:sp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435100" indent="-285750">
              <a:spcBef>
                <a:spcPts val="0"/>
              </a:spcBef>
              <a:spcAft>
                <a:spcPts val="0"/>
              </a:spcAft>
              <a:buClr>
                <a:schemeClr val="tx2"/>
              </a:buClr>
              <a:buSzPct val="70000"/>
              <a:buFont typeface="Wingdings" pitchFamily="2" charset="2"/>
              <a:buChar char="§"/>
              <a:defRPr sz="1800">
                <a:latin typeface="Arial" pitchFamily="34" charset="0"/>
                <a:cs typeface="Arial" pitchFamily="34" charset="0"/>
              </a:defRPr>
            </a:lvl6pPr>
            <a:lvl7pPr marL="1714500" indent="-273050">
              <a:spcBef>
                <a:spcPts val="0"/>
              </a:spcBef>
              <a:spcAft>
                <a:spcPts val="0"/>
              </a:spcAft>
              <a:buClr>
                <a:srgbClr val="C00000"/>
              </a:buClr>
              <a:buSzPct val="70000"/>
              <a:buFont typeface="Arial" pitchFamily="34" charset="0"/>
              <a:buChar char="–"/>
              <a:defRPr sz="1800" baseline="0">
                <a:latin typeface="Arial" pitchFamily="34" charset="0"/>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 </a:t>
            </a:r>
          </a:p>
        </p:txBody>
      </p:sp>
      <p:sp>
        <p:nvSpPr>
          <p:cNvPr id="5" name="Rectangle 4"/>
          <p:cNvSpPr/>
          <p:nvPr userDrawn="1"/>
        </p:nvSpPr>
        <p:spPr>
          <a:xfrm>
            <a:off x="0" y="0"/>
            <a:ext cx="9144000" cy="15081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Title Placeholder 1"/>
          <p:cNvSpPr>
            <a:spLocks noGrp="1"/>
          </p:cNvSpPr>
          <p:nvPr>
            <p:ph type="title"/>
          </p:nvPr>
        </p:nvSpPr>
        <p:spPr>
          <a:xfrm>
            <a:off x="304799" y="588322"/>
            <a:ext cx="8539163" cy="33855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Tree>
    <p:extLst>
      <p:ext uri="{BB962C8B-B14F-4D97-AF65-F5344CB8AC3E}">
        <p14:creationId xmlns:p14="http://schemas.microsoft.com/office/powerpoint/2010/main" val="336201782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Divider Slide">
    <p:spTree>
      <p:nvGrpSpPr>
        <p:cNvPr id="1" name=""/>
        <p:cNvGrpSpPr/>
        <p:nvPr/>
      </p:nvGrpSpPr>
      <p:grpSpPr>
        <a:xfrm>
          <a:off x="0" y="0"/>
          <a:ext cx="0" cy="0"/>
          <a:chOff x="0" y="0"/>
          <a:chExt cx="0" cy="0"/>
        </a:xfrm>
      </p:grpSpPr>
      <p:sp>
        <p:nvSpPr>
          <p:cNvPr id="13" name="Subtitle 2"/>
          <p:cNvSpPr>
            <a:spLocks noGrp="1"/>
          </p:cNvSpPr>
          <p:nvPr>
            <p:ph type="subTitle" idx="1" hasCustomPrompt="1"/>
          </p:nvPr>
        </p:nvSpPr>
        <p:spPr>
          <a:xfrm>
            <a:off x="315912" y="3611922"/>
            <a:ext cx="8529637" cy="276999"/>
          </a:xfrm>
        </p:spPr>
        <p:txBody>
          <a:bodyPr anchor="b" anchorCtr="0">
            <a:noAutofit/>
          </a:bodyPr>
          <a:lstStyle>
            <a:lvl1pPr marL="0" indent="0" algn="ctr">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4" name="Title 8"/>
          <p:cNvSpPr>
            <a:spLocks noGrp="1"/>
          </p:cNvSpPr>
          <p:nvPr>
            <p:ph type="title" hasCustomPrompt="1"/>
          </p:nvPr>
        </p:nvSpPr>
        <p:spPr>
          <a:xfrm>
            <a:off x="315912" y="2943905"/>
            <a:ext cx="8529637" cy="430887"/>
          </a:xfrm>
        </p:spPr>
        <p:txBody>
          <a:bodyPr wrap="square">
            <a:spAutoFit/>
          </a:bodyPr>
          <a:lstStyle>
            <a:lvl1pPr algn="ctr">
              <a:defRPr sz="2800">
                <a:solidFill>
                  <a:schemeClr val="tx2"/>
                </a:solidFill>
              </a:defRPr>
            </a:lvl1pPr>
          </a:lstStyle>
          <a:p>
            <a:r>
              <a:rPr lang="en-US" dirty="0" smtClean="0"/>
              <a:t>Click to Edit Master Title Style</a:t>
            </a:r>
            <a:endParaRPr lang="en-US" dirty="0"/>
          </a:p>
        </p:txBody>
      </p:sp>
      <p:sp>
        <p:nvSpPr>
          <p:cNvPr id="6" name="Rectangle 5"/>
          <p:cNvSpPr/>
          <p:nvPr userDrawn="1"/>
        </p:nvSpPr>
        <p:spPr>
          <a:xfrm>
            <a:off x="0" y="0"/>
            <a:ext cx="9144000" cy="15081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1" name="Picture 10" descr="small.png"/>
          <p:cNvPicPr>
            <a:picLocks noChangeAspect="1"/>
          </p:cNvPicPr>
          <p:nvPr userDrawn="1"/>
        </p:nvPicPr>
        <p:blipFill>
          <a:blip r:embed="rId2" cstate="print"/>
          <a:stretch>
            <a:fillRect/>
          </a:stretch>
        </p:blipFill>
        <p:spPr>
          <a:xfrm>
            <a:off x="7250113" y="309563"/>
            <a:ext cx="1625448" cy="401637"/>
          </a:xfrm>
          <a:prstGeom prst="rect">
            <a:avLst/>
          </a:prstGeom>
        </p:spPr>
      </p:pic>
      <p:sp>
        <p:nvSpPr>
          <p:cNvPr id="15" name="TextBox 20"/>
          <p:cNvSpPr txBox="1">
            <a:spLocks noChangeArrowheads="1"/>
          </p:cNvSpPr>
          <p:nvPr userDrawn="1"/>
        </p:nvSpPr>
        <p:spPr bwMode="auto">
          <a:xfrm>
            <a:off x="0" y="6705005"/>
            <a:ext cx="9144000" cy="123111"/>
          </a:xfrm>
          <a:prstGeom prst="rect">
            <a:avLst/>
          </a:prstGeom>
          <a:noFill/>
          <a:ln w="9525">
            <a:noFill/>
            <a:miter lim="800000"/>
            <a:headEnd/>
            <a:tailEnd/>
          </a:ln>
        </p:spPr>
        <p:txBody>
          <a:bodyPr wrap="square" lIns="0" tIns="0" rIns="0" bIns="0">
            <a:spAutoFit/>
          </a:bodyPr>
          <a:lstStyle/>
          <a:p>
            <a:pPr algn="ctr">
              <a:defRPr/>
            </a:pPr>
            <a:r>
              <a:rPr lang="en-US" sz="800" dirty="0">
                <a:solidFill>
                  <a:srgbClr val="625753"/>
                </a:solidFill>
              </a:rPr>
              <a:t>© </a:t>
            </a:r>
            <a:r>
              <a:rPr lang="en-US" sz="800" dirty="0" smtClean="0">
                <a:solidFill>
                  <a:srgbClr val="625753"/>
                </a:solidFill>
              </a:rPr>
              <a:t>Tech Mahindra 2012</a:t>
            </a:r>
            <a:endParaRPr lang="en-US" sz="800" dirty="0">
              <a:solidFill>
                <a:srgbClr val="625753"/>
              </a:solidFill>
            </a:endParaRPr>
          </a:p>
        </p:txBody>
      </p:sp>
    </p:spTree>
    <p:extLst>
      <p:ext uri="{BB962C8B-B14F-4D97-AF65-F5344CB8AC3E}">
        <p14:creationId xmlns:p14="http://schemas.microsoft.com/office/powerpoint/2010/main" val="276835861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Text Placeholder 4"/>
          <p:cNvSpPr>
            <a:spLocks noGrp="1"/>
          </p:cNvSpPr>
          <p:nvPr>
            <p:ph type="body" sz="quarter" idx="10" hasCustomPrompt="1"/>
          </p:nvPr>
        </p:nvSpPr>
        <p:spPr>
          <a:xfrm>
            <a:off x="302931" y="960438"/>
            <a:ext cx="4170595" cy="5303838"/>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Text Placeholder 4"/>
          <p:cNvSpPr>
            <a:spLocks noGrp="1"/>
          </p:cNvSpPr>
          <p:nvPr>
            <p:ph type="body" sz="quarter" idx="11" hasCustomPrompt="1"/>
          </p:nvPr>
        </p:nvSpPr>
        <p:spPr>
          <a:xfrm>
            <a:off x="4648200" y="960438"/>
            <a:ext cx="4170595" cy="5303838"/>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Text Placeholder 4"/>
          <p:cNvSpPr>
            <a:spLocks noGrp="1"/>
          </p:cNvSpPr>
          <p:nvPr>
            <p:ph type="body" sz="quarter" idx="12" hasCustomPrompt="1"/>
          </p:nvPr>
        </p:nvSpPr>
        <p:spPr>
          <a:xfrm>
            <a:off x="302931" y="960437"/>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a:xfrm>
            <a:off x="4648200" y="960437"/>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spTree>
    <p:extLst>
      <p:ext uri="{BB962C8B-B14F-4D97-AF65-F5344CB8AC3E}">
        <p14:creationId xmlns:p14="http://schemas.microsoft.com/office/powerpoint/2010/main" val="823500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2" name="Subtitle 2"/>
          <p:cNvSpPr>
            <a:spLocks noGrp="1"/>
          </p:cNvSpPr>
          <p:nvPr>
            <p:ph type="subTitle" idx="1" hasCustomPrompt="1"/>
          </p:nvPr>
        </p:nvSpPr>
        <p:spPr bwMode="gray">
          <a:xfrm>
            <a:off x="4926013" y="4295775"/>
            <a:ext cx="3781424"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4926014" y="1971675"/>
            <a:ext cx="3781424" cy="1846659"/>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
        <p:nvSpPr>
          <p:cNvPr id="8" name="Holder 7"/>
          <p:cNvSpPr>
            <a:spLocks noGrp="1"/>
          </p:cNvSpPr>
          <p:nvPr>
            <p:ph type="sldNum" sz="quarter" idx="4"/>
          </p:nvPr>
        </p:nvSpPr>
        <p:spPr>
          <a:xfrm>
            <a:off x="8813800" y="6612737"/>
            <a:ext cx="191006" cy="163693"/>
          </a:xfrm>
          <a:prstGeom prst="rect">
            <a:avLst/>
          </a:prstGeom>
        </p:spPr>
        <p:txBody>
          <a:bodyPr lIns="0" tIns="0" rIns="0" bIns="0"/>
          <a:lstStyle>
            <a:lvl1pPr>
              <a:defRPr/>
            </a:lvl1pPr>
          </a:lstStyle>
          <a:p>
            <a:pPr marL="25400"/>
            <a:fld id="{81D60167-4931-47E6-BA6A-407CBD079E47}" type="slidenum">
              <a:rPr sz="1000" spc="-10" dirty="0">
                <a:solidFill>
                  <a:srgbClr val="6C6D70"/>
                </a:solidFill>
                <a:cs typeface="Arial"/>
              </a:rPr>
              <a:pPr marL="25400"/>
              <a:t>‹#›</a:t>
            </a:fld>
            <a:endParaRPr sz="1000" dirty="0">
              <a:solidFill>
                <a:prstClr val="black"/>
              </a:solidFill>
              <a:cs typeface="Arial"/>
            </a:endParaRPr>
          </a:p>
        </p:txBody>
      </p:sp>
    </p:spTree>
    <p:extLst>
      <p:ext uri="{BB962C8B-B14F-4D97-AF65-F5344CB8AC3E}">
        <p14:creationId xmlns:p14="http://schemas.microsoft.com/office/powerpoint/2010/main" val="1200187573"/>
      </p:ext>
    </p:extLst>
  </p:cSld>
  <p:clrMapOvr>
    <a:masterClrMapping/>
  </p:clrMapOvr>
  <p:transition spd="med">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9" name="Title 1"/>
          <p:cNvSpPr>
            <a:spLocks noGrp="1"/>
          </p:cNvSpPr>
          <p:nvPr>
            <p:ph type="title"/>
          </p:nvPr>
        </p:nvSpPr>
        <p:spPr>
          <a:xfrm>
            <a:off x="304799" y="469484"/>
            <a:ext cx="8539163" cy="338554"/>
          </a:xfrm>
        </p:spPr>
        <p:txBody>
          <a:bodyPr/>
          <a:lstStyle>
            <a:lvl1pPr algn="l">
              <a:defRPr/>
            </a:lvl1pPr>
          </a:lstStyle>
          <a:p>
            <a:r>
              <a:rPr lang="en-US" smtClean="0"/>
              <a:t>Click to edit Master title style</a:t>
            </a:r>
            <a:endParaRPr lang="en-US" dirty="0"/>
          </a:p>
        </p:txBody>
      </p:sp>
      <p:sp>
        <p:nvSpPr>
          <p:cNvPr id="11" name="Text Placeholder 4"/>
          <p:cNvSpPr>
            <a:spLocks noGrp="1"/>
          </p:cNvSpPr>
          <p:nvPr>
            <p:ph type="body" sz="quarter" idx="10" hasCustomPrompt="1"/>
          </p:nvPr>
        </p:nvSpPr>
        <p:spPr>
          <a:xfrm>
            <a:off x="302931" y="961415"/>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Text Placeholder 4"/>
          <p:cNvSpPr>
            <a:spLocks noGrp="1"/>
          </p:cNvSpPr>
          <p:nvPr>
            <p:ph type="body" sz="quarter" idx="11" hasCustomPrompt="1"/>
          </p:nvPr>
        </p:nvSpPr>
        <p:spPr>
          <a:xfrm>
            <a:off x="4648200" y="961415"/>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Text Placeholder 4"/>
          <p:cNvSpPr>
            <a:spLocks noGrp="1"/>
          </p:cNvSpPr>
          <p:nvPr>
            <p:ph type="body" sz="quarter" idx="12" hasCustomPrompt="1"/>
          </p:nvPr>
        </p:nvSpPr>
        <p:spPr>
          <a:xfrm>
            <a:off x="302931" y="961415"/>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14" name="Text Placeholder 4"/>
          <p:cNvSpPr>
            <a:spLocks noGrp="1"/>
          </p:cNvSpPr>
          <p:nvPr>
            <p:ph type="body" sz="quarter" idx="13" hasCustomPrompt="1"/>
          </p:nvPr>
        </p:nvSpPr>
        <p:spPr>
          <a:xfrm>
            <a:off x="4648200" y="961415"/>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sp>
        <p:nvSpPr>
          <p:cNvPr id="15" name="Text Placeholder 4"/>
          <p:cNvSpPr>
            <a:spLocks noGrp="1"/>
          </p:cNvSpPr>
          <p:nvPr>
            <p:ph type="body" sz="quarter" idx="14" hasCustomPrompt="1"/>
          </p:nvPr>
        </p:nvSpPr>
        <p:spPr>
          <a:xfrm>
            <a:off x="302931" y="3702856"/>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6" name="Text Placeholder 4"/>
          <p:cNvSpPr>
            <a:spLocks noGrp="1"/>
          </p:cNvSpPr>
          <p:nvPr>
            <p:ph type="body" sz="quarter" idx="15" hasCustomPrompt="1"/>
          </p:nvPr>
        </p:nvSpPr>
        <p:spPr>
          <a:xfrm>
            <a:off x="4648200" y="3702856"/>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7" name="Text Placeholder 4"/>
          <p:cNvSpPr>
            <a:spLocks noGrp="1"/>
          </p:cNvSpPr>
          <p:nvPr>
            <p:ph type="body" sz="quarter" idx="16" hasCustomPrompt="1"/>
          </p:nvPr>
        </p:nvSpPr>
        <p:spPr>
          <a:xfrm>
            <a:off x="302931" y="3702856"/>
            <a:ext cx="4170595" cy="471520"/>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3</a:t>
            </a:r>
          </a:p>
        </p:txBody>
      </p:sp>
      <p:sp>
        <p:nvSpPr>
          <p:cNvPr id="18" name="Text Placeholder 4"/>
          <p:cNvSpPr>
            <a:spLocks noGrp="1"/>
          </p:cNvSpPr>
          <p:nvPr>
            <p:ph type="body" sz="quarter" idx="17" hasCustomPrompt="1"/>
          </p:nvPr>
        </p:nvSpPr>
        <p:spPr>
          <a:xfrm>
            <a:off x="4648200" y="3702856"/>
            <a:ext cx="4170595" cy="471520"/>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4</a:t>
            </a:r>
          </a:p>
        </p:txBody>
      </p:sp>
    </p:spTree>
    <p:extLst>
      <p:ext uri="{BB962C8B-B14F-4D97-AF65-F5344CB8AC3E}">
        <p14:creationId xmlns:p14="http://schemas.microsoft.com/office/powerpoint/2010/main" val="317752937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66838" y="1367641"/>
            <a:ext cx="6729984" cy="338554"/>
          </a:xfrm>
        </p:spPr>
        <p:txBody>
          <a:bodyPr/>
          <a:lstStyle>
            <a:lvl1pPr algn="l">
              <a:defRPr/>
            </a:lvl1pPr>
          </a:lstStyle>
          <a:p>
            <a:r>
              <a:rPr lang="en-US" dirty="0" smtClean="0"/>
              <a:t>Click to edit master title style</a:t>
            </a:r>
            <a:endParaRPr lang="en-US" dirty="0"/>
          </a:p>
        </p:txBody>
      </p:sp>
      <p:sp>
        <p:nvSpPr>
          <p:cNvPr id="9" name="TextBox 8"/>
          <p:cNvSpPr txBox="1">
            <a:spLocks noChangeArrowheads="1"/>
          </p:cNvSpPr>
          <p:nvPr userDrawn="1"/>
        </p:nvSpPr>
        <p:spPr bwMode="gray">
          <a:xfrm>
            <a:off x="1366839" y="4233113"/>
            <a:ext cx="6291261" cy="1000274"/>
          </a:xfrm>
          <a:prstGeom prst="rect">
            <a:avLst/>
          </a:prstGeom>
          <a:noFill/>
          <a:ln w="9525">
            <a:noFill/>
            <a:miter lim="800000"/>
            <a:headEnd/>
            <a:tailEnd/>
          </a:ln>
        </p:spPr>
        <p:txBody>
          <a:bodyPr wrap="square" lIns="0" tIns="0" rIns="0" bIns="0">
            <a:spAutoFit/>
          </a:bodyPr>
          <a:lstStyle/>
          <a:p>
            <a:pPr algn="just">
              <a:spcBef>
                <a:spcPts val="600"/>
              </a:spcBef>
            </a:pPr>
            <a:r>
              <a:rPr lang="en-US" sz="1000" b="1" dirty="0" smtClean="0">
                <a:solidFill>
                  <a:srgbClr val="625756"/>
                </a:solidFill>
              </a:rPr>
              <a:t>Safe Harbor</a:t>
            </a:r>
          </a:p>
          <a:p>
            <a:pPr algn="just">
              <a:spcBef>
                <a:spcPts val="600"/>
              </a:spcBef>
            </a:pPr>
            <a:r>
              <a:rPr lang="en-US" sz="1000" dirty="0" smtClean="0">
                <a:solidFill>
                  <a:srgbClr val="625756"/>
                </a:solidFill>
              </a:rPr>
              <a:t>This document contains forward-looking statements within the meaning of Section 27A of the Securities Act of 1933, as amended, and Section 21E of the Securities Exchange Act of 1934, as amended. The forward-looking statements contained herein are subject to certain risks and uncertainties that could cause actual results to differ materially from those reflected in the forward-looking statements. Tech Mahindra and Mahindra Satyam undertakes no duty to update any forward-looking statements.</a:t>
            </a:r>
            <a:endParaRPr lang="en-US" sz="1000" b="1" dirty="0">
              <a:solidFill>
                <a:srgbClr val="625756"/>
              </a:solidFill>
            </a:endParaRPr>
          </a:p>
        </p:txBody>
      </p:sp>
    </p:spTree>
    <p:extLst>
      <p:ext uri="{BB962C8B-B14F-4D97-AF65-F5344CB8AC3E}">
        <p14:creationId xmlns:p14="http://schemas.microsoft.com/office/powerpoint/2010/main" val="2627377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481012" y="331283"/>
            <a:ext cx="8226425" cy="307777"/>
          </a:xfrm>
          <a:noFill/>
          <a:ln w="9525">
            <a:noFill/>
            <a:miter lim="800000"/>
            <a:headEnd/>
            <a:tailEnd/>
          </a:ln>
        </p:spPr>
        <p:txBody>
          <a:bodyPr vert="horz" wrap="square" lIns="0" tIns="0" rIns="0" bIns="0" numCol="1" anchor="t" anchorCtr="0" compatLnSpc="1">
            <a:prstTxWarp prst="textNoShape">
              <a:avLst/>
            </a:prstTxWarp>
            <a:spAutoFit/>
          </a:bodyPr>
          <a:lstStyle>
            <a:lvl1pPr algn="ctr">
              <a:defRPr lang="en-US" sz="2000" b="1" kern="1200" baseline="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15" name="Text Placeholder 41"/>
          <p:cNvSpPr>
            <a:spLocks noGrp="1"/>
          </p:cNvSpPr>
          <p:nvPr>
            <p:ph type="body" sz="quarter" idx="14"/>
          </p:nvPr>
        </p:nvSpPr>
        <p:spPr bwMode="gray">
          <a:xfrm>
            <a:off x="481012" y="697236"/>
            <a:ext cx="8224838" cy="283711"/>
          </a:xfrm>
        </p:spPr>
        <p:txBody>
          <a:bodyPr/>
          <a:lstStyle>
            <a:lvl1pPr marL="0" indent="0" algn="ctr">
              <a:buNone/>
              <a:defRPr b="1">
                <a:solidFill>
                  <a:schemeClr val="bg2"/>
                </a:solidFill>
                <a:latin typeface="Arial" pitchFamily="34" charset="0"/>
                <a:cs typeface="Arial" pitchFamily="34" charset="0"/>
              </a:defRPr>
            </a:lvl1pPr>
          </a:lstStyle>
          <a:p>
            <a:pPr lvl="0"/>
            <a:r>
              <a:rPr lang="en-US" smtClean="0"/>
              <a:t>Click to edit Master text styles</a:t>
            </a:r>
          </a:p>
        </p:txBody>
      </p:sp>
      <p:sp>
        <p:nvSpPr>
          <p:cNvPr id="11" name="Holder 7"/>
          <p:cNvSpPr>
            <a:spLocks noGrp="1"/>
          </p:cNvSpPr>
          <p:nvPr>
            <p:ph type="sldNum" sz="quarter" idx="4"/>
          </p:nvPr>
        </p:nvSpPr>
        <p:spPr>
          <a:xfrm>
            <a:off x="8813800" y="6612737"/>
            <a:ext cx="191006" cy="163693"/>
          </a:xfrm>
          <a:prstGeom prst="rect">
            <a:avLst/>
          </a:prstGeom>
        </p:spPr>
        <p:txBody>
          <a:bodyPr lIns="0" tIns="0" rIns="0" bIns="0"/>
          <a:lstStyle>
            <a:lvl1pPr>
              <a:defRPr/>
            </a:lvl1pPr>
          </a:lstStyle>
          <a:p>
            <a:pPr marL="25400"/>
            <a:fld id="{81D60167-4931-47E6-BA6A-407CBD079E47}" type="slidenum">
              <a:rPr sz="1000" spc="-10" dirty="0">
                <a:solidFill>
                  <a:srgbClr val="6C6D70"/>
                </a:solidFill>
                <a:cs typeface="Arial"/>
              </a:rPr>
              <a:pPr marL="25400"/>
              <a:t>‹#›</a:t>
            </a:fld>
            <a:endParaRPr sz="1000" dirty="0">
              <a:solidFill>
                <a:prstClr val="black"/>
              </a:solidFill>
              <a:cs typeface="Arial"/>
            </a:endParaRPr>
          </a:p>
        </p:txBody>
      </p:sp>
    </p:spTree>
    <p:extLst>
      <p:ext uri="{BB962C8B-B14F-4D97-AF65-F5344CB8AC3E}">
        <p14:creationId xmlns:p14="http://schemas.microsoft.com/office/powerpoint/2010/main" val="3696856866"/>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26" Type="http://schemas.openxmlformats.org/officeDocument/2006/relationships/slideLayout" Target="../slideLayouts/slideLayout44.xml"/><Relationship Id="rId3" Type="http://schemas.openxmlformats.org/officeDocument/2006/relationships/slideLayout" Target="../slideLayouts/slideLayout21.xml"/><Relationship Id="rId21" Type="http://schemas.openxmlformats.org/officeDocument/2006/relationships/slideLayout" Target="../slideLayouts/slideLayout39.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5" Type="http://schemas.openxmlformats.org/officeDocument/2006/relationships/slideLayout" Target="../slideLayouts/slideLayout43.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slideLayout" Target="../slideLayouts/slideLayout38.xml"/><Relationship Id="rId29" Type="http://schemas.openxmlformats.org/officeDocument/2006/relationships/image" Target="../media/image7.png"/><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24" Type="http://schemas.openxmlformats.org/officeDocument/2006/relationships/slideLayout" Target="../slideLayouts/slideLayout42.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23" Type="http://schemas.openxmlformats.org/officeDocument/2006/relationships/slideLayout" Target="../slideLayouts/slideLayout41.xml"/><Relationship Id="rId28" Type="http://schemas.openxmlformats.org/officeDocument/2006/relationships/theme" Target="../theme/theme2.xml"/><Relationship Id="rId10" Type="http://schemas.openxmlformats.org/officeDocument/2006/relationships/slideLayout" Target="../slideLayouts/slideLayout28.xml"/><Relationship Id="rId19" Type="http://schemas.openxmlformats.org/officeDocument/2006/relationships/slideLayout" Target="../slideLayouts/slideLayout37.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 Id="rId22" Type="http://schemas.openxmlformats.org/officeDocument/2006/relationships/slideLayout" Target="../slideLayouts/slideLayout40.xml"/><Relationship Id="rId27" Type="http://schemas.openxmlformats.org/officeDocument/2006/relationships/slideLayout" Target="../slideLayouts/slideLayout4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18" Type="http://schemas.openxmlformats.org/officeDocument/2006/relationships/slideLayout" Target="../slideLayouts/slideLayout63.xml"/><Relationship Id="rId26" Type="http://schemas.openxmlformats.org/officeDocument/2006/relationships/slideLayout" Target="../slideLayouts/slideLayout71.xml"/><Relationship Id="rId3" Type="http://schemas.openxmlformats.org/officeDocument/2006/relationships/slideLayout" Target="../slideLayouts/slideLayout48.xml"/><Relationship Id="rId21" Type="http://schemas.openxmlformats.org/officeDocument/2006/relationships/slideLayout" Target="../slideLayouts/slideLayout66.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5" Type="http://schemas.openxmlformats.org/officeDocument/2006/relationships/slideLayout" Target="../slideLayouts/slideLayout70.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20" Type="http://schemas.openxmlformats.org/officeDocument/2006/relationships/slideLayout" Target="../slideLayouts/slideLayout65.xml"/><Relationship Id="rId29" Type="http://schemas.openxmlformats.org/officeDocument/2006/relationships/image" Target="../media/image7.png"/><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24" Type="http://schemas.openxmlformats.org/officeDocument/2006/relationships/slideLayout" Target="../slideLayouts/slideLayout69.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23" Type="http://schemas.openxmlformats.org/officeDocument/2006/relationships/slideLayout" Target="../slideLayouts/slideLayout68.xml"/><Relationship Id="rId28" Type="http://schemas.openxmlformats.org/officeDocument/2006/relationships/theme" Target="../theme/theme3.xml"/><Relationship Id="rId10" Type="http://schemas.openxmlformats.org/officeDocument/2006/relationships/slideLayout" Target="../slideLayouts/slideLayout55.xml"/><Relationship Id="rId19" Type="http://schemas.openxmlformats.org/officeDocument/2006/relationships/slideLayout" Target="../slideLayouts/slideLayout64.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 Id="rId22" Type="http://schemas.openxmlformats.org/officeDocument/2006/relationships/slideLayout" Target="../slideLayouts/slideLayout67.xml"/><Relationship Id="rId27" Type="http://schemas.openxmlformats.org/officeDocument/2006/relationships/slideLayout" Target="../slideLayouts/slideLayout7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0.xml"/><Relationship Id="rId3" Type="http://schemas.openxmlformats.org/officeDocument/2006/relationships/slideLayout" Target="../slideLayouts/slideLayout75.xml"/><Relationship Id="rId7" Type="http://schemas.openxmlformats.org/officeDocument/2006/relationships/slideLayout" Target="../slideLayouts/slideLayout79.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image" Target="../media/image15.jpeg"/><Relationship Id="rId5" Type="http://schemas.openxmlformats.org/officeDocument/2006/relationships/slideLayout" Target="../slideLayouts/slideLayout77.xml"/><Relationship Id="rId10" Type="http://schemas.openxmlformats.org/officeDocument/2006/relationships/theme" Target="../theme/theme4.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Ridge.pdf"/>
          <p:cNvPicPr>
            <a:picLocks noChangeAspect="1"/>
          </p:cNvPicPr>
          <p:nvPr/>
        </p:nvPicPr>
        <p:blipFill>
          <a:blip r:embed="rId20" cstate="email"/>
          <a:stretch>
            <a:fillRect/>
          </a:stretch>
        </p:blipFill>
        <p:spPr bwMode="ltGray">
          <a:xfrm>
            <a:off x="459" y="0"/>
            <a:ext cx="2270124" cy="825500"/>
          </a:xfrm>
          <a:prstGeom prst="rect">
            <a:avLst/>
          </a:prstGeom>
        </p:spPr>
      </p:pic>
      <p:sp>
        <p:nvSpPr>
          <p:cNvPr id="2" name="Title Placeholder 1"/>
          <p:cNvSpPr>
            <a:spLocks noGrp="1"/>
          </p:cNvSpPr>
          <p:nvPr>
            <p:ph type="title"/>
          </p:nvPr>
        </p:nvSpPr>
        <p:spPr>
          <a:xfrm>
            <a:off x="468313" y="315408"/>
            <a:ext cx="8212137" cy="30777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dirty="0" smtClean="0"/>
              <a:t>Click to edit Master title style</a:t>
            </a:r>
            <a:endParaRPr lang="en-US" dirty="0"/>
          </a:p>
        </p:txBody>
      </p:sp>
      <p:sp>
        <p:nvSpPr>
          <p:cNvPr id="3" name="Text Placeholder 2"/>
          <p:cNvSpPr>
            <a:spLocks noGrp="1"/>
          </p:cNvSpPr>
          <p:nvPr>
            <p:ph type="body" idx="1"/>
          </p:nvPr>
        </p:nvSpPr>
        <p:spPr>
          <a:xfrm>
            <a:off x="481013" y="1971675"/>
            <a:ext cx="8212137" cy="147732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marL="571500" marR="0" lvl="2" indent="-279400" algn="l" defTabSz="914400" rtl="0" eaLnBrk="1" fontAlgn="base" latinLnBrk="0" hangingPunct="1">
              <a:lnSpc>
                <a:spcPct val="100000"/>
              </a:lnSpc>
              <a:spcBef>
                <a:spcPts val="0"/>
              </a:spcBef>
              <a:spcAft>
                <a:spcPts val="0"/>
              </a:spcAft>
              <a:buClr>
                <a:schemeClr val="bg2"/>
              </a:buClr>
              <a:buSzPct val="90000"/>
              <a:buFont typeface="Arial" pitchFamily="34" charset="0"/>
              <a:buChar char="–"/>
              <a:tabLst/>
              <a:defRPr/>
            </a:pPr>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5" name="TextBox 20"/>
          <p:cNvSpPr txBox="1">
            <a:spLocks noChangeArrowheads="1"/>
          </p:cNvSpPr>
          <p:nvPr userDrawn="1"/>
        </p:nvSpPr>
        <p:spPr bwMode="gray">
          <a:xfrm>
            <a:off x="481013" y="6629401"/>
            <a:ext cx="2489464" cy="123111"/>
          </a:xfrm>
          <a:prstGeom prst="rect">
            <a:avLst/>
          </a:prstGeom>
          <a:noFill/>
          <a:ln w="9525">
            <a:noFill/>
            <a:miter lim="800000"/>
            <a:headEnd/>
            <a:tailEnd/>
          </a:ln>
        </p:spPr>
        <p:txBody>
          <a:bodyPr wrap="none" lIns="0" tIns="0" rIns="0" bIns="0">
            <a:spAutoFit/>
          </a:bodyPr>
          <a:lstStyle/>
          <a:p>
            <a:pPr>
              <a:defRPr/>
            </a:pPr>
            <a:r>
              <a:rPr lang="en-US" sz="800" dirty="0" smtClean="0">
                <a:solidFill>
                  <a:srgbClr val="6D6E71"/>
                </a:solidFill>
                <a:cs typeface="Arial" pitchFamily="34" charset="0"/>
              </a:rPr>
              <a:t>Copyright © </a:t>
            </a:r>
            <a:r>
              <a:rPr lang="en-US" sz="800" dirty="0" smtClean="0">
                <a:solidFill>
                  <a:srgbClr val="6D6E71"/>
                </a:solidFill>
                <a:cs typeface="Arial" pitchFamily="34" charset="0"/>
              </a:rPr>
              <a:t>2016 </a:t>
            </a:r>
            <a:r>
              <a:rPr lang="en-US" sz="800" dirty="0" smtClean="0">
                <a:solidFill>
                  <a:srgbClr val="6D6E71"/>
                </a:solidFill>
                <a:cs typeface="Arial" pitchFamily="34" charset="0"/>
              </a:rPr>
              <a:t>Tech Mahindra. All rights reserved.</a:t>
            </a:r>
            <a:endParaRPr lang="en-US" sz="800" dirty="0">
              <a:solidFill>
                <a:srgbClr val="6D6E71"/>
              </a:solidFill>
              <a:cs typeface="Arial" pitchFamily="34" charset="0"/>
            </a:endParaRPr>
          </a:p>
        </p:txBody>
      </p:sp>
      <p:sp>
        <p:nvSpPr>
          <p:cNvPr id="7" name="Holder 7"/>
          <p:cNvSpPr>
            <a:spLocks noGrp="1"/>
          </p:cNvSpPr>
          <p:nvPr>
            <p:ph type="sldNum" sz="quarter" idx="4"/>
          </p:nvPr>
        </p:nvSpPr>
        <p:spPr>
          <a:xfrm>
            <a:off x="8813800" y="6612737"/>
            <a:ext cx="191006" cy="163693"/>
          </a:xfrm>
          <a:prstGeom prst="rect">
            <a:avLst/>
          </a:prstGeom>
        </p:spPr>
        <p:txBody>
          <a:bodyPr lIns="0" tIns="0" rIns="0" bIns="0"/>
          <a:lstStyle>
            <a:lvl1pPr>
              <a:defRPr/>
            </a:lvl1pPr>
          </a:lstStyle>
          <a:p>
            <a:pPr marL="25400"/>
            <a:fld id="{81D60167-4931-47E6-BA6A-407CBD079E47}" type="slidenum">
              <a:rPr sz="1000" spc="-10" dirty="0">
                <a:solidFill>
                  <a:srgbClr val="6C6D70"/>
                </a:solidFill>
                <a:cs typeface="Arial"/>
              </a:rPr>
              <a:pPr marL="25400"/>
              <a:t>‹#›</a:t>
            </a:fld>
            <a:endParaRPr sz="1000" dirty="0">
              <a:solidFill>
                <a:prstClr val="black"/>
              </a:solidFill>
              <a:cs typeface="Arial"/>
            </a:endParaRPr>
          </a:p>
        </p:txBody>
      </p:sp>
    </p:spTree>
    <p:extLst>
      <p:ext uri="{BB962C8B-B14F-4D97-AF65-F5344CB8AC3E}">
        <p14:creationId xmlns:p14="http://schemas.microsoft.com/office/powerpoint/2010/main" val="2499430459"/>
      </p:ext>
    </p:extLst>
  </p:cSld>
  <p:clrMap bg1="lt1" tx1="dk1" bg2="lt2" tx2="dk2" accent1="accent1" accent2="accent2" accent3="accent3" accent4="accent4" accent5="accent5" accent6="accent6" hlink="hlink" folHlink="folHlink"/>
  <p:sldLayoutIdLst>
    <p:sldLayoutId id="2147483910" r:id="rId1"/>
    <p:sldLayoutId id="2147483911" r:id="rId2"/>
    <p:sldLayoutId id="2147483912" r:id="rId3"/>
    <p:sldLayoutId id="2147483913" r:id="rId4"/>
    <p:sldLayoutId id="2147483914" r:id="rId5"/>
    <p:sldLayoutId id="2147483915" r:id="rId6"/>
    <p:sldLayoutId id="2147483916" r:id="rId7"/>
    <p:sldLayoutId id="2147483917" r:id="rId8"/>
    <p:sldLayoutId id="2147483918" r:id="rId9"/>
    <p:sldLayoutId id="2147483919" r:id="rId10"/>
    <p:sldLayoutId id="2147483920" r:id="rId11"/>
    <p:sldLayoutId id="2147483921" r:id="rId12"/>
    <p:sldLayoutId id="2147483922" r:id="rId13"/>
    <p:sldLayoutId id="2147483923" r:id="rId14"/>
    <p:sldLayoutId id="2147483924" r:id="rId15"/>
    <p:sldLayoutId id="2147483925" r:id="rId16"/>
    <p:sldLayoutId id="2147483926" r:id="rId17"/>
    <p:sldLayoutId id="2147483927" r:id="rId18"/>
  </p:sldLayoutIdLst>
  <p:transition spd="med">
    <p:fade/>
  </p:transition>
  <p:hf hdr="0" ftr="0" dt="0"/>
  <p:txStyles>
    <p:titleStyle>
      <a:lvl1pPr algn="ctr" defTabSz="914400" rtl="0" eaLnBrk="1" latinLnBrk="0" hangingPunct="1">
        <a:spcBef>
          <a:spcPct val="0"/>
        </a:spcBef>
        <a:buNone/>
        <a:defRPr lang="en-US" sz="2000" b="1" kern="1200" baseline="0" dirty="0" smtClean="0">
          <a:solidFill>
            <a:schemeClr val="tx2"/>
          </a:solidFill>
          <a:latin typeface="Arial" pitchFamily="34" charset="0"/>
          <a:ea typeface="+mj-ea"/>
          <a:cs typeface="Arial" pitchFamily="34" charset="0"/>
        </a:defRPr>
      </a:lvl1pPr>
    </p:titleStyle>
    <p:body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 name="Picture 7" descr="Ridge.pdf"/>
          <p:cNvPicPr>
            <a:picLocks noChangeAspect="1"/>
          </p:cNvPicPr>
          <p:nvPr/>
        </p:nvPicPr>
        <p:blipFill>
          <a:blip r:embed="rId29" cstate="print"/>
          <a:stretch>
            <a:fillRect/>
          </a:stretch>
        </p:blipFill>
        <p:spPr bwMode="ltGray">
          <a:xfrm>
            <a:off x="459" y="3"/>
            <a:ext cx="2270124" cy="825500"/>
          </a:xfrm>
          <a:prstGeom prst="rect">
            <a:avLst/>
          </a:prstGeom>
        </p:spPr>
      </p:pic>
      <p:sp>
        <p:nvSpPr>
          <p:cNvPr id="2" name="Title Placeholder 1"/>
          <p:cNvSpPr>
            <a:spLocks noGrp="1"/>
          </p:cNvSpPr>
          <p:nvPr>
            <p:ph type="title"/>
          </p:nvPr>
        </p:nvSpPr>
        <p:spPr>
          <a:xfrm>
            <a:off x="468325" y="711218"/>
            <a:ext cx="8212137"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481018" y="1971675"/>
            <a:ext cx="8212137" cy="147732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marL="571500" marR="0" lvl="2" indent="-279400" algn="l" defTabSz="914400" rtl="0" eaLnBrk="1" fontAlgn="base" latinLnBrk="0" hangingPunct="1">
              <a:lnSpc>
                <a:spcPct val="100000"/>
              </a:lnSpc>
              <a:spcBef>
                <a:spcPts val="0"/>
              </a:spcBef>
              <a:spcAft>
                <a:spcPts val="0"/>
              </a:spcAft>
              <a:buClr>
                <a:schemeClr val="bg2"/>
              </a:buClr>
              <a:buSzPct val="90000"/>
              <a:buFont typeface="Arial" pitchFamily="34" charset="0"/>
              <a:buChar char="–"/>
              <a:tabLst/>
              <a:defRPr/>
            </a:pPr>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8822457" y="6614013"/>
            <a:ext cx="157094" cy="153888"/>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1000">
                <a:solidFill>
                  <a:srgbClr val="6D6E71"/>
                </a:solidFill>
                <a:cs typeface="Arial" pitchFamily="34" charset="0"/>
              </a:rPr>
              <a:pPr algn="r">
                <a:defRPr/>
              </a:pPr>
              <a:t>‹#›</a:t>
            </a:fld>
            <a:endParaRPr lang="en-US" sz="1000" dirty="0">
              <a:solidFill>
                <a:srgbClr val="6D6E71"/>
              </a:solidFill>
              <a:cs typeface="Arial" pitchFamily="34" charset="0"/>
            </a:endParaRPr>
          </a:p>
        </p:txBody>
      </p:sp>
      <p:sp>
        <p:nvSpPr>
          <p:cNvPr id="7" name="TextBox 20"/>
          <p:cNvSpPr txBox="1">
            <a:spLocks noChangeArrowheads="1"/>
          </p:cNvSpPr>
          <p:nvPr userDrawn="1"/>
        </p:nvSpPr>
        <p:spPr bwMode="gray">
          <a:xfrm>
            <a:off x="481013" y="6629418"/>
            <a:ext cx="2489464"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a:t>
            </a:r>
            <a:r>
              <a:rPr lang="en-US" sz="800" dirty="0" smtClean="0">
                <a:solidFill>
                  <a:srgbClr val="6D6E71"/>
                </a:solidFill>
                <a:cs typeface="Arial" pitchFamily="34" charset="0"/>
              </a:rPr>
              <a:t>2016 </a:t>
            </a:r>
            <a:r>
              <a:rPr lang="en-US" sz="800" dirty="0">
                <a:solidFill>
                  <a:srgbClr val="6D6E71"/>
                </a:solidFill>
                <a:cs typeface="Arial" pitchFamily="34" charset="0"/>
              </a:rPr>
              <a:t>Tech Mahindra. All rights reserved.</a:t>
            </a:r>
          </a:p>
        </p:txBody>
      </p:sp>
    </p:spTree>
    <p:extLst>
      <p:ext uri="{BB962C8B-B14F-4D97-AF65-F5344CB8AC3E}">
        <p14:creationId xmlns:p14="http://schemas.microsoft.com/office/powerpoint/2010/main" val="2949771769"/>
      </p:ext>
    </p:extLst>
  </p:cSld>
  <p:clrMap bg1="lt1" tx1="dk1" bg2="lt2" tx2="dk2" accent1="accent1" accent2="accent2" accent3="accent3" accent4="accent4" accent5="accent5" accent6="accent6" hlink="hlink" folHlink="folHlink"/>
  <p:sldLayoutIdLst>
    <p:sldLayoutId id="2147483930" r:id="rId1"/>
    <p:sldLayoutId id="2147483931" r:id="rId2"/>
    <p:sldLayoutId id="2147483932" r:id="rId3"/>
    <p:sldLayoutId id="2147483933" r:id="rId4"/>
    <p:sldLayoutId id="2147483934" r:id="rId5"/>
    <p:sldLayoutId id="2147483935" r:id="rId6"/>
    <p:sldLayoutId id="2147483936" r:id="rId7"/>
    <p:sldLayoutId id="2147483937" r:id="rId8"/>
    <p:sldLayoutId id="2147483938" r:id="rId9"/>
    <p:sldLayoutId id="2147483939" r:id="rId10"/>
    <p:sldLayoutId id="2147483940" r:id="rId11"/>
    <p:sldLayoutId id="2147483941" r:id="rId12"/>
    <p:sldLayoutId id="2147483942" r:id="rId13"/>
    <p:sldLayoutId id="2147483943" r:id="rId14"/>
    <p:sldLayoutId id="2147483944" r:id="rId15"/>
    <p:sldLayoutId id="2147483945" r:id="rId16"/>
    <p:sldLayoutId id="2147483946" r:id="rId17"/>
    <p:sldLayoutId id="2147483947" r:id="rId18"/>
    <p:sldLayoutId id="2147483948" r:id="rId19"/>
    <p:sldLayoutId id="2147483949" r:id="rId20"/>
    <p:sldLayoutId id="2147483950" r:id="rId21"/>
    <p:sldLayoutId id="2147483951" r:id="rId22"/>
    <p:sldLayoutId id="2147483952" r:id="rId23"/>
    <p:sldLayoutId id="2147483953" r:id="rId24"/>
    <p:sldLayoutId id="2147483954" r:id="rId25"/>
    <p:sldLayoutId id="2147483955" r:id="rId26"/>
    <p:sldLayoutId id="2147483956" r:id="rId27"/>
  </p:sldLayoutIdLst>
  <p:txStyles>
    <p:title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p:titleStyle>
    <p:body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 name="Picture 7" descr="Ridge.pdf"/>
          <p:cNvPicPr>
            <a:picLocks noChangeAspect="1"/>
          </p:cNvPicPr>
          <p:nvPr/>
        </p:nvPicPr>
        <p:blipFill>
          <a:blip r:embed="rId29" cstate="print"/>
          <a:stretch>
            <a:fillRect/>
          </a:stretch>
        </p:blipFill>
        <p:spPr bwMode="ltGray">
          <a:xfrm>
            <a:off x="459" y="3"/>
            <a:ext cx="2270124" cy="825500"/>
          </a:xfrm>
          <a:prstGeom prst="rect">
            <a:avLst/>
          </a:prstGeom>
        </p:spPr>
      </p:pic>
      <p:sp>
        <p:nvSpPr>
          <p:cNvPr id="2" name="Title Placeholder 1"/>
          <p:cNvSpPr>
            <a:spLocks noGrp="1"/>
          </p:cNvSpPr>
          <p:nvPr>
            <p:ph type="title"/>
          </p:nvPr>
        </p:nvSpPr>
        <p:spPr>
          <a:xfrm>
            <a:off x="468325" y="711218"/>
            <a:ext cx="8212137"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481018" y="1971675"/>
            <a:ext cx="8212137" cy="147732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marL="571500" marR="0" lvl="2" indent="-279400" algn="l" defTabSz="914400" rtl="0" eaLnBrk="1" fontAlgn="base" latinLnBrk="0" hangingPunct="1">
              <a:lnSpc>
                <a:spcPct val="100000"/>
              </a:lnSpc>
              <a:spcBef>
                <a:spcPts val="0"/>
              </a:spcBef>
              <a:spcAft>
                <a:spcPts val="0"/>
              </a:spcAft>
              <a:buClr>
                <a:schemeClr val="bg2"/>
              </a:buClr>
              <a:buSzPct val="90000"/>
              <a:buFont typeface="Arial" pitchFamily="34" charset="0"/>
              <a:buChar char="–"/>
              <a:tabLst/>
              <a:defRPr/>
            </a:pPr>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8822457" y="6614013"/>
            <a:ext cx="157094" cy="153888"/>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1000">
                <a:solidFill>
                  <a:srgbClr val="6D6E71"/>
                </a:solidFill>
                <a:cs typeface="Arial" pitchFamily="34" charset="0"/>
              </a:rPr>
              <a:pPr algn="r">
                <a:defRPr/>
              </a:pPr>
              <a:t>‹#›</a:t>
            </a:fld>
            <a:endParaRPr lang="en-US" sz="1000" dirty="0">
              <a:solidFill>
                <a:srgbClr val="6D6E71"/>
              </a:solidFill>
              <a:cs typeface="Arial" pitchFamily="34" charset="0"/>
            </a:endParaRPr>
          </a:p>
        </p:txBody>
      </p:sp>
      <p:sp>
        <p:nvSpPr>
          <p:cNvPr id="7" name="TextBox 20"/>
          <p:cNvSpPr txBox="1">
            <a:spLocks noChangeArrowheads="1"/>
          </p:cNvSpPr>
          <p:nvPr userDrawn="1"/>
        </p:nvSpPr>
        <p:spPr bwMode="gray">
          <a:xfrm>
            <a:off x="481013" y="6629418"/>
            <a:ext cx="2489464"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a:t>
            </a:r>
            <a:r>
              <a:rPr lang="en-US" sz="800" dirty="0" smtClean="0">
                <a:solidFill>
                  <a:srgbClr val="6D6E71"/>
                </a:solidFill>
                <a:cs typeface="Arial" pitchFamily="34" charset="0"/>
              </a:rPr>
              <a:t>2016 </a:t>
            </a:r>
            <a:r>
              <a:rPr lang="en-US" sz="800" dirty="0">
                <a:solidFill>
                  <a:srgbClr val="6D6E71"/>
                </a:solidFill>
                <a:cs typeface="Arial" pitchFamily="34" charset="0"/>
              </a:rPr>
              <a:t>Tech Mahindra. All rights reserved.</a:t>
            </a:r>
          </a:p>
        </p:txBody>
      </p:sp>
    </p:spTree>
    <p:extLst>
      <p:ext uri="{BB962C8B-B14F-4D97-AF65-F5344CB8AC3E}">
        <p14:creationId xmlns:p14="http://schemas.microsoft.com/office/powerpoint/2010/main" val="331960998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3980" r:id="rId23"/>
    <p:sldLayoutId id="2147483981" r:id="rId24"/>
    <p:sldLayoutId id="2147483982" r:id="rId25"/>
    <p:sldLayoutId id="2147483983" r:id="rId26"/>
    <p:sldLayoutId id="2147483984" r:id="rId27"/>
  </p:sldLayoutIdLst>
  <p:txStyles>
    <p:title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p:titleStyle>
    <p:body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1" cstate="print">
            <a:lum/>
          </a:blip>
          <a:srcRect/>
          <a:stretch>
            <a:fillRect/>
          </a:stretch>
        </a:blipFill>
        <a:effectLst/>
      </p:bgPr>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381000" y="304800"/>
            <a:ext cx="8229600" cy="381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3075" name="Text Placeholder 2"/>
          <p:cNvSpPr>
            <a:spLocks noGrp="1"/>
          </p:cNvSpPr>
          <p:nvPr>
            <p:ph type="body" idx="1"/>
          </p:nvPr>
        </p:nvSpPr>
        <p:spPr bwMode="auto">
          <a:xfrm>
            <a:off x="1143000" y="1600200"/>
            <a:ext cx="6858000" cy="3733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TextBox 15"/>
          <p:cNvSpPr txBox="1"/>
          <p:nvPr/>
        </p:nvSpPr>
        <p:spPr>
          <a:xfrm>
            <a:off x="6024976" y="6315722"/>
            <a:ext cx="2667000" cy="297517"/>
          </a:xfrm>
          <a:prstGeom prst="rect">
            <a:avLst/>
          </a:prstGeom>
          <a:noFill/>
        </p:spPr>
        <p:txBody>
          <a:bodyPr>
            <a:spAutoFit/>
          </a:bodyPr>
          <a:lstStyle/>
          <a:p>
            <a:pPr algn="r">
              <a:lnSpc>
                <a:spcPts val="1600"/>
              </a:lnSpc>
              <a:defRPr/>
            </a:pPr>
            <a:r>
              <a:rPr lang="en-US" sz="1400" b="1" dirty="0">
                <a:solidFill>
                  <a:prstClr val="white"/>
                </a:solidFill>
              </a:rPr>
              <a:t>  </a:t>
            </a:r>
          </a:p>
        </p:txBody>
      </p:sp>
      <p:sp>
        <p:nvSpPr>
          <p:cNvPr id="5" name="TextBox 4"/>
          <p:cNvSpPr txBox="1"/>
          <p:nvPr/>
        </p:nvSpPr>
        <p:spPr>
          <a:xfrm>
            <a:off x="8747125" y="6550025"/>
            <a:ext cx="396875" cy="307975"/>
          </a:xfrm>
          <a:prstGeom prst="rect">
            <a:avLst/>
          </a:prstGeom>
          <a:noFill/>
        </p:spPr>
        <p:txBody>
          <a:bodyPr wrap="none">
            <a:spAutoFit/>
          </a:bodyPr>
          <a:lstStyle/>
          <a:p>
            <a:pPr algn="ctr">
              <a:defRPr/>
            </a:pPr>
            <a:fld id="{4C211355-D217-46F9-BE4A-4D75FBF7F79F}" type="slidenum">
              <a:rPr lang="en-US" sz="1400" b="1">
                <a:solidFill>
                  <a:srgbClr val="FFFFFF"/>
                </a:solidFill>
              </a:rPr>
              <a:pPr algn="ctr">
                <a:defRPr/>
              </a:pPr>
              <a:t>‹#›</a:t>
            </a:fld>
            <a:endParaRPr lang="en-US" sz="1400" b="1" dirty="0">
              <a:solidFill>
                <a:srgbClr val="FFFFFF"/>
              </a:solidFill>
            </a:endParaRPr>
          </a:p>
        </p:txBody>
      </p:sp>
    </p:spTree>
    <p:extLst>
      <p:ext uri="{BB962C8B-B14F-4D97-AF65-F5344CB8AC3E}">
        <p14:creationId xmlns:p14="http://schemas.microsoft.com/office/powerpoint/2010/main" val="632226577"/>
      </p:ext>
    </p:extLst>
  </p:cSld>
  <p:clrMap bg1="lt1" tx1="dk1" bg2="lt2" tx2="dk2" accent1="accent1" accent2="accent2" accent3="accent3" accent4="accent4" accent5="accent5" accent6="accent6" hlink="hlink" folHlink="folHlink"/>
  <p:sldLayoutIdLst>
    <p:sldLayoutId id="2147484108" r:id="rId1"/>
    <p:sldLayoutId id="2147484109" r:id="rId2"/>
    <p:sldLayoutId id="2147484110" r:id="rId3"/>
    <p:sldLayoutId id="2147484111" r:id="rId4"/>
    <p:sldLayoutId id="2147484112" r:id="rId5"/>
    <p:sldLayoutId id="2147484113" r:id="rId6"/>
    <p:sldLayoutId id="2147484114" r:id="rId7"/>
    <p:sldLayoutId id="2147484115" r:id="rId8"/>
    <p:sldLayoutId id="2147484116" r:id="rId9"/>
  </p:sldLayoutIdLst>
  <p:timing>
    <p:tnLst>
      <p:par>
        <p:cTn id="1" dur="indefinite" restart="never" nodeType="tmRoot"/>
      </p:par>
    </p:tnLst>
  </p:timing>
  <p:hf hdr="0" ftr="0"/>
  <p:txStyles>
    <p:titleStyle>
      <a:lvl1pPr algn="l" rtl="0" eaLnBrk="1" fontAlgn="base" hangingPunct="1">
        <a:lnSpc>
          <a:spcPts val="2600"/>
        </a:lnSpc>
        <a:spcBef>
          <a:spcPct val="0"/>
        </a:spcBef>
        <a:spcAft>
          <a:spcPct val="0"/>
        </a:spcAft>
        <a:defRPr sz="3200" b="1" kern="1200">
          <a:solidFill>
            <a:srgbClr val="26292F"/>
          </a:solidFill>
          <a:latin typeface="+mj-lt"/>
          <a:ea typeface="+mj-ea"/>
          <a:cs typeface="+mj-cs"/>
        </a:defRPr>
      </a:lvl1pPr>
      <a:lvl2pPr algn="l" rtl="0" eaLnBrk="1" fontAlgn="base" hangingPunct="1">
        <a:lnSpc>
          <a:spcPts val="2600"/>
        </a:lnSpc>
        <a:spcBef>
          <a:spcPct val="0"/>
        </a:spcBef>
        <a:spcAft>
          <a:spcPct val="0"/>
        </a:spcAft>
        <a:defRPr sz="3200" b="1">
          <a:solidFill>
            <a:srgbClr val="26292F"/>
          </a:solidFill>
          <a:latin typeface="Calibri" pitchFamily="34" charset="0"/>
        </a:defRPr>
      </a:lvl2pPr>
      <a:lvl3pPr algn="l" rtl="0" eaLnBrk="1" fontAlgn="base" hangingPunct="1">
        <a:lnSpc>
          <a:spcPts val="2600"/>
        </a:lnSpc>
        <a:spcBef>
          <a:spcPct val="0"/>
        </a:spcBef>
        <a:spcAft>
          <a:spcPct val="0"/>
        </a:spcAft>
        <a:defRPr sz="3200" b="1">
          <a:solidFill>
            <a:srgbClr val="26292F"/>
          </a:solidFill>
          <a:latin typeface="Calibri" pitchFamily="34" charset="0"/>
        </a:defRPr>
      </a:lvl3pPr>
      <a:lvl4pPr algn="l" rtl="0" eaLnBrk="1" fontAlgn="base" hangingPunct="1">
        <a:lnSpc>
          <a:spcPts val="2600"/>
        </a:lnSpc>
        <a:spcBef>
          <a:spcPct val="0"/>
        </a:spcBef>
        <a:spcAft>
          <a:spcPct val="0"/>
        </a:spcAft>
        <a:defRPr sz="3200" b="1">
          <a:solidFill>
            <a:srgbClr val="26292F"/>
          </a:solidFill>
          <a:latin typeface="Calibri" pitchFamily="34" charset="0"/>
        </a:defRPr>
      </a:lvl4pPr>
      <a:lvl5pPr algn="l" rtl="0" eaLnBrk="1" fontAlgn="base" hangingPunct="1">
        <a:lnSpc>
          <a:spcPts val="2600"/>
        </a:lnSpc>
        <a:spcBef>
          <a:spcPct val="0"/>
        </a:spcBef>
        <a:spcAft>
          <a:spcPct val="0"/>
        </a:spcAft>
        <a:defRPr sz="3200" b="1">
          <a:solidFill>
            <a:srgbClr val="26292F"/>
          </a:solidFill>
          <a:latin typeface="Calibri" pitchFamily="34" charset="0"/>
        </a:defRPr>
      </a:lvl5pPr>
      <a:lvl6pPr marL="457200" algn="l" rtl="0" eaLnBrk="1" fontAlgn="base" hangingPunct="1">
        <a:lnSpc>
          <a:spcPts val="2600"/>
        </a:lnSpc>
        <a:spcBef>
          <a:spcPct val="0"/>
        </a:spcBef>
        <a:spcAft>
          <a:spcPct val="0"/>
        </a:spcAft>
        <a:defRPr sz="3200" b="1">
          <a:solidFill>
            <a:srgbClr val="26292F"/>
          </a:solidFill>
          <a:latin typeface="Calibri" pitchFamily="34" charset="0"/>
        </a:defRPr>
      </a:lvl6pPr>
      <a:lvl7pPr marL="914400" algn="l" rtl="0" eaLnBrk="1" fontAlgn="base" hangingPunct="1">
        <a:lnSpc>
          <a:spcPts val="2600"/>
        </a:lnSpc>
        <a:spcBef>
          <a:spcPct val="0"/>
        </a:spcBef>
        <a:spcAft>
          <a:spcPct val="0"/>
        </a:spcAft>
        <a:defRPr sz="3200" b="1">
          <a:solidFill>
            <a:srgbClr val="26292F"/>
          </a:solidFill>
          <a:latin typeface="Calibri" pitchFamily="34" charset="0"/>
        </a:defRPr>
      </a:lvl7pPr>
      <a:lvl8pPr marL="1371600" algn="l" rtl="0" eaLnBrk="1" fontAlgn="base" hangingPunct="1">
        <a:lnSpc>
          <a:spcPts val="2600"/>
        </a:lnSpc>
        <a:spcBef>
          <a:spcPct val="0"/>
        </a:spcBef>
        <a:spcAft>
          <a:spcPct val="0"/>
        </a:spcAft>
        <a:defRPr sz="3200" b="1">
          <a:solidFill>
            <a:srgbClr val="26292F"/>
          </a:solidFill>
          <a:latin typeface="Calibri" pitchFamily="34" charset="0"/>
        </a:defRPr>
      </a:lvl8pPr>
      <a:lvl9pPr marL="1828800" algn="l" rtl="0" eaLnBrk="1" fontAlgn="base" hangingPunct="1">
        <a:lnSpc>
          <a:spcPts val="2600"/>
        </a:lnSpc>
        <a:spcBef>
          <a:spcPct val="0"/>
        </a:spcBef>
        <a:spcAft>
          <a:spcPct val="0"/>
        </a:spcAft>
        <a:defRPr sz="3200" b="1">
          <a:solidFill>
            <a:srgbClr val="26292F"/>
          </a:solidFill>
          <a:latin typeface="Calibri" pitchFamily="34" charset="0"/>
        </a:defRPr>
      </a:lvl9pPr>
    </p:titleStyle>
    <p:bodyStyle>
      <a:lvl1pPr marL="411480" indent="-411480" algn="l" rtl="0" eaLnBrk="1" fontAlgn="base" hangingPunct="1">
        <a:lnSpc>
          <a:spcPts val="2000"/>
        </a:lnSpc>
        <a:spcBef>
          <a:spcPct val="0"/>
        </a:spcBef>
        <a:spcAft>
          <a:spcPct val="0"/>
        </a:spcAft>
        <a:buSzPct val="80000"/>
        <a:buFont typeface="Wingdings 3" pitchFamily="18" charset="2"/>
        <a:buChar char="Æ"/>
        <a:defRPr sz="2400" kern="1200">
          <a:solidFill>
            <a:schemeClr val="tx1"/>
          </a:solidFill>
          <a:latin typeface="+mn-lt"/>
          <a:ea typeface="+mn-ea"/>
          <a:cs typeface="+mn-cs"/>
        </a:defRPr>
      </a:lvl1pPr>
      <a:lvl2pPr marL="742950" indent="-285750" algn="l" rtl="0" eaLnBrk="1" fontAlgn="base" hangingPunct="1">
        <a:spcBef>
          <a:spcPct val="0"/>
        </a:spcBef>
        <a:spcAft>
          <a:spcPct val="0"/>
        </a:spcAft>
        <a:buFont typeface="Arial" charset="0"/>
        <a:buChar char="–"/>
        <a:defRPr sz="2000" kern="1200">
          <a:solidFill>
            <a:schemeClr val="tx1"/>
          </a:solidFill>
          <a:latin typeface="+mn-lt"/>
          <a:ea typeface="+mn-ea"/>
          <a:cs typeface="+mn-cs"/>
        </a:defRPr>
      </a:lvl2pPr>
      <a:lvl3pPr marL="1143000" indent="-228600" algn="l" rtl="0" eaLnBrk="1" fontAlgn="base" hangingPunct="1">
        <a:spcBef>
          <a:spcPct val="0"/>
        </a:spcBef>
        <a:spcAft>
          <a:spcPct val="0"/>
        </a:spcAft>
        <a:buFont typeface="Arial" charset="0"/>
        <a:buChar char="•"/>
        <a:defRPr kern="1200">
          <a:solidFill>
            <a:schemeClr val="tx1"/>
          </a:solidFill>
          <a:latin typeface="+mn-lt"/>
          <a:ea typeface="+mn-ea"/>
          <a:cs typeface="+mn-cs"/>
        </a:defRPr>
      </a:lvl3pPr>
      <a:lvl4pPr marL="1600200" indent="-228600" algn="l" rtl="0" eaLnBrk="1" fontAlgn="base" hangingPunct="1">
        <a:spcBef>
          <a:spcPct val="0"/>
        </a:spcBef>
        <a:spcAft>
          <a:spcPct val="0"/>
        </a:spcAft>
        <a:buFont typeface="Arial" charset="0"/>
        <a:buChar char="–"/>
        <a:defRPr sz="1600" kern="1200">
          <a:solidFill>
            <a:schemeClr val="tx1"/>
          </a:solidFill>
          <a:latin typeface="+mn-lt"/>
          <a:ea typeface="+mn-ea"/>
          <a:cs typeface="+mn-cs"/>
        </a:defRPr>
      </a:lvl4pPr>
      <a:lvl5pPr marL="2057400" indent="-228600" algn="l" rtl="0" eaLnBrk="1" fontAlgn="base" hangingPunct="1">
        <a:spcBef>
          <a:spcPct val="0"/>
        </a:spcBef>
        <a:spcAft>
          <a:spcPct val="0"/>
        </a:spcAft>
        <a:buFont typeface="Arial"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281" y="-21382"/>
            <a:ext cx="8685750" cy="677108"/>
          </a:xfrm>
        </p:spPr>
        <p:txBody>
          <a:bodyPr/>
          <a:lstStyle/>
          <a:p>
            <a:r>
              <a:rPr lang="en-US" sz="2800" i="1" dirty="0" smtClean="0">
                <a:solidFill>
                  <a:schemeClr val="tx1">
                    <a:lumMod val="65000"/>
                    <a:lumOff val="35000"/>
                  </a:schemeClr>
                </a:solidFill>
                <a:latin typeface="Aparajita" panose="020B0604020202020204" pitchFamily="34" charset="0"/>
                <a:ea typeface="+mn-ea"/>
                <a:cs typeface="Aparajita" panose="020B0604020202020204" pitchFamily="34" charset="0"/>
              </a:rPr>
              <a:t>i</a:t>
            </a:r>
            <a:r>
              <a:rPr lang="en-US" sz="2800" dirty="0" smtClean="0">
                <a:solidFill>
                  <a:schemeClr val="tx1">
                    <a:lumMod val="65000"/>
                    <a:lumOff val="35000"/>
                  </a:schemeClr>
                </a:solidFill>
                <a:latin typeface="Candara" panose="020E0502030303020204" pitchFamily="34" charset="0"/>
                <a:ea typeface="+mn-ea"/>
                <a:cs typeface="+mn-cs"/>
              </a:rPr>
              <a:t>Park  - by Digital Warriors  </a:t>
            </a:r>
            <a:br>
              <a:rPr lang="en-US" sz="2800" dirty="0" smtClean="0">
                <a:solidFill>
                  <a:schemeClr val="tx1">
                    <a:lumMod val="65000"/>
                    <a:lumOff val="35000"/>
                  </a:schemeClr>
                </a:solidFill>
                <a:latin typeface="Candara" panose="020E0502030303020204" pitchFamily="34" charset="0"/>
                <a:ea typeface="+mn-ea"/>
                <a:cs typeface="+mn-cs"/>
              </a:rPr>
            </a:br>
            <a:r>
              <a:rPr lang="en-US" sz="1600" dirty="0">
                <a:solidFill>
                  <a:schemeClr val="tx1">
                    <a:lumMod val="65000"/>
                    <a:lumOff val="35000"/>
                  </a:schemeClr>
                </a:solidFill>
                <a:latin typeface="Candara" panose="020E0502030303020204" pitchFamily="34" charset="0"/>
                <a:ea typeface="+mn-ea"/>
                <a:cs typeface="+mn-cs"/>
              </a:rPr>
              <a:t>(Intelligent Parking Management System)</a:t>
            </a:r>
            <a:endParaRPr lang="en-US" sz="1600" dirty="0">
              <a:solidFill>
                <a:schemeClr val="tx1">
                  <a:lumMod val="65000"/>
                  <a:lumOff val="35000"/>
                </a:schemeClr>
              </a:solidFill>
              <a:latin typeface="Candara" panose="020E0502030303020204" pitchFamily="34" charset="0"/>
              <a:ea typeface="+mn-ea"/>
              <a:cs typeface="+mn-cs"/>
            </a:endParaRPr>
          </a:p>
        </p:txBody>
      </p:sp>
      <p:pic>
        <p:nvPicPr>
          <p:cNvPr id="5" name="Picture 4" descr="Logo_White.png"/>
          <p:cNvPicPr>
            <a:picLocks noChangeAspect="1"/>
          </p:cNvPicPr>
          <p:nvPr/>
        </p:nvPicPr>
        <p:blipFill>
          <a:blip r:embed="rId3" cstate="email"/>
          <a:stretch>
            <a:fillRect/>
          </a:stretch>
        </p:blipFill>
        <p:spPr>
          <a:xfrm>
            <a:off x="7290816" y="0"/>
            <a:ext cx="1853184" cy="383816"/>
          </a:xfrm>
          <a:prstGeom prst="rect">
            <a:avLst/>
          </a:prstGeom>
        </p:spPr>
      </p:pic>
      <p:sp>
        <p:nvSpPr>
          <p:cNvPr id="15" name="Rectangle 14"/>
          <p:cNvSpPr/>
          <p:nvPr/>
        </p:nvSpPr>
        <p:spPr>
          <a:xfrm>
            <a:off x="-6433" y="709108"/>
            <a:ext cx="4528589" cy="5893921"/>
          </a:xfrm>
          <a:prstGeom prst="rect">
            <a:avLst/>
          </a:prstGeom>
          <a:noFill/>
          <a:ln cap="rnd">
            <a:solidFill>
              <a:schemeClr val="accent1"/>
            </a:solidFill>
          </a:ln>
        </p:spPr>
        <p:txBody>
          <a:bodyPr wrap="square">
            <a:spAutoFit/>
          </a:bodyPr>
          <a:lstStyle/>
          <a:p>
            <a:pPr marL="342900" lvl="1" indent="-342900">
              <a:spcBef>
                <a:spcPts val="600"/>
              </a:spcBef>
              <a:buFont typeface="Wingdings" panose="05000000000000000000" pitchFamily="2" charset="2"/>
              <a:buChar char="q"/>
            </a:pPr>
            <a:r>
              <a:rPr lang="en-US" b="1" dirty="0">
                <a:solidFill>
                  <a:schemeClr val="bg2"/>
                </a:solidFill>
                <a:latin typeface="Candara" panose="020E0502030303020204" pitchFamily="34" charset="0"/>
              </a:rPr>
              <a:t>Problem Statement </a:t>
            </a:r>
            <a:endParaRPr lang="en-US" dirty="0" smtClean="0">
              <a:solidFill>
                <a:schemeClr val="bg2"/>
              </a:solidFill>
              <a:cs typeface="Calibri" pitchFamily="34" charset="0"/>
            </a:endParaRPr>
          </a:p>
          <a:p>
            <a:pPr marL="0" lvl="1">
              <a:spcBef>
                <a:spcPts val="600"/>
              </a:spcBef>
            </a:pPr>
            <a:r>
              <a:rPr lang="en-US" sz="1600" dirty="0" smtClean="0">
                <a:solidFill>
                  <a:prstClr val="black"/>
                </a:solidFill>
                <a:latin typeface="Candara" panose="020E0502030303020204" pitchFamily="34" charset="0"/>
                <a:cs typeface="Calibri" pitchFamily="34" charset="0"/>
              </a:rPr>
              <a:t>Build a cost effective and efficient intelligent parking management solution </a:t>
            </a:r>
          </a:p>
          <a:p>
            <a:pPr marL="0" lvl="1">
              <a:spcBef>
                <a:spcPts val="600"/>
              </a:spcBef>
            </a:pPr>
            <a:endParaRPr lang="en-US" sz="1600" dirty="0">
              <a:solidFill>
                <a:prstClr val="black"/>
              </a:solidFill>
              <a:latin typeface="Candara" panose="020E0502030303020204" pitchFamily="34" charset="0"/>
              <a:cs typeface="Calibri" pitchFamily="34" charset="0"/>
            </a:endParaRPr>
          </a:p>
          <a:p>
            <a:pPr marL="0" lvl="1">
              <a:spcBef>
                <a:spcPts val="600"/>
              </a:spcBef>
            </a:pPr>
            <a:endParaRPr lang="en-US" sz="1600" dirty="0" smtClean="0">
              <a:solidFill>
                <a:prstClr val="black"/>
              </a:solidFill>
              <a:latin typeface="Candara" panose="020E0502030303020204" pitchFamily="34" charset="0"/>
              <a:cs typeface="Calibri" pitchFamily="34" charset="0"/>
            </a:endParaRPr>
          </a:p>
          <a:p>
            <a:pPr marL="342900" lvl="1" indent="-342900">
              <a:spcBef>
                <a:spcPts val="600"/>
              </a:spcBef>
              <a:buFont typeface="Wingdings" panose="05000000000000000000" pitchFamily="2" charset="2"/>
              <a:buChar char="q"/>
            </a:pPr>
            <a:r>
              <a:rPr lang="en-US" sz="1600" b="1" dirty="0">
                <a:solidFill>
                  <a:schemeClr val="bg2"/>
                </a:solidFill>
                <a:latin typeface="Candara" panose="020E0502030303020204" pitchFamily="34" charset="0"/>
              </a:rPr>
              <a:t>What is unique about my </a:t>
            </a:r>
            <a:r>
              <a:rPr lang="en-US" sz="1600" b="1" dirty="0" smtClean="0">
                <a:solidFill>
                  <a:schemeClr val="bg2"/>
                </a:solidFill>
                <a:latin typeface="Candara" panose="020E0502030303020204" pitchFamily="34" charset="0"/>
              </a:rPr>
              <a:t>solution</a:t>
            </a:r>
            <a:endParaRPr lang="en-US" sz="1600" b="1" dirty="0">
              <a:solidFill>
                <a:schemeClr val="bg2"/>
              </a:solidFill>
              <a:latin typeface="Candara" panose="020E0502030303020204" pitchFamily="34" charset="0"/>
            </a:endParaRPr>
          </a:p>
          <a:p>
            <a:pPr marL="573088" lvl="1" indent="-293688">
              <a:spcBef>
                <a:spcPts val="600"/>
              </a:spcBef>
              <a:buFont typeface="Courier New" panose="02070309020205020404" pitchFamily="49" charset="0"/>
              <a:buChar char="o"/>
            </a:pPr>
            <a:r>
              <a:rPr lang="en-US" sz="1600" dirty="0">
                <a:latin typeface="Candara" panose="020E0502030303020204" pitchFamily="34" charset="0"/>
              </a:rPr>
              <a:t>Low Cost as one camera can be used for 1000s of parking slots unlike sensor based parking which requires sensors to be installed for each of the slots  </a:t>
            </a:r>
          </a:p>
          <a:p>
            <a:pPr marL="285750" lvl="1" indent="287338">
              <a:spcBef>
                <a:spcPts val="600"/>
              </a:spcBef>
              <a:buFont typeface="Courier New" panose="02070309020205020404" pitchFamily="49" charset="0"/>
              <a:buChar char="o"/>
            </a:pPr>
            <a:r>
              <a:rPr lang="en-US" sz="1600" dirty="0">
                <a:latin typeface="Candara" panose="020E0502030303020204" pitchFamily="34" charset="0"/>
              </a:rPr>
              <a:t>Open source </a:t>
            </a:r>
          </a:p>
          <a:p>
            <a:pPr marL="285750" lvl="1" indent="287338">
              <a:spcBef>
                <a:spcPts val="600"/>
              </a:spcBef>
              <a:buFont typeface="Courier New" panose="02070309020205020404" pitchFamily="49" charset="0"/>
              <a:buChar char="o"/>
            </a:pPr>
            <a:r>
              <a:rPr lang="en-US" sz="1600" dirty="0">
                <a:latin typeface="Candara" panose="020E0502030303020204" pitchFamily="34" charset="0"/>
              </a:rPr>
              <a:t>Parking violation / Wrong parking detection</a:t>
            </a:r>
          </a:p>
          <a:p>
            <a:pPr marL="285750" lvl="1" indent="287338">
              <a:spcBef>
                <a:spcPts val="600"/>
              </a:spcBef>
              <a:buFont typeface="Courier New" panose="02070309020205020404" pitchFamily="49" charset="0"/>
              <a:buChar char="o"/>
            </a:pPr>
            <a:r>
              <a:rPr lang="en-US" sz="1600" dirty="0">
                <a:solidFill>
                  <a:prstClr val="black"/>
                </a:solidFill>
                <a:latin typeface="Candara" panose="020E0502030303020204" pitchFamily="34" charset="0"/>
                <a:cs typeface="Calibri" pitchFamily="34" charset="0"/>
              </a:rPr>
              <a:t>Easily scalable </a:t>
            </a:r>
          </a:p>
          <a:p>
            <a:pPr marL="285750" lvl="1" indent="287338">
              <a:spcBef>
                <a:spcPts val="600"/>
              </a:spcBef>
              <a:buFont typeface="Courier New" panose="02070309020205020404" pitchFamily="49" charset="0"/>
              <a:buChar char="o"/>
            </a:pPr>
            <a:r>
              <a:rPr lang="en-US" sz="1600" dirty="0">
                <a:solidFill>
                  <a:prstClr val="black"/>
                </a:solidFill>
                <a:latin typeface="Candara" panose="020E0502030303020204" pitchFamily="34" charset="0"/>
                <a:cs typeface="Calibri" pitchFamily="34" charset="0"/>
              </a:rPr>
              <a:t>Ease of deployment </a:t>
            </a:r>
            <a:endParaRPr lang="en-US" sz="1600" dirty="0" smtClean="0">
              <a:solidFill>
                <a:prstClr val="black"/>
              </a:solidFill>
              <a:latin typeface="Candara" panose="020E0502030303020204" pitchFamily="34" charset="0"/>
              <a:cs typeface="Calibri" pitchFamily="34" charset="0"/>
            </a:endParaRPr>
          </a:p>
          <a:p>
            <a:pPr marL="285750" lvl="1" indent="287338">
              <a:spcBef>
                <a:spcPts val="600"/>
              </a:spcBef>
              <a:buFont typeface="Courier New" panose="02070309020205020404" pitchFamily="49" charset="0"/>
              <a:buChar char="o"/>
            </a:pPr>
            <a:r>
              <a:rPr lang="en-US" sz="1600" dirty="0" smtClean="0">
                <a:solidFill>
                  <a:prstClr val="black"/>
                </a:solidFill>
                <a:latin typeface="Candara" panose="020E0502030303020204" pitchFamily="34" charset="0"/>
                <a:cs typeface="Calibri" pitchFamily="34" charset="0"/>
              </a:rPr>
              <a:t>Mobile based</a:t>
            </a:r>
          </a:p>
          <a:p>
            <a:pPr marL="285750" lvl="1" indent="287338">
              <a:spcBef>
                <a:spcPts val="600"/>
              </a:spcBef>
              <a:buFont typeface="Courier New" panose="02070309020205020404" pitchFamily="49" charset="0"/>
              <a:buChar char="o"/>
            </a:pPr>
            <a:r>
              <a:rPr lang="en-US" sz="1600" dirty="0" smtClean="0">
                <a:solidFill>
                  <a:prstClr val="black"/>
                </a:solidFill>
                <a:latin typeface="Candara" panose="020E0502030303020204" pitchFamily="34" charset="0"/>
                <a:cs typeface="Calibri" pitchFamily="34" charset="0"/>
              </a:rPr>
              <a:t>Could enabled </a:t>
            </a:r>
            <a:endParaRPr lang="en-US" sz="1600" dirty="0">
              <a:solidFill>
                <a:prstClr val="black"/>
              </a:solidFill>
              <a:latin typeface="Candara" panose="020E0502030303020204" pitchFamily="34" charset="0"/>
              <a:cs typeface="Calibri" pitchFamily="34" charset="0"/>
            </a:endParaRPr>
          </a:p>
          <a:p>
            <a:pPr marL="285750" lvl="1" indent="287338">
              <a:buFont typeface="Courier New" panose="02070309020205020404" pitchFamily="49" charset="0"/>
              <a:buChar char="o"/>
            </a:pPr>
            <a:endParaRPr lang="en-US" sz="1600" dirty="0" smtClean="0">
              <a:solidFill>
                <a:prstClr val="black"/>
              </a:solidFill>
              <a:latin typeface="Candara" panose="020E0502030303020204" pitchFamily="34" charset="0"/>
              <a:cs typeface="Calibri" pitchFamily="34" charset="0"/>
            </a:endParaRPr>
          </a:p>
          <a:p>
            <a:pPr marL="285750" lvl="1" indent="287338">
              <a:buFont typeface="Courier New" panose="02070309020205020404" pitchFamily="49" charset="0"/>
              <a:buChar char="o"/>
            </a:pPr>
            <a:endParaRPr lang="en-US" sz="1600" dirty="0">
              <a:solidFill>
                <a:prstClr val="black"/>
              </a:solidFill>
              <a:latin typeface="Candara" panose="020E0502030303020204" pitchFamily="34" charset="0"/>
              <a:cs typeface="Calibri" pitchFamily="34" charset="0"/>
            </a:endParaRPr>
          </a:p>
          <a:p>
            <a:pPr marL="285750" lvl="1" indent="287338">
              <a:buFont typeface="Courier New" panose="02070309020205020404" pitchFamily="49" charset="0"/>
              <a:buChar char="o"/>
            </a:pPr>
            <a:endParaRPr lang="en-US" sz="1600" dirty="0" smtClean="0">
              <a:solidFill>
                <a:prstClr val="black"/>
              </a:solidFill>
              <a:latin typeface="Candara" panose="020E0502030303020204" pitchFamily="34" charset="0"/>
              <a:cs typeface="Calibri" pitchFamily="34" charset="0"/>
            </a:endParaRPr>
          </a:p>
          <a:p>
            <a:pPr marL="285750" lvl="1" indent="287338">
              <a:buFont typeface="Courier New" panose="02070309020205020404" pitchFamily="49" charset="0"/>
              <a:buChar char="o"/>
            </a:pPr>
            <a:endParaRPr lang="en-US" sz="1600" dirty="0">
              <a:solidFill>
                <a:prstClr val="black"/>
              </a:solidFill>
              <a:latin typeface="Candara" panose="020E0502030303020204" pitchFamily="34" charset="0"/>
              <a:cs typeface="Calibri" pitchFamily="34" charset="0"/>
            </a:endParaRPr>
          </a:p>
        </p:txBody>
      </p:sp>
      <p:sp>
        <p:nvSpPr>
          <p:cNvPr id="18" name="Rectangle 17"/>
          <p:cNvSpPr/>
          <p:nvPr/>
        </p:nvSpPr>
        <p:spPr>
          <a:xfrm>
            <a:off x="4522156" y="759548"/>
            <a:ext cx="4621844" cy="3893374"/>
          </a:xfrm>
          <a:prstGeom prst="rect">
            <a:avLst/>
          </a:prstGeom>
          <a:noFill/>
          <a:ln cap="rnd">
            <a:solidFill>
              <a:schemeClr val="accent1"/>
            </a:solidFill>
          </a:ln>
        </p:spPr>
        <p:txBody>
          <a:bodyPr wrap="square">
            <a:spAutoFit/>
          </a:bodyPr>
          <a:lstStyle/>
          <a:p>
            <a:pPr marL="342900" lvl="1" indent="-342900">
              <a:spcBef>
                <a:spcPts val="600"/>
              </a:spcBef>
              <a:buFont typeface="Wingdings" panose="05000000000000000000" pitchFamily="2" charset="2"/>
              <a:buChar char="q"/>
            </a:pPr>
            <a:r>
              <a:rPr lang="en-US" b="1" dirty="0" smtClean="0">
                <a:solidFill>
                  <a:schemeClr val="bg2"/>
                </a:solidFill>
                <a:latin typeface="Candara" panose="020E0502030303020204" pitchFamily="34" charset="0"/>
              </a:rPr>
              <a:t>Brief Description </a:t>
            </a:r>
            <a:endParaRPr lang="en-US" dirty="0" smtClean="0">
              <a:solidFill>
                <a:schemeClr val="bg2"/>
              </a:solidFill>
              <a:cs typeface="Calibri" pitchFamily="34" charset="0"/>
            </a:endParaRPr>
          </a:p>
          <a:p>
            <a:pPr marL="0" lvl="1">
              <a:spcBef>
                <a:spcPts val="600"/>
              </a:spcBef>
            </a:pPr>
            <a:r>
              <a:rPr lang="en-US" sz="1600" i="1" dirty="0">
                <a:latin typeface="Aparajita" panose="020B0604020202020204" pitchFamily="34" charset="0"/>
                <a:cs typeface="Aparajita" panose="020B0604020202020204" pitchFamily="34" charset="0"/>
              </a:rPr>
              <a:t>i</a:t>
            </a:r>
            <a:r>
              <a:rPr lang="en-US" sz="1600" dirty="0">
                <a:latin typeface="Candara" panose="020E0502030303020204" pitchFamily="34" charset="0"/>
              </a:rPr>
              <a:t>Park </a:t>
            </a:r>
            <a:r>
              <a:rPr lang="en-US" sz="1600" dirty="0">
                <a:solidFill>
                  <a:prstClr val="black"/>
                </a:solidFill>
                <a:latin typeface="Candara" panose="020E0502030303020204" pitchFamily="34" charset="0"/>
                <a:cs typeface="Calibri" pitchFamily="34" charset="0"/>
              </a:rPr>
              <a:t>is an </a:t>
            </a:r>
            <a:r>
              <a:rPr lang="en-US" sz="1600" dirty="0" smtClean="0">
                <a:solidFill>
                  <a:prstClr val="black"/>
                </a:solidFill>
                <a:latin typeface="Candara" panose="020E0502030303020204" pitchFamily="34" charset="0"/>
                <a:cs typeface="Calibri" pitchFamily="34" charset="0"/>
              </a:rPr>
              <a:t>intelligent </a:t>
            </a:r>
            <a:r>
              <a:rPr lang="en-US" sz="1600" dirty="0">
                <a:solidFill>
                  <a:prstClr val="black"/>
                </a:solidFill>
                <a:latin typeface="Candara" panose="020E0502030303020204" pitchFamily="34" charset="0"/>
                <a:cs typeface="Calibri" pitchFamily="34" charset="0"/>
              </a:rPr>
              <a:t>parking management </a:t>
            </a:r>
            <a:r>
              <a:rPr lang="en-US" sz="1600" dirty="0" smtClean="0">
                <a:solidFill>
                  <a:prstClr val="black"/>
                </a:solidFill>
                <a:latin typeface="Candara" panose="020E0502030303020204" pitchFamily="34" charset="0"/>
                <a:cs typeface="Calibri" pitchFamily="34" charset="0"/>
              </a:rPr>
              <a:t>solution which provides both number of available and occupied slots in real time. The solution can provide  number of occupied and available parking slots for each of the row by counting cars based on image processing technique    </a:t>
            </a:r>
            <a:r>
              <a:rPr lang="en-US" sz="1600" dirty="0" smtClean="0">
                <a:solidFill>
                  <a:prstClr val="black"/>
                </a:solidFill>
                <a:latin typeface="Candara" panose="020E0502030303020204" pitchFamily="34" charset="0"/>
                <a:cs typeface="Calibri" pitchFamily="34" charset="0"/>
              </a:rPr>
              <a:t>   </a:t>
            </a:r>
          </a:p>
          <a:p>
            <a:pPr marL="342900" lvl="1" indent="-342900">
              <a:spcBef>
                <a:spcPts val="600"/>
              </a:spcBef>
              <a:buFont typeface="Wingdings" panose="05000000000000000000" pitchFamily="2" charset="2"/>
              <a:buChar char="q"/>
            </a:pPr>
            <a:r>
              <a:rPr lang="en-US" b="1" dirty="0">
                <a:solidFill>
                  <a:schemeClr val="bg2"/>
                </a:solidFill>
                <a:latin typeface="Candara" panose="020E0502030303020204" pitchFamily="34" charset="0"/>
              </a:rPr>
              <a:t>Technologies used</a:t>
            </a:r>
          </a:p>
          <a:p>
            <a:pPr marL="800100" lvl="2" indent="-342900">
              <a:spcBef>
                <a:spcPts val="600"/>
              </a:spcBef>
              <a:buFont typeface="Courier New" panose="02070309020205020404" pitchFamily="49" charset="0"/>
              <a:buChar char="o"/>
            </a:pPr>
            <a:r>
              <a:rPr lang="en-US" sz="1600" dirty="0">
                <a:latin typeface="Candara" panose="020E0502030303020204" pitchFamily="34" charset="0"/>
              </a:rPr>
              <a:t>MySQL</a:t>
            </a:r>
          </a:p>
          <a:p>
            <a:pPr marL="800100" lvl="2" indent="-342900">
              <a:spcBef>
                <a:spcPts val="600"/>
              </a:spcBef>
              <a:buFont typeface="Courier New" panose="02070309020205020404" pitchFamily="49" charset="0"/>
              <a:buChar char="o"/>
            </a:pPr>
            <a:r>
              <a:rPr lang="en-US" sz="1600" dirty="0" err="1">
                <a:latin typeface="Candara" panose="020E0502030303020204" pitchFamily="34" charset="0"/>
              </a:rPr>
              <a:t>OpenCV</a:t>
            </a:r>
            <a:endParaRPr lang="en-US" sz="1600" dirty="0">
              <a:latin typeface="Candara" panose="020E0502030303020204" pitchFamily="34" charset="0"/>
            </a:endParaRPr>
          </a:p>
          <a:p>
            <a:pPr marL="800100" lvl="2" indent="-342900">
              <a:spcBef>
                <a:spcPts val="600"/>
              </a:spcBef>
              <a:buFont typeface="Courier New" panose="02070309020205020404" pitchFamily="49" charset="0"/>
              <a:buChar char="o"/>
            </a:pPr>
            <a:r>
              <a:rPr lang="en-US" sz="1600" dirty="0">
                <a:latin typeface="Candara" panose="020E0502030303020204" pitchFamily="34" charset="0"/>
              </a:rPr>
              <a:t>Python</a:t>
            </a:r>
          </a:p>
          <a:p>
            <a:pPr marL="800100" lvl="2" indent="-342900">
              <a:spcBef>
                <a:spcPts val="600"/>
              </a:spcBef>
              <a:buFont typeface="Courier New" panose="02070309020205020404" pitchFamily="49" charset="0"/>
              <a:buChar char="o"/>
            </a:pPr>
            <a:r>
              <a:rPr lang="en-US" sz="1600" dirty="0" smtClean="0">
                <a:latin typeface="Candara" panose="020E0502030303020204" pitchFamily="34" charset="0"/>
              </a:rPr>
              <a:t>Raspberry-pi </a:t>
            </a:r>
            <a:endParaRPr lang="en-US" sz="1600" dirty="0">
              <a:solidFill>
                <a:prstClr val="black"/>
              </a:solidFill>
              <a:cs typeface="Calibri" pitchFamily="34" charset="0"/>
            </a:endParaRPr>
          </a:p>
          <a:p>
            <a:pPr marL="0" lvl="1">
              <a:spcBef>
                <a:spcPts val="600"/>
              </a:spcBef>
            </a:pPr>
            <a:endParaRPr lang="en-US" sz="1600" dirty="0" smtClean="0">
              <a:solidFill>
                <a:prstClr val="black"/>
              </a:solidFill>
              <a:latin typeface="Candara" panose="020E0502030303020204" pitchFamily="34" charset="0"/>
              <a:cs typeface="Calibri" pitchFamily="34" charset="0"/>
            </a:endParaRPr>
          </a:p>
        </p:txBody>
      </p:sp>
      <p:pic>
        <p:nvPicPr>
          <p:cNvPr id="22" name="Picture 21"/>
          <p:cNvPicPr>
            <a:picLocks noChangeAspect="1"/>
          </p:cNvPicPr>
          <p:nvPr/>
        </p:nvPicPr>
        <p:blipFill>
          <a:blip r:embed="rId4"/>
          <a:stretch>
            <a:fillRect/>
          </a:stretch>
        </p:blipFill>
        <p:spPr>
          <a:xfrm>
            <a:off x="4552414" y="4693382"/>
            <a:ext cx="4591586" cy="1895359"/>
          </a:xfrm>
          <a:prstGeom prst="rect">
            <a:avLst/>
          </a:prstGeom>
          <a:ln>
            <a:solidFill>
              <a:schemeClr val="accent1"/>
            </a:solidFill>
          </a:ln>
        </p:spPr>
      </p:pic>
      <p:sp>
        <p:nvSpPr>
          <p:cNvPr id="23" name="TextBox 22"/>
          <p:cNvSpPr txBox="1"/>
          <p:nvPr/>
        </p:nvSpPr>
        <p:spPr>
          <a:xfrm>
            <a:off x="6029328" y="6600816"/>
            <a:ext cx="1128514" cy="184666"/>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fontAlgn="base">
              <a:buClr>
                <a:schemeClr val="tx2"/>
              </a:buClr>
            </a:pPr>
            <a:r>
              <a:rPr lang="en-US" sz="1200" i="1" dirty="0" smtClean="0">
                <a:solidFill>
                  <a:schemeClr val="bg2"/>
                </a:solidFill>
                <a:latin typeface="Candara" panose="020E0502030303020204" pitchFamily="34" charset="0"/>
              </a:rPr>
              <a:t>Demo solution Pic</a:t>
            </a:r>
            <a:endParaRPr lang="en-US" sz="1200" i="1" dirty="0" smtClean="0">
              <a:solidFill>
                <a:schemeClr val="bg2"/>
              </a:solidFill>
              <a:latin typeface="Candara" panose="020E0502030303020204" pitchFamily="34" charset="0"/>
            </a:endParaRPr>
          </a:p>
        </p:txBody>
      </p:sp>
    </p:spTree>
    <p:extLst>
      <p:ext uri="{BB962C8B-B14F-4D97-AF65-F5344CB8AC3E}">
        <p14:creationId xmlns:p14="http://schemas.microsoft.com/office/powerpoint/2010/main" val="2357103173"/>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66838" y="870058"/>
            <a:ext cx="6729984" cy="2400657"/>
          </a:xfrm>
        </p:spPr>
        <p:txBody>
          <a:bodyPr/>
          <a:lstStyle/>
          <a:p>
            <a:pPr algn="ctr"/>
            <a:r>
              <a:rPr lang="en-GB" i="1" dirty="0" smtClean="0"/>
              <a:t>Team - Digital Warriors </a:t>
            </a:r>
            <a:br>
              <a:rPr lang="en-GB" i="1" dirty="0" smtClean="0"/>
            </a:br>
            <a:r>
              <a:rPr lang="en-GB" i="1" dirty="0" smtClean="0"/>
              <a:t/>
            </a:r>
            <a:br>
              <a:rPr lang="en-GB" i="1" dirty="0" smtClean="0"/>
            </a:br>
            <a:r>
              <a:rPr lang="en-GB" sz="2000" i="1" dirty="0" smtClean="0"/>
              <a:t>Sanjay Ahuja</a:t>
            </a:r>
            <a:br>
              <a:rPr lang="en-GB" sz="2000" i="1" dirty="0" smtClean="0"/>
            </a:br>
            <a:r>
              <a:rPr lang="en-GB" sz="2000" i="1" dirty="0" smtClean="0"/>
              <a:t>Ajay Gupta</a:t>
            </a:r>
            <a:br>
              <a:rPr lang="en-GB" sz="2000" i="1" dirty="0" smtClean="0"/>
            </a:br>
            <a:r>
              <a:rPr lang="en-GB" sz="2000" i="1" dirty="0" smtClean="0"/>
              <a:t/>
            </a:r>
            <a:br>
              <a:rPr lang="en-GB" sz="2000" i="1" dirty="0" smtClean="0"/>
            </a:br>
            <a:r>
              <a:rPr lang="en-GB" i="1" dirty="0" smtClean="0"/>
              <a:t>Thank </a:t>
            </a:r>
            <a:r>
              <a:rPr lang="en-GB" i="1" dirty="0" smtClean="0"/>
              <a:t>You</a:t>
            </a:r>
            <a:endParaRPr lang="en-GB" i="1" dirty="0"/>
          </a:p>
        </p:txBody>
      </p:sp>
    </p:spTree>
    <p:extLst>
      <p:ext uri="{BB962C8B-B14F-4D97-AF65-F5344CB8AC3E}">
        <p14:creationId xmlns:p14="http://schemas.microsoft.com/office/powerpoint/2010/main" val="2502004824"/>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3_B2B Template (Arial)">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2.xml><?xml version="1.0" encoding="utf-8"?>
<a:theme xmlns:a="http://schemas.openxmlformats.org/drawingml/2006/main" name="4_B2B Template (Arial)">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3.xml><?xml version="1.0" encoding="utf-8"?>
<a:theme xmlns:a="http://schemas.openxmlformats.org/drawingml/2006/main" name="5_B2B Template (Arial)">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4.xml><?xml version="1.0" encoding="utf-8"?>
<a:theme xmlns:a="http://schemas.openxmlformats.org/drawingml/2006/main" name="1_Mahindra Rise Template Final">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ocument_x0020_Classification xmlns="fcfb129d-2c4d-4bcd-afb5-a92980dfa96d">PreSales Kit</Document_x0020_Classification>
    <Folder xmlns="b6ae8028-3361-4878-ad09-deb2e128b95c" xsi:nil="true"/>
    <Document_x0020_Sub_x0020_Classification xmlns="fcfb129d-2c4d-4bcd-afb5-a92980dfa96d">Process and Service Offering</Document_x0020_Sub_x0020_Classification>
    <Subfolder xmlns="b6ae8028-3361-4878-ad09-deb2e128b95c" xsi:nil="true"/>
    <Service_x0020_Line xmlns="fcfb129d-2c4d-4bcd-afb5-a92980dfa96d">NA</Service_x0020_Line>
    <Asset_x0020_Type xmlns="b6ae8028-3361-4878-ad09-deb2e128b95c" xsi:nil="true"/>
    <Service_x0020_Offering xmlns="fcfb129d-2c4d-4bcd-afb5-a92980dfa96d">NA</Service_x0020_Offering>
    <Domain xmlns="fcfb129d-2c4d-4bcd-afb5-a92980dfa96d" xsi:nil="true"/>
    <Technology xmlns="fcfb129d-2c4d-4bcd-afb5-a92980dfa96d">NA</Technology>
    <AverageRating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0CB50A625C08A4E8BBFFC168B2DA761" ma:contentTypeVersion="13" ma:contentTypeDescription="Create a new document." ma:contentTypeScope="" ma:versionID="0fd8348a777c7c6d68e0149ead30af7f">
  <xsd:schema xmlns:xsd="http://www.w3.org/2001/XMLSchema" xmlns:xs="http://www.w3.org/2001/XMLSchema" xmlns:p="http://schemas.microsoft.com/office/2006/metadata/properties" xmlns:ns1="http://schemas.microsoft.com/sharepoint/v3" xmlns:ns2="fcfb129d-2c4d-4bcd-afb5-a92980dfa96d" xmlns:ns3="b6ae8028-3361-4878-ad09-deb2e128b95c" targetNamespace="http://schemas.microsoft.com/office/2006/metadata/properties" ma:root="true" ma:fieldsID="a1a318017390aad9821713f8d338b348" ns1:_="" ns2:_="" ns3:_="">
    <xsd:import namespace="http://schemas.microsoft.com/sharepoint/v3"/>
    <xsd:import namespace="fcfb129d-2c4d-4bcd-afb5-a92980dfa96d"/>
    <xsd:import namespace="b6ae8028-3361-4878-ad09-deb2e128b95c"/>
    <xsd:element name="properties">
      <xsd:complexType>
        <xsd:sequence>
          <xsd:element name="documentManagement">
            <xsd:complexType>
              <xsd:all>
                <xsd:element ref="ns2:Document_x0020_Sub_x0020_Classification" minOccurs="0"/>
                <xsd:element ref="ns2:Document_x0020_Classification" minOccurs="0"/>
                <xsd:element ref="ns2:Service_x0020_Offering" minOccurs="0"/>
                <xsd:element ref="ns2:Service_x0020_Line" minOccurs="0"/>
                <xsd:element ref="ns2:Technology" minOccurs="0"/>
                <xsd:element ref="ns2:Domain" minOccurs="0"/>
                <xsd:element ref="ns3:Asset_x0020_Type" minOccurs="0"/>
                <xsd:element ref="ns3:Folder" minOccurs="0"/>
                <xsd:element ref="ns3:Subfolder"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1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1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fcfb129d-2c4d-4bcd-afb5-a92980dfa96d" elementFormDefault="qualified">
    <xsd:import namespace="http://schemas.microsoft.com/office/2006/documentManagement/types"/>
    <xsd:import namespace="http://schemas.microsoft.com/office/infopath/2007/PartnerControls"/>
    <xsd:element name="Document_x0020_Sub_x0020_Classification" ma:index="3" nillable="true" ma:displayName="Document Classification" ma:default="Delivery" ma:format="Dropdown" ma:internalName="Document_x0020_Sub_x0020_Classification">
      <xsd:simpleType>
        <xsd:restriction base="dms:Choice">
          <xsd:enumeration value="Delivery"/>
          <xsd:enumeration value="Sales &amp; Presales"/>
          <xsd:enumeration value="Process and Service Offering"/>
          <xsd:enumeration value="Alliances"/>
          <xsd:enumeration value="Operations"/>
        </xsd:restriction>
      </xsd:simpleType>
    </xsd:element>
    <xsd:element name="Document_x0020_Classification" ma:index="4" nillable="true" ma:displayName="Document Sub Classification" ma:format="Dropdown" ma:internalName="Document_x0020_Classification">
      <xsd:simpleType>
        <xsd:restriction base="dms:Choice">
          <xsd:enumeration value="Alliance info"/>
          <xsd:enumeration value="Architecture Docs"/>
          <xsd:enumeration value="Articles"/>
          <xsd:enumeration value="Best Practices"/>
          <xsd:enumeration value="Brochures"/>
          <xsd:enumeration value="Case Studies"/>
          <xsd:enumeration value="Contact List"/>
          <xsd:enumeration value="Customer Info"/>
          <xsd:enumeration value="Film"/>
          <xsd:enumeration value="Images"/>
          <xsd:enumeration value="Newsletter"/>
          <xsd:enumeration value="POCs"/>
          <xsd:enumeration value="Practice PPTs"/>
          <xsd:enumeration value="PreSales Kit"/>
          <xsd:enumeration value="Presentations"/>
          <xsd:enumeration value="Process Collateral"/>
          <xsd:enumeration value="Posters"/>
          <xsd:enumeration value="Profiles"/>
          <xsd:enumeration value="Questionnaire"/>
          <xsd:enumeration value="Reviews"/>
          <xsd:enumeration value="Reports"/>
          <xsd:enumeration value="RFP / Proposals / RFIs"/>
          <xsd:enumeration value="Sales Brochures"/>
          <xsd:enumeration value="SO Collateral"/>
          <xsd:enumeration value="Survey Results"/>
          <xsd:enumeration value="Technical Papers"/>
          <xsd:enumeration value="Templates"/>
          <xsd:enumeration value="White Papers"/>
          <xsd:enumeration value="Others"/>
        </xsd:restriction>
      </xsd:simpleType>
    </xsd:element>
    <xsd:element name="Service_x0020_Offering" ma:index="5" nillable="true" ma:displayName="Service Offering" ma:default="NA" ma:format="Dropdown" ma:internalName="Service_x0020_Offering">
      <xsd:simpleType>
        <xsd:restriction base="dms:Choice">
          <xsd:enumeration value="NA"/>
          <xsd:enumeration value="Aero Manufacturing"/>
          <xsd:enumeration value="Aero Structures"/>
          <xsd:enumeration value="Aero Systems"/>
          <xsd:enumeration value="Airline MRO Solutions"/>
          <xsd:enumeration value="Airlines and Travel services"/>
          <xsd:enumeration value="Airport Solutions"/>
          <xsd:enumeration value="Application Transition/Transformation Solutions"/>
          <xsd:enumeration value="Automotive Electronics"/>
          <xsd:enumeration value="Avionics Solutions for Aerospace &amp; Defense"/>
          <xsd:enumeration value="BI / DW Lifecycle Consulting"/>
          <xsd:enumeration value="BI / DW Technology Services (COE)"/>
          <xsd:enumeration value="BI / DW Testing, Maintenance and Support"/>
          <xsd:enumeration value="BPO Services"/>
          <xsd:enumeration value="Business Analytics"/>
          <xsd:enumeration value="Business Process Management  Solutions"/>
          <xsd:enumeration value="Business Process Re-engineering"/>
          <xsd:enumeration value="Central Banking Solutions"/>
          <xsd:enumeration value="Cloud computing  - new biz model, novel solutions"/>
          <xsd:enumeration value="CoE (Aerospace &amp; Defence)"/>
          <xsd:enumeration value="Communication enabled business process and applications(UC services &amp; Apps, Soln Arch)"/>
          <xsd:enumeration value="Consumer Lending"/>
          <xsd:enumeration value="Core Banking Solutions"/>
          <xsd:enumeration value="Corporate Performance Management"/>
          <xsd:enumeration value="CPG Solutions"/>
          <xsd:enumeration value="Custom &amp; Composite Applications Development using Oracle Middleware"/>
          <xsd:enumeration value="Customer Relationship Management  Solutions"/>
          <xsd:enumeration value="Data and Metadata Management Services"/>
          <xsd:enumeration value="DBA Services - DB2, Informix, Progress"/>
          <xsd:enumeration value="DBA Services - Oracle"/>
          <xsd:enumeration value="DBA Services - SQL Server, Sybase, Ingres"/>
          <xsd:enumeration value="DBA Services - Teradata"/>
          <xsd:enumeration value="Digital Convergence – IP/patent based Components"/>
          <xsd:enumeration value="eHealth"/>
          <xsd:enumeration value="Emergency Management (108)"/>
          <xsd:enumeration value="Emerging Network Management Solution"/>
          <xsd:enumeration value="Emerging Technologies and Rich Internet Applications"/>
          <xsd:enumeration value="Enterprise Application Integration Solutions"/>
          <xsd:enumeration value="Enterprise Architecture and SOA"/>
          <xsd:enumeration value="Enterprise Content Management Solutions"/>
          <xsd:enumeration value="Enterprise Risk Management"/>
          <xsd:enumeration value="EPM Solutions"/>
          <xsd:enumeration value="FUTURUS"/>
          <xsd:enumeration value="Gov E Services"/>
          <xsd:enumeration value="Governance, Compliance &amp; Risk Management (GRC) Implementation"/>
          <xsd:enumeration value="Health Insurance Solutions"/>
          <xsd:enumeration value="Hospital Information Systems"/>
          <xsd:enumeration value="Industrial &amp; defense Electronics"/>
          <xsd:enumeration value="Infrastructure Applications and Tools"/>
          <xsd:enumeration value="Infrastructure Enterprise Systems"/>
          <xsd:enumeration value="Infrastructure integration solutions"/>
          <xsd:enumeration value="Integrated Testing Solutions"/>
          <xsd:enumeration value="IT Quality Consulting"/>
          <xsd:enumeration value="IT Tooling Center of Excellence"/>
          <xsd:enumeration value="ITSM Consulting"/>
          <xsd:enumeration value="Java &amp; Open Source Solutions"/>
          <xsd:enumeration value="JDE Applications  Maintenance &amp; Support"/>
          <xsd:enumeration value="JDE Applications Custom Development"/>
          <xsd:enumeration value="JDE Applications Implementation"/>
          <xsd:enumeration value="JDE Applications Upgrade"/>
          <xsd:enumeration value="Lean &amp; 6 Sigma Consulting"/>
          <xsd:enumeration value="Life Insurance Solutions"/>
          <xsd:enumeration value="Life Sciences R&amp;D Solutions"/>
          <xsd:enumeration value="LS - Manufacturing and Supply Chain Solutions"/>
          <xsd:enumeration value="LS Sales and Marketing Solutions"/>
          <xsd:enumeration value="Mainframe Solutions"/>
          <xsd:enumeration value="Managed Services"/>
          <xsd:enumeration value="Manufacturing &amp; Sourcing"/>
          <xsd:enumeration value="Manufacturing Operations and Consulting Solutions"/>
          <xsd:enumeration value="Mechanical Structures"/>
          <xsd:enumeration value="Mechanical Systems"/>
          <xsd:enumeration value="Media analytics and IT solutions - advertising, online behavior"/>
          <xsd:enumeration value="Media publishing solutions - DAM/DRM, CDN (ingestion, conversion, repurposing and distribution)"/>
          <xsd:enumeration value="Media service provider solutions"/>
          <xsd:enumeration value="Microsoft Platform Solutions"/>
          <xsd:enumeration value="Mobility Solutions"/>
          <xsd:enumeration value="MTCA-Microsoft Technical Consulting &amp; Alliance"/>
          <xsd:enumeration value="Networking platforms and solutions"/>
          <xsd:enumeration value="O&amp;G Midstream, Refining &amp; Trading Solutions"/>
          <xsd:enumeration value="Oil &amp; GAS Upstream Solutions"/>
          <xsd:enumeration value="Oil and Gas Downstream Marketing and Retail"/>
          <xsd:enumeration value="Oracle 360 Commerce Implementation"/>
          <xsd:enumeration value="Oracle Content Management Services"/>
          <xsd:enumeration value="Oracle Ebusiness Applications Maintenance &amp; Support"/>
          <xsd:enumeration value="Oracle Ebusiness Custom Development"/>
          <xsd:enumeration value="Oracle Ebusiness Implementation"/>
          <xsd:enumeration value="Oracle Ebusiness Upgrade"/>
          <xsd:enumeration value="Oracle Identity and Access Management Services"/>
          <xsd:enumeration value="Oracle Master Data Management (MDM)"/>
          <xsd:enumeration value="Oracle Portal Services"/>
          <xsd:enumeration value="Oracle Retek Implementation"/>
          <xsd:enumeration value="Payments &amp; Cards"/>
          <xsd:enumeration value="PeopleSoft Applications Custom Development"/>
          <xsd:enumeration value="PeopleSoft Applications Implementation"/>
          <xsd:enumeration value="PeopleSoft Applications Maintenance &amp; Support"/>
          <xsd:enumeration value="PeopleSoft Applications Upgrade"/>
          <xsd:enumeration value="PLM and EDI Solutions"/>
          <xsd:enumeration value="PMO  Consulting and ProgramManagement"/>
          <xsd:enumeration value="Point Solutions"/>
          <xsd:enumeration value="Property and Casualty Insurance Solutions"/>
          <xsd:enumeration value="Public Health Management (104)"/>
          <xsd:enumeration value="Requirement Management Consulting"/>
          <xsd:enumeration value="Retail Solutions"/>
          <xsd:enumeration value="SaaS for Manufacturing"/>
          <xsd:enumeration value="Sales and After Market solutions"/>
          <xsd:enumeration value="SAP ABAP Development and Enhacement Services"/>
          <xsd:enumeration value="SAP BASIS System Administration Services"/>
          <xsd:enumeration value="SAP Branding and Product Alliance Services"/>
          <xsd:enumeration value="SAP CoE and Innovation Services"/>
          <xsd:enumeration value="SAP End-To-End Implementation &amp; Roll Out Services"/>
          <xsd:enumeration value="SAP Financial &amp; Analytics Services"/>
          <xsd:enumeration value="SAP Human Capital Management Solutions"/>
          <xsd:enumeration value="SAP Knowledge Management &amp; Learning Services"/>
          <xsd:enumeration value="SAP Manufacturing &amp; Supply Chain Services"/>
          <xsd:enumeration value="SAP NetWeaver &amp; Integration Solutions"/>
          <xsd:enumeration value="SAP O2C &amp; CRM Services"/>
          <xsd:enumeration value="SAP Upgrade and AMS Services"/>
          <xsd:enumeration value="Semicon Analytics and IT solutions"/>
          <xsd:enumeration value="Semicon equipment engg services -- mechanical, electronics"/>
          <xsd:enumeration value="Semicon Manufacturing IT solutions"/>
          <xsd:enumeration value="Siebel Applications  Maintenance &amp; Support"/>
          <xsd:enumeration value="Siebel Applications Custom Development"/>
          <xsd:enumeration value="Siebel Applications Implementation"/>
          <xsd:enumeration value="Siebel Applications Upgrade"/>
          <xsd:enumeration value="Software Engineering Consulting"/>
          <xsd:enumeration value="Software product engg services for computing platforms (Apple, MS, Oracle, IBM)"/>
          <xsd:enumeration value="Software product engg services for network equipment, devices and appliances"/>
          <xsd:enumeration value="Software product engg services for Online &amp; Video games"/>
          <xsd:enumeration value="Solutions for Development Banks"/>
          <xsd:enumeration value="Solutions for Higher Education"/>
          <xsd:enumeration value="Solutions for Infrastructure and Real Estate"/>
          <xsd:enumeration value="Solutions for Logistics Service Providers"/>
          <xsd:enumeration value="Sourcing &amp; Asset (MES, LIMS, EAM) Management Solutions"/>
          <xsd:enumeration value="Sports OSS/BSS services"/>
          <xsd:enumeration value="STP and Asset Servicing"/>
          <xsd:enumeration value="Strategic IT Advisory Services"/>
          <xsd:enumeration value="Strategic Sourcing Consulting"/>
          <xsd:enumeration value="Stress, Fatigue &amp; Damage Tolerance"/>
          <xsd:enumeration value="Technical Publication Solutions"/>
          <xsd:enumeration value="Telecom Analytics and IT solutions"/>
          <xsd:enumeration value="Telecom BSS services"/>
          <xsd:enumeration value="Telecom Electronics"/>
          <xsd:enumeration value="Telecom OSS and NMS services"/>
          <xsd:enumeration value="Telecom SDP"/>
          <xsd:enumeration value="Testing Frameworks"/>
          <xsd:enumeration value="TOC Consulting"/>
          <xsd:enumeration value="User Experience Management Solutions"/>
          <xsd:enumeration value="Utilities Solutions Offerings"/>
          <xsd:enumeration value="Vendor Collaboration Solutions"/>
          <xsd:enumeration value="Vertical Solutions Frameworks"/>
          <xsd:enumeration value="VisionPLUS - Credit Processing"/>
        </xsd:restriction>
      </xsd:simpleType>
    </xsd:element>
    <xsd:element name="Service_x0020_Line" ma:index="6" nillable="true" ma:displayName="Service Line" ma:default="NA" ma:format="Dropdown" ma:internalName="Service_x0020_Line">
      <xsd:simpleType>
        <xsd:restriction base="dms:Choice">
          <xsd:enumeration value="NA"/>
          <xsd:enumeration value="Application Development and Maintenance (ADMS)"/>
          <xsd:enumeration value="Business Process Outsourcing"/>
          <xsd:enumeration value="Enterprise Business Solutions"/>
          <xsd:enumeration value="Integrated Engineering Services"/>
          <xsd:enumeration value="Infrastructure Management Services"/>
          <xsd:enumeration value="Vertical or Industry Native Solutions"/>
        </xsd:restriction>
      </xsd:simpleType>
    </xsd:element>
    <xsd:element name="Technology" ma:index="7" nillable="true" ma:displayName="Technology" ma:default="NA" ma:format="Dropdown" ma:internalName="Technology">
      <xsd:simpleType>
        <xsd:restriction base="dms:Choice">
          <xsd:enumeration value="NA"/>
          <xsd:enumeration value="Applcn Server Technologies"/>
          <xsd:enumeration value="Actuate"/>
          <xsd:enumeration value="Ariba"/>
          <xsd:enumeration value="Baan"/>
          <xsd:enumeration value="Business Intelligence Solution"/>
          <xsd:enumeration value="Business Objects"/>
          <xsd:enumeration value="Client-Server Technologies"/>
          <xsd:enumeration value="Cognos"/>
          <xsd:enumeration value="Cold Fusion"/>
          <xsd:enumeration value="Component Technologies"/>
          <xsd:enumeration value="Date Stage"/>
          <xsd:enumeration value="Database"/>
          <xsd:enumeration value="DB2"/>
          <xsd:enumeration value="DW/Data Mining Technologies"/>
          <xsd:enumeration value="Engg Services CAD/CAM"/>
          <xsd:enumeration value="Enterprise App. Integration"/>
          <xsd:enumeration value="Enterprise Application"/>
          <xsd:enumeration value="ERP"/>
          <xsd:enumeration value="Hyperion"/>
          <xsd:enumeration value="IBM Technologies"/>
          <xsd:enumeration value="Infomatica"/>
          <xsd:enumeration value="Internet(Biz)"/>
          <xsd:enumeration value="Linux"/>
          <xsd:enumeration value="Lotus Domino"/>
          <xsd:enumeration value="Lotus Notes"/>
          <xsd:enumeration value="Mac OS"/>
          <xsd:enumeration value="Mainframe Technologies"/>
          <xsd:enumeration value="Microstrategy"/>
          <xsd:enumeration value="Maximo"/>
          <xsd:enumeration value="Not Applicable"/>
          <xsd:enumeration value="NSIG"/>
          <xsd:enumeration value="OLAP"/>
          <xsd:enumeration value="ORACLE"/>
          <xsd:enumeration value="Peoplesoft"/>
          <xsd:enumeration value="PSOS"/>
          <xsd:enumeration value="Quality"/>
          <xsd:enumeration value="SAP"/>
          <xsd:enumeration value="SAS"/>
          <xsd:enumeration value="SQL Server"/>
          <xsd:enumeration value="SUN Technologies"/>
          <xsd:enumeration value="System Software"/>
          <xsd:enumeration value="Teradata"/>
          <xsd:enumeration value="UML"/>
          <xsd:enumeration value="UNIX"/>
          <xsd:enumeration value="Visual Studio"/>
          <xsd:enumeration value="VxWorks"/>
          <xsd:enumeration value="WAP"/>
          <xsd:enumeration value="WebLogic"/>
          <xsd:enumeration value="WebSphere"/>
        </xsd:restriction>
      </xsd:simpleType>
    </xsd:element>
    <xsd:element name="Domain" ma:index="8" nillable="true" ma:displayName="Domain" ma:format="Dropdown" ma:internalName="Domain">
      <xsd:simpleType>
        <xsd:restriction base="dms:Choice">
          <xsd:enumeration value="NA"/>
          <xsd:enumeration value="Air Transport"/>
          <xsd:enumeration value="Automotive"/>
          <xsd:enumeration value="Banking and Finance"/>
          <xsd:enumeration value="Bioinformatics"/>
          <xsd:enumeration value="Business Process Outsourcing"/>
          <xsd:enumeration value="CMM"/>
          <xsd:enumeration value="Construction"/>
          <xsd:enumeration value="Consulting Organization"/>
          <xsd:enumeration value="Education and Training"/>
          <xsd:enumeration value="Embedded System"/>
          <xsd:enumeration value="Engineering Design"/>
          <xsd:enumeration value="GIS"/>
          <xsd:enumeration value="Government-eGovernment"/>
          <xsd:enumeration value="Healthcare"/>
          <xsd:enumeration value="Hospitality"/>
          <xsd:enumeration value="Human Resources"/>
          <xsd:enumeration value="IT Enabled Services"/>
          <xsd:enumeration value="IT Infrastructure"/>
          <xsd:enumeration value="IT Outsourcing"/>
          <xsd:enumeration value="Information Technology"/>
          <xsd:enumeration value="Infrastructure (Non-IT)"/>
          <xsd:enumeration value="Knowledge Management"/>
          <xsd:enumeration value="Legal"/>
          <xsd:enumeration value="Life and Health Insurance"/>
          <xsd:enumeration value="Manufacturing"/>
          <xsd:enumeration value="Media and Entertainment"/>
          <xsd:enumeration value="Non Profit Organization"/>
          <xsd:enumeration value="Not Applicable"/>
          <xsd:enumeration value="Oil and Gas Industry"/>
          <xsd:enumeration value="Others"/>
          <xsd:enumeration value="Pharmaceuticals"/>
          <xsd:enumeration value="Property and Casualty Insurance"/>
          <xsd:enumeration value="Real Estates"/>
          <xsd:enumeration value="Retail"/>
          <xsd:enumeration value="Sales and Marketing"/>
          <xsd:enumeration value="Semiconductor"/>
          <xsd:enumeration value="Surface Transport"/>
          <xsd:enumeration value="Telecom"/>
          <xsd:enumeration value="Transportation"/>
          <xsd:enumeration value="Utilities"/>
        </xsd:restriction>
      </xsd:simpleType>
    </xsd:element>
  </xsd:schema>
  <xsd:schema xmlns:xsd="http://www.w3.org/2001/XMLSchema" xmlns:xs="http://www.w3.org/2001/XMLSchema" xmlns:dms="http://schemas.microsoft.com/office/2006/documentManagement/types" xmlns:pc="http://schemas.microsoft.com/office/infopath/2007/PartnerControls" targetNamespace="b6ae8028-3361-4878-ad09-deb2e128b95c" elementFormDefault="qualified">
    <xsd:import namespace="http://schemas.microsoft.com/office/2006/documentManagement/types"/>
    <xsd:import namespace="http://schemas.microsoft.com/office/infopath/2007/PartnerControls"/>
    <xsd:element name="Asset_x0020_Type" ma:index="15" nillable="true" ma:displayName="Asset Type" ma:internalName="Asset_x0020_Type">
      <xsd:simpleType>
        <xsd:restriction base="dms:Text">
          <xsd:maxLength value="255"/>
        </xsd:restriction>
      </xsd:simpleType>
    </xsd:element>
    <xsd:element name="Folder" ma:index="16" nillable="true" ma:displayName="Folder" ma:format="Dropdown" ma:internalName="Folder">
      <xsd:simpleType>
        <xsd:restriction base="dms:Choice">
          <xsd:enumeration value="Corporate"/>
          <xsd:enumeration value="Industries"/>
          <xsd:enumeration value="Partners"/>
          <xsd:enumeration value="Services"/>
        </xsd:restriction>
      </xsd:simpleType>
    </xsd:element>
    <xsd:element name="Subfolder" ma:index="17" nillable="true" ma:displayName="Subfolder" ma:internalName="Subfolder">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2"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753E0E9-BBAC-4E77-B03C-F4757A7347B6}">
  <ds:schemaRefs>
    <ds:schemaRef ds:uri="http://schemas.microsoft.com/office/2006/documentManagement/types"/>
    <ds:schemaRef ds:uri="http://schemas.microsoft.com/sharepoint/v3"/>
    <ds:schemaRef ds:uri="http://schemas.microsoft.com/office/2006/metadata/properties"/>
    <ds:schemaRef ds:uri="http://purl.org/dc/elements/1.1/"/>
    <ds:schemaRef ds:uri="http://www.w3.org/XML/1998/namespace"/>
    <ds:schemaRef ds:uri="fcfb129d-2c4d-4bcd-afb5-a92980dfa96d"/>
    <ds:schemaRef ds:uri="http://schemas.microsoft.com/office/infopath/2007/PartnerControls"/>
    <ds:schemaRef ds:uri="http://schemas.openxmlformats.org/package/2006/metadata/core-properties"/>
    <ds:schemaRef ds:uri="b6ae8028-3361-4878-ad09-deb2e128b95c"/>
    <ds:schemaRef ds:uri="http://purl.org/dc/terms/"/>
    <ds:schemaRef ds:uri="http://purl.org/dc/dcmitype/"/>
  </ds:schemaRefs>
</ds:datastoreItem>
</file>

<file path=customXml/itemProps2.xml><?xml version="1.0" encoding="utf-8"?>
<ds:datastoreItem xmlns:ds="http://schemas.openxmlformats.org/officeDocument/2006/customXml" ds:itemID="{E0A1B877-42DF-448B-A257-86EBCF04CE7C}">
  <ds:schemaRefs>
    <ds:schemaRef ds:uri="http://schemas.microsoft.com/sharepoint/v3/contenttype/forms"/>
  </ds:schemaRefs>
</ds:datastoreItem>
</file>

<file path=customXml/itemProps3.xml><?xml version="1.0" encoding="utf-8"?>
<ds:datastoreItem xmlns:ds="http://schemas.openxmlformats.org/officeDocument/2006/customXml" ds:itemID="{71BD1BD0-5B2D-4195-A30E-2BF0B901EF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cfb129d-2c4d-4bcd-afb5-a92980dfa96d"/>
    <ds:schemaRef ds:uri="b6ae8028-3361-4878-ad09-deb2e128b9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Tech_Mahindra_KPN_DefenseMeeting</Template>
  <TotalTime>0</TotalTime>
  <Words>129</Words>
  <Application>Microsoft Office PowerPoint</Application>
  <PresentationFormat>On-screen Show (4:3)</PresentationFormat>
  <Paragraphs>26</Paragraphs>
  <Slides>2</Slides>
  <Notes>2</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2</vt:i4>
      </vt:variant>
    </vt:vector>
  </HeadingPairs>
  <TitlesOfParts>
    <vt:vector size="13" baseType="lpstr">
      <vt:lpstr>Aparajita</vt:lpstr>
      <vt:lpstr>Arial</vt:lpstr>
      <vt:lpstr>Calibri</vt:lpstr>
      <vt:lpstr>Candara</vt:lpstr>
      <vt:lpstr>Courier New</vt:lpstr>
      <vt:lpstr>Wingdings</vt:lpstr>
      <vt:lpstr>Wingdings 3</vt:lpstr>
      <vt:lpstr>3_B2B Template (Arial)</vt:lpstr>
      <vt:lpstr>4_B2B Template (Arial)</vt:lpstr>
      <vt:lpstr>5_B2B Template (Arial)</vt:lpstr>
      <vt:lpstr>1_Mahindra Rise Template Final</vt:lpstr>
      <vt:lpstr>iPark  - by Digital Warriors   (Intelligent Parking Management System)</vt:lpstr>
      <vt:lpstr>Team - Digital Warriors   Sanjay Ahuja Ajay Gupta  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keywords>Tech Mahindra Powerpoint Template</cp:keywords>
  <cp:lastModifiedBy/>
  <cp:revision>1</cp:revision>
  <dcterms:created xsi:type="dcterms:W3CDTF">2013-11-04T09:17:00Z</dcterms:created>
  <dcterms:modified xsi:type="dcterms:W3CDTF">2016-06-05T11:18:56Z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0x01010030CB50A625C08A4E8BBFFC168B2DA761</vt:lpwstr>
  </property>
</Properties>
</file>