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48" autoAdjust="0"/>
    <p:restoredTop sz="94622" autoAdjust="0"/>
  </p:normalViewPr>
  <p:slideViewPr>
    <p:cSldViewPr snapToGrid="0" showGuides="1">
      <p:cViewPr>
        <p:scale>
          <a:sx n="100" d="100"/>
          <a:sy n="100" d="100"/>
        </p:scale>
        <p:origin x="-4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xmlns=""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unalkhanduja20@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gaishwary@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200525" y="3667125"/>
            <a:ext cx="4219575" cy="203132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:Entertainment app</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a:t>
            </a:r>
            <a:r>
              <a:rPr lang="en-US" sz="1200" dirty="0" err="1" smtClean="0">
                <a:latin typeface="+mj-lt"/>
              </a:rPr>
              <a:t>Noida</a:t>
            </a:r>
            <a:endParaRPr lang="en-US" sz="1200" dirty="0" smtClean="0">
              <a:latin typeface="+mj-lt"/>
            </a:endParaRPr>
          </a:p>
          <a:p>
            <a:pPr fontAlgn="base">
              <a:buClr>
                <a:schemeClr val="tx2"/>
              </a:buClr>
            </a:pPr>
            <a:r>
              <a:rPr lang="en-US" sz="1200" dirty="0" smtClean="0">
                <a:latin typeface="+mj-lt"/>
              </a:rPr>
              <a:t>Team Name : </a:t>
            </a:r>
            <a:r>
              <a:rPr lang="en-US" sz="1200" dirty="0" err="1" smtClean="0">
                <a:latin typeface="+mj-lt"/>
              </a:rPr>
              <a:t>LogicView</a:t>
            </a:r>
            <a:endParaRPr lang="en-US" sz="1200" dirty="0" smtClean="0">
              <a:latin typeface="+mj-lt"/>
            </a:endParaRPr>
          </a:p>
          <a:p>
            <a:pPr fontAlgn="base">
              <a:buClr>
                <a:schemeClr val="tx2"/>
              </a:buClr>
            </a:pPr>
            <a:r>
              <a:rPr lang="en-US" sz="1200" dirty="0" smtClean="0">
                <a:latin typeface="+mj-lt"/>
              </a:rPr>
              <a:t>Team lead Name : </a:t>
            </a:r>
            <a:r>
              <a:rPr lang="en-US" sz="1200" dirty="0" err="1" smtClean="0">
                <a:latin typeface="+mj-lt"/>
              </a:rPr>
              <a:t>Kunal</a:t>
            </a:r>
            <a:r>
              <a:rPr lang="en-US" sz="1200" dirty="0" smtClean="0">
                <a:latin typeface="+mj-lt"/>
              </a:rPr>
              <a:t> </a:t>
            </a:r>
            <a:r>
              <a:rPr lang="en-US" sz="1200" dirty="0" err="1" smtClean="0">
                <a:latin typeface="+mj-lt"/>
              </a:rPr>
              <a:t>Khanduja</a:t>
            </a:r>
            <a:endParaRPr lang="en-US" sz="1200" dirty="0" smtClean="0">
              <a:latin typeface="+mj-lt"/>
            </a:endParaRPr>
          </a:p>
          <a:p>
            <a:pPr fontAlgn="base">
              <a:buClr>
                <a:schemeClr val="tx2"/>
              </a:buClr>
            </a:pPr>
            <a:endParaRPr lang="en-US" sz="1200" dirty="0">
              <a:latin typeface="+mj-lt"/>
            </a:endParaRPr>
          </a:p>
          <a:p>
            <a:pPr fontAlgn="base">
              <a:buClr>
                <a:schemeClr val="tx2"/>
              </a:buClr>
            </a:pPr>
            <a:r>
              <a:rPr lang="en-US" sz="1200" i="1" dirty="0" smtClean="0">
                <a:latin typeface="+mj-lt"/>
              </a:rPr>
              <a:t>&lt;Add each participant </a:t>
            </a:r>
            <a:r>
              <a:rPr lang="en-US" sz="1200" i="1" dirty="0" err="1" smtClean="0">
                <a:latin typeface="+mj-lt"/>
              </a:rPr>
              <a:t>emp</a:t>
            </a:r>
            <a:r>
              <a:rPr lang="en-US" sz="1200" i="1" dirty="0" smtClean="0">
                <a:latin typeface="+mj-lt"/>
              </a:rPr>
              <a:t> id, </a:t>
            </a:r>
            <a:r>
              <a:rPr lang="en-US" sz="1200" i="1" dirty="0" err="1" smtClean="0">
                <a:latin typeface="+mj-lt"/>
              </a:rPr>
              <a:t>emp</a:t>
            </a:r>
            <a:r>
              <a:rPr lang="en-US" sz="1200" i="1" dirty="0" smtClean="0">
                <a:latin typeface="+mj-lt"/>
              </a:rPr>
              <a:t> name and email in the tabular form </a:t>
            </a:r>
            <a:r>
              <a:rPr lang="en-US" sz="1200" i="1" dirty="0" smtClean="0">
                <a:latin typeface="+mj-lt"/>
              </a:rPr>
              <a:t>&gt;</a:t>
            </a:r>
          </a:p>
          <a:p>
            <a:pPr marL="228600" indent="-228600" fontAlgn="base">
              <a:buClr>
                <a:schemeClr val="tx2"/>
              </a:buClr>
              <a:buAutoNum type="arabicPeriod"/>
            </a:pPr>
            <a:r>
              <a:rPr lang="en-US" sz="1200" i="1" dirty="0" err="1" smtClean="0">
                <a:latin typeface="+mj-lt"/>
              </a:rPr>
              <a:t>Kunal</a:t>
            </a:r>
            <a:r>
              <a:rPr lang="en-US" sz="1200" i="1" dirty="0" smtClean="0">
                <a:latin typeface="+mj-lt"/>
              </a:rPr>
              <a:t> </a:t>
            </a:r>
            <a:r>
              <a:rPr lang="en-US" sz="1200" i="1" dirty="0" err="1" smtClean="0">
                <a:latin typeface="+mj-lt"/>
              </a:rPr>
              <a:t>Khanduja</a:t>
            </a:r>
            <a:r>
              <a:rPr lang="en-US" sz="1200" i="1" dirty="0" smtClean="0">
                <a:latin typeface="+mj-lt"/>
              </a:rPr>
              <a:t>   </a:t>
            </a:r>
            <a:r>
              <a:rPr lang="en-US" sz="1200" i="1" dirty="0" smtClean="0">
                <a:latin typeface="+mj-lt"/>
                <a:hlinkClick r:id="rId3"/>
              </a:rPr>
              <a:t>kunalkhanduja20@gmail.com</a:t>
            </a:r>
            <a:endParaRPr lang="en-US" sz="1200" i="1" dirty="0" smtClean="0">
              <a:latin typeface="+mj-lt"/>
            </a:endParaRPr>
          </a:p>
          <a:p>
            <a:pPr marL="228600" indent="-228600" fontAlgn="base">
              <a:buClr>
                <a:schemeClr val="tx2"/>
              </a:buClr>
              <a:buAutoNum type="arabicPeriod"/>
            </a:pPr>
            <a:r>
              <a:rPr lang="en-US" sz="1200" i="1" dirty="0" err="1" smtClean="0">
                <a:latin typeface="+mj-lt"/>
              </a:rPr>
              <a:t>Aishwary</a:t>
            </a:r>
            <a:r>
              <a:rPr lang="en-US" sz="1200" i="1" dirty="0" smtClean="0">
                <a:latin typeface="+mj-lt"/>
              </a:rPr>
              <a:t> Gupta    </a:t>
            </a:r>
            <a:r>
              <a:rPr lang="en-US" sz="1200" i="1" dirty="0" smtClean="0">
                <a:latin typeface="+mj-lt"/>
                <a:hlinkClick r:id="rId4"/>
              </a:rPr>
              <a:t>gaishwary@gmail.com</a:t>
            </a:r>
            <a:endParaRPr lang="en-US" sz="1200" i="1" dirty="0" smtClean="0">
              <a:latin typeface="+mj-lt"/>
            </a:endParaRPr>
          </a:p>
          <a:p>
            <a:pPr marL="228600" indent="-228600" fontAlgn="base">
              <a:buClr>
                <a:schemeClr val="tx2"/>
              </a:buClr>
              <a:buAutoNum type="arabicPeriod"/>
            </a:pPr>
            <a:r>
              <a:rPr lang="en-US" sz="1200" i="1" dirty="0" err="1" smtClean="0">
                <a:latin typeface="+mj-lt"/>
              </a:rPr>
              <a:t>Istekhar</a:t>
            </a:r>
            <a:r>
              <a:rPr lang="en-US" sz="1200" i="1" dirty="0" smtClean="0">
                <a:latin typeface="+mj-lt"/>
              </a:rPr>
              <a:t> </a:t>
            </a:r>
            <a:r>
              <a:rPr lang="en-US" sz="1200" i="1" dirty="0" err="1" smtClean="0">
                <a:latin typeface="+mj-lt"/>
              </a:rPr>
              <a:t>Tyagi</a:t>
            </a:r>
            <a:r>
              <a:rPr lang="en-US" sz="1200" i="1" dirty="0" smtClean="0">
                <a:latin typeface="+mj-lt"/>
              </a:rPr>
              <a:t>        istekhartyagi@gmail.com</a:t>
            </a:r>
          </a:p>
          <a:p>
            <a:pPr marL="228600" indent="-228600" fontAlgn="base">
              <a:buClr>
                <a:schemeClr val="tx2"/>
              </a:buClr>
              <a:buAutoNum type="arabicPeriod"/>
            </a:pPr>
            <a:endParaRPr lang="en-US" sz="1200" i="1" dirty="0" smtClean="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42925" y="13811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a:t>
            </a:r>
            <a:r>
              <a:rPr lang="en-US" sz="1200" dirty="0" smtClean="0">
                <a:latin typeface="+mj-lt"/>
              </a:rPr>
              <a:t>statement</a:t>
            </a:r>
            <a:endParaRPr lang="en-US" sz="1200" dirty="0" smtClean="0">
              <a:latin typeface="+mj-lt"/>
            </a:endParaRP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10" name="TextBox 9"/>
          <p:cNvSpPr txBox="1"/>
          <p:nvPr/>
        </p:nvSpPr>
        <p:spPr>
          <a:xfrm>
            <a:off x="1219200" y="1904998"/>
            <a:ext cx="37338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   </a:t>
            </a:r>
            <a:endParaRPr lang="en-US" sz="1200" dirty="0" smtClean="0">
              <a:latin typeface="+mj-lt"/>
            </a:endParaRPr>
          </a:p>
        </p:txBody>
      </p:sp>
      <p:sp>
        <p:nvSpPr>
          <p:cNvPr id="11" name="TextBox 10"/>
          <p:cNvSpPr txBox="1"/>
          <p:nvPr/>
        </p:nvSpPr>
        <p:spPr>
          <a:xfrm>
            <a:off x="590550" y="1743075"/>
            <a:ext cx="782002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Nowadays, users all over the world are facing problem of security. Most apps are single purpose and then also use large database storage and memory.  </a:t>
            </a:r>
            <a:endParaRPr lang="en-US" sz="1200" dirty="0" smtClean="0">
              <a:latin typeface="+mj-lt"/>
            </a:endParaRPr>
          </a:p>
        </p:txBody>
      </p:sp>
      <p:sp>
        <p:nvSpPr>
          <p:cNvPr id="12" name="TextBox 11"/>
          <p:cNvSpPr txBox="1"/>
          <p:nvPr/>
        </p:nvSpPr>
        <p:spPr>
          <a:xfrm>
            <a:off x="600074" y="2638424"/>
            <a:ext cx="77628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Security problems like login , tracing of a user , protecting data from unauthorized access. So, our app will provide user a feature of login which will help in protectin</a:t>
            </a:r>
            <a:r>
              <a:rPr lang="en-US" sz="1200" dirty="0" smtClean="0">
                <a:latin typeface="+mj-lt"/>
              </a:rPr>
              <a:t>g data of user.</a:t>
            </a:r>
            <a:r>
              <a:rPr lang="en-US" sz="1200" dirty="0" smtClean="0">
                <a:latin typeface="+mj-lt"/>
              </a:rPr>
              <a:t> </a:t>
            </a:r>
            <a:r>
              <a:rPr lang="en-US" sz="1200" dirty="0" smtClean="0">
                <a:latin typeface="+mj-lt"/>
              </a:rPr>
              <a:t>Our app is multipurpose app in which few apps are merged to give user more options in well defined manner. These apps include </a:t>
            </a:r>
            <a:r>
              <a:rPr lang="en-US" sz="1200" dirty="0" err="1" smtClean="0">
                <a:latin typeface="+mj-lt"/>
              </a:rPr>
              <a:t>quiz,media</a:t>
            </a:r>
            <a:r>
              <a:rPr lang="en-US" sz="1200" dirty="0" smtClean="0">
                <a:latin typeface="+mj-lt"/>
              </a:rPr>
              <a:t> player, camera etc .Quiz app allows user to gain knowledge of current affairs. Media player allows user to listen songs as per the way user want.</a:t>
            </a:r>
            <a:endParaRPr lang="en-US" sz="1200" dirty="0" smtClean="0">
              <a:latin typeface="+mj-lt"/>
            </a:endParaRPr>
          </a:p>
        </p:txBody>
      </p:sp>
      <p:sp>
        <p:nvSpPr>
          <p:cNvPr id="13" name="TextBox 12"/>
          <p:cNvSpPr txBox="1"/>
          <p:nvPr/>
        </p:nvSpPr>
        <p:spPr>
          <a:xfrm>
            <a:off x="552450" y="3952875"/>
            <a:ext cx="801052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Independent apps are merged in a well defined manner. Many apps are either only for education or for sports but our app is complete app as it include both things. </a:t>
            </a:r>
            <a:endParaRPr lang="en-US" sz="1200" dirty="0" smtClean="0">
              <a:latin typeface="+mj-lt"/>
            </a:endParaRPr>
          </a:p>
        </p:txBody>
      </p:sp>
      <p:sp>
        <p:nvSpPr>
          <p:cNvPr id="18" name="TextBox 17"/>
          <p:cNvSpPr txBox="1"/>
          <p:nvPr/>
        </p:nvSpPr>
        <p:spPr>
          <a:xfrm>
            <a:off x="552450" y="5200650"/>
            <a:ext cx="385762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Android , </a:t>
            </a:r>
            <a:r>
              <a:rPr lang="en-US" sz="1200" dirty="0" err="1" smtClean="0">
                <a:latin typeface="+mj-lt"/>
              </a:rPr>
              <a:t>MySqlite</a:t>
            </a:r>
            <a:r>
              <a:rPr lang="en-US" sz="1200" dirty="0" smtClean="0">
                <a:latin typeface="+mj-lt"/>
              </a:rPr>
              <a:t> , Java, Eclipse</a:t>
            </a:r>
            <a:endParaRPr lang="en-US" sz="1200" dirty="0" smtClean="0">
              <a:latin typeface="+mj-lt"/>
            </a:endParaRPr>
          </a:p>
        </p:txBody>
      </p:sp>
      <p:sp>
        <p:nvSpPr>
          <p:cNvPr id="19" name="TextBox 18"/>
          <p:cNvSpPr txBox="1"/>
          <p:nvPr/>
        </p:nvSpPr>
        <p:spPr>
          <a:xfrm>
            <a:off x="4600575" y="5153025"/>
            <a:ext cx="404812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Android supporting devices.</a:t>
            </a:r>
          </a:p>
        </p:txBody>
      </p:sp>
    </p:spTree>
    <p:extLst>
      <p:ext uri="{BB962C8B-B14F-4D97-AF65-F5344CB8AC3E}">
        <p14:creationId xmlns:p14="http://schemas.microsoft.com/office/powerpoint/2010/main" xmlns=""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xmlns=""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235</Words>
  <Application>Microsoft Office PowerPoint</Application>
  <PresentationFormat>On-screen Show (4:3)</PresentationFormat>
  <Paragraphs>26</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2016-06-05T10:21:46Z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