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22" autoAdjust="0"/>
  </p:normalViewPr>
  <p:slideViewPr>
    <p:cSldViewPr snapToGrid="0" showGuides="1">
      <p:cViewPr>
        <p:scale>
          <a:sx n="100" d="100"/>
          <a:sy n="100" d="100"/>
        </p:scale>
        <p:origin x="-480" y="8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vesh2@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3" y="3667125"/>
            <a:ext cx="421957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 Edu4Fun</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 NSEZ, Noida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Team NAVI</a:t>
            </a:r>
            <a:endParaRPr lang="en-US" sz="1200" dirty="0" smtClean="0">
              <a:latin typeface="+mj-lt"/>
            </a:endParaRPr>
          </a:p>
          <a:p>
            <a:pPr fontAlgn="base">
              <a:buClr>
                <a:schemeClr val="tx2"/>
              </a:buClr>
            </a:pPr>
            <a:r>
              <a:rPr lang="en-US" sz="1200" dirty="0" smtClean="0">
                <a:latin typeface="+mj-lt"/>
              </a:rPr>
              <a:t>Team lead Name : </a:t>
            </a:r>
            <a:r>
              <a:rPr lang="en-US" sz="1200" dirty="0" err="1" smtClean="0">
                <a:latin typeface="+mj-lt"/>
              </a:rPr>
              <a:t>Nivesh</a:t>
            </a:r>
            <a:r>
              <a:rPr lang="en-US" sz="1200" dirty="0" smtClean="0">
                <a:latin typeface="+mj-lt"/>
              </a:rPr>
              <a:t> Singh</a:t>
            </a:r>
          </a:p>
        </p:txBody>
      </p:sp>
      <p:graphicFrame>
        <p:nvGraphicFramePr>
          <p:cNvPr id="5" name="Table 4"/>
          <p:cNvGraphicFramePr>
            <a:graphicFrameLocks noGrp="1"/>
          </p:cNvGraphicFramePr>
          <p:nvPr>
            <p:extLst>
              <p:ext uri="{D42A27DB-BD31-4B8C-83A1-F6EECF244321}">
                <p14:modId xmlns:p14="http://schemas.microsoft.com/office/powerpoint/2010/main" val="3998000396"/>
              </p:ext>
            </p:extLst>
          </p:nvPr>
        </p:nvGraphicFramePr>
        <p:xfrm>
          <a:off x="3771898" y="4539139"/>
          <a:ext cx="4648200" cy="1737360"/>
        </p:xfrm>
        <a:graphic>
          <a:graphicData uri="http://schemas.openxmlformats.org/drawingml/2006/table">
            <a:tbl>
              <a:tblPr firstRow="1" bandRow="1">
                <a:tableStyleId>{5C22544A-7EE6-4342-B048-85BDC9FD1C3A}</a:tableStyleId>
              </a:tblPr>
              <a:tblGrid>
                <a:gridCol w="1549400"/>
                <a:gridCol w="1549400"/>
                <a:gridCol w="1549400"/>
              </a:tblGrid>
              <a:tr h="254468">
                <a:tc>
                  <a:txBody>
                    <a:bodyPr/>
                    <a:lstStyle/>
                    <a:p>
                      <a:r>
                        <a:rPr lang="en-US" sz="1200" dirty="0" smtClean="0"/>
                        <a:t>Name</a:t>
                      </a:r>
                      <a:endParaRPr lang="en-US" sz="1200" dirty="0"/>
                    </a:p>
                  </a:txBody>
                  <a:tcPr/>
                </a:tc>
                <a:tc>
                  <a:txBody>
                    <a:bodyPr/>
                    <a:lstStyle/>
                    <a:p>
                      <a:r>
                        <a:rPr lang="en-US" sz="1200" dirty="0" err="1" smtClean="0"/>
                        <a:t>Emp_ID</a:t>
                      </a:r>
                      <a:endParaRPr lang="en-US" sz="1200" dirty="0"/>
                    </a:p>
                  </a:txBody>
                  <a:tcPr/>
                </a:tc>
                <a:tc>
                  <a:txBody>
                    <a:bodyPr/>
                    <a:lstStyle/>
                    <a:p>
                      <a:r>
                        <a:rPr lang="en-US" sz="1200" dirty="0" smtClean="0"/>
                        <a:t>E-Mail</a:t>
                      </a:r>
                      <a:endParaRPr lang="en-US" sz="1200" dirty="0"/>
                    </a:p>
                  </a:txBody>
                  <a:tcPr/>
                </a:tc>
              </a:tr>
              <a:tr h="678581">
                <a:tc>
                  <a:txBody>
                    <a:bodyPr/>
                    <a:lstStyle/>
                    <a:p>
                      <a:r>
                        <a:rPr lang="en-US" sz="1100" dirty="0" err="1" smtClean="0"/>
                        <a:t>Nivesh</a:t>
                      </a:r>
                      <a:r>
                        <a:rPr lang="en-US" sz="1100" dirty="0" smtClean="0"/>
                        <a:t> Singh </a:t>
                      </a:r>
                      <a:endParaRPr lang="en-US" sz="1100" dirty="0"/>
                    </a:p>
                  </a:txBody>
                  <a:tcPr/>
                </a:tc>
                <a:tc>
                  <a:txBody>
                    <a:bodyPr/>
                    <a:lstStyle/>
                    <a:p>
                      <a:r>
                        <a:rPr lang="en-US" sz="1200" dirty="0" smtClean="0"/>
                        <a:t>358406</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hlinkClick r:id="rId3"/>
                        </a:rPr>
                        <a:t>nivesh2@gmail.com</a:t>
                      </a:r>
                      <a:endParaRPr lang="en-US" sz="1200" kern="1200" dirty="0" smtClean="0">
                        <a:solidFill>
                          <a:schemeClr val="dk1"/>
                        </a:solidFill>
                        <a:latin typeface="+mn-lt"/>
                        <a:ea typeface="+mn-ea"/>
                        <a:cs typeface="+mn-cs"/>
                      </a:endParaRPr>
                    </a:p>
                    <a:p>
                      <a:endParaRPr lang="en-US" dirty="0"/>
                    </a:p>
                  </a:txBody>
                  <a:tcPr/>
                </a:tc>
              </a:tr>
              <a:tr h="678581">
                <a:tc>
                  <a:txBody>
                    <a:bodyPr/>
                    <a:lstStyle/>
                    <a:p>
                      <a:r>
                        <a:rPr lang="en-US" sz="1200" dirty="0" smtClean="0"/>
                        <a:t>Nitin Kumar</a:t>
                      </a:r>
                      <a:endParaRPr lang="en-US" sz="1200" dirty="0"/>
                    </a:p>
                  </a:txBody>
                  <a:tcPr/>
                </a:tc>
                <a:tc>
                  <a:txBody>
                    <a:bodyPr/>
                    <a:lstStyle/>
                    <a:p>
                      <a:r>
                        <a:rPr lang="en-US" sz="1200" dirty="0" smtClean="0"/>
                        <a:t>358429</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smtClean="0">
                          <a:solidFill>
                            <a:schemeClr val="bg1">
                              <a:lumMod val="50000"/>
                            </a:schemeClr>
                          </a:solidFill>
                        </a:rPr>
                        <a:t>nitin.kumar1701@gmail.com</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533400" y="1537216"/>
            <a:ext cx="791527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It's an Artificial Intelligent BOT used for quizzes and facts learning purposes.</a:t>
            </a:r>
            <a:endParaRPr lang="en-US" sz="1200" dirty="0" smtClean="0">
              <a:latin typeface="+mj-lt"/>
            </a:endParaRPr>
          </a:p>
        </p:txBody>
      </p:sp>
      <p:sp>
        <p:nvSpPr>
          <p:cNvPr id="9" name="TextBox 8"/>
          <p:cNvSpPr txBox="1"/>
          <p:nvPr/>
        </p:nvSpPr>
        <p:spPr>
          <a:xfrm>
            <a:off x="533400" y="3794641"/>
            <a:ext cx="791527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It is a responsive AI which helps you learn in a fun way.</a:t>
            </a:r>
            <a:endParaRPr lang="en-US" sz="1200" dirty="0" smtClean="0">
              <a:latin typeface="+mj-lt"/>
            </a:endParaRPr>
          </a:p>
        </p:txBody>
      </p:sp>
      <p:sp>
        <p:nvSpPr>
          <p:cNvPr id="10" name="TextBox 9"/>
          <p:cNvSpPr txBox="1"/>
          <p:nvPr/>
        </p:nvSpPr>
        <p:spPr>
          <a:xfrm>
            <a:off x="533400" y="2518291"/>
            <a:ext cx="756285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It is a BOT which to which user can communicate and learn. It’s a companion which can organize quizzes for user. It can also provide you random or genera specific facts.</a:t>
            </a:r>
            <a:endParaRPr lang="en-US" sz="1200" dirty="0" smtClean="0">
              <a:latin typeface="+mj-lt"/>
            </a:endParaRPr>
          </a:p>
        </p:txBody>
      </p:sp>
      <p:sp>
        <p:nvSpPr>
          <p:cNvPr id="11" name="TextBox 10"/>
          <p:cNvSpPr txBox="1"/>
          <p:nvPr/>
        </p:nvSpPr>
        <p:spPr>
          <a:xfrm>
            <a:off x="533400" y="4975741"/>
            <a:ext cx="231457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Node.js , Facebook-BOT-Framework , </a:t>
            </a:r>
            <a:r>
              <a:rPr lang="en-US" sz="1200" dirty="0" err="1" smtClean="0">
                <a:latin typeface="+mj-lt"/>
              </a:rPr>
              <a:t>Redis</a:t>
            </a:r>
            <a:r>
              <a:rPr lang="en-US" sz="1200" dirty="0" smtClean="0">
                <a:latin typeface="+mj-lt"/>
              </a:rPr>
              <a:t>-DB</a:t>
            </a:r>
            <a:endParaRPr lang="en-US" sz="1200" dirty="0" smtClean="0">
              <a:latin typeface="+mj-lt"/>
            </a:endParaRPr>
          </a:p>
        </p:txBody>
      </p:sp>
      <p:sp>
        <p:nvSpPr>
          <p:cNvPr id="12" name="TextBox 11"/>
          <p:cNvSpPr txBox="1"/>
          <p:nvPr/>
        </p:nvSpPr>
        <p:spPr>
          <a:xfrm>
            <a:off x="4524375" y="4975741"/>
            <a:ext cx="197881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Ed</a:t>
            </a:r>
            <a:r>
              <a:rPr lang="en-US" sz="1200" dirty="0" smtClean="0">
                <a:latin typeface="+mj-lt"/>
              </a:rPr>
              <a:t>ucation</a:t>
            </a:r>
            <a:endParaRPr lang="en-US" sz="1200" dirty="0" smtClean="0">
              <a:latin typeface="+mj-lt"/>
            </a:endParaRP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schemas.microsoft.com/office/infopath/2007/PartnerControls"/>
    <ds:schemaRef ds:uri="http://schemas.microsoft.com/office/2006/documentManagement/types"/>
    <ds:schemaRef ds:uri="http://schemas.microsoft.com/office/2006/metadata/properties"/>
    <ds:schemaRef ds:uri="b6ae8028-3361-4878-ad09-deb2e128b95c"/>
    <ds:schemaRef ds:uri="http://schemas.microsoft.com/sharepoint/v3"/>
    <ds:schemaRef ds:uri="fcfb129d-2c4d-4bcd-afb5-a92980dfa96d"/>
    <ds:schemaRef ds:uri="http://purl.org/dc/terms/"/>
    <ds:schemaRef ds:uri="fa210cbd-4d31-45da-a168-5b5ddf486e72"/>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126</Words>
  <Application>Microsoft Office PowerPoint</Application>
  <PresentationFormat>On-screen Show (4:3)</PresentationFormat>
  <Paragraphs>28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