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10.png" ContentType="image/png"/>
  <Override PartName="/ppt/media/image9.png" ContentType="image/png"/>
  <Override PartName="/ppt/media/image8.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1.png" ContentType="image/png"/>
  <Override PartName="/ppt/media/image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notesMasterIdLst>
    <p:notesMasterId r:id="rId5"/>
  </p:notesMasterIdLst>
  <p:sldIdLst>
    <p:sldId id="256" r:id="rId6"/>
    <p:sldId id="257" r:id="rId7"/>
    <p:sldId id="258" r:id="rId8"/>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PlaceHolder 1"/>
          <p:cNvSpPr>
            <a:spLocks noGrp="1"/>
          </p:cNvSpPr>
          <p:nvPr>
            <p:ph type="body"/>
          </p:nvPr>
        </p:nvSpPr>
        <p:spPr>
          <a:xfrm>
            <a:off x="756000" y="5078520"/>
            <a:ext cx="6047640" cy="4811040"/>
          </a:xfrm>
          <a:prstGeom prst="rect">
            <a:avLst/>
          </a:prstGeom>
        </p:spPr>
        <p:txBody>
          <a:bodyPr lIns="0" rIns="0" tIns="0" bIns="0"/>
          <a:p>
            <a:r>
              <a:rPr lang="en-IN" sz="2000">
                <a:latin typeface="Arial"/>
              </a:rPr>
              <a:t>Click to edit the notes format</a:t>
            </a:r>
            <a:endParaRPr/>
          </a:p>
        </p:txBody>
      </p:sp>
      <p:sp>
        <p:nvSpPr>
          <p:cNvPr id="121" name="PlaceHolder 2"/>
          <p:cNvSpPr>
            <a:spLocks noGrp="1"/>
          </p:cNvSpPr>
          <p:nvPr>
            <p:ph type="hdr"/>
          </p:nvPr>
        </p:nvSpPr>
        <p:spPr>
          <a:xfrm>
            <a:off x="0" y="0"/>
            <a:ext cx="3280680" cy="534240"/>
          </a:xfrm>
          <a:prstGeom prst="rect">
            <a:avLst/>
          </a:prstGeom>
        </p:spPr>
        <p:txBody>
          <a:bodyPr lIns="0" rIns="0" tIns="0" bIns="0"/>
          <a:p>
            <a:r>
              <a:rPr lang="en-IN" sz="1400">
                <a:latin typeface="Times New Roman"/>
              </a:rPr>
              <a:t>&lt;header&gt;</a:t>
            </a:r>
            <a:endParaRPr/>
          </a:p>
        </p:txBody>
      </p:sp>
      <p:sp>
        <p:nvSpPr>
          <p:cNvPr id="122" name="PlaceHolder 3"/>
          <p:cNvSpPr>
            <a:spLocks noGrp="1"/>
          </p:cNvSpPr>
          <p:nvPr>
            <p:ph type="dt"/>
          </p:nvPr>
        </p:nvSpPr>
        <p:spPr>
          <a:xfrm>
            <a:off x="4278960" y="0"/>
            <a:ext cx="3280680" cy="534240"/>
          </a:xfrm>
          <a:prstGeom prst="rect">
            <a:avLst/>
          </a:prstGeom>
        </p:spPr>
        <p:txBody>
          <a:bodyPr lIns="0" rIns="0" tIns="0" bIns="0"/>
          <a:p>
            <a:pPr algn="r"/>
            <a:r>
              <a:rPr lang="en-IN" sz="1400">
                <a:latin typeface="Times New Roman"/>
              </a:rPr>
              <a:t>&lt;date/time&gt;</a:t>
            </a:r>
            <a:endParaRPr/>
          </a:p>
        </p:txBody>
      </p:sp>
      <p:sp>
        <p:nvSpPr>
          <p:cNvPr id="123" name="PlaceHolder 4"/>
          <p:cNvSpPr>
            <a:spLocks noGrp="1"/>
          </p:cNvSpPr>
          <p:nvPr>
            <p:ph type="ftr"/>
          </p:nvPr>
        </p:nvSpPr>
        <p:spPr>
          <a:xfrm>
            <a:off x="0" y="10157400"/>
            <a:ext cx="3280680" cy="534240"/>
          </a:xfrm>
          <a:prstGeom prst="rect">
            <a:avLst/>
          </a:prstGeom>
        </p:spPr>
        <p:txBody>
          <a:bodyPr lIns="0" rIns="0" tIns="0" bIns="0" anchor="b"/>
          <a:p>
            <a:r>
              <a:rPr lang="en-IN" sz="1400">
                <a:latin typeface="Times New Roman"/>
              </a:rPr>
              <a:t>&lt;footer&gt;</a:t>
            </a:r>
            <a:endParaRPr/>
          </a:p>
        </p:txBody>
      </p:sp>
      <p:sp>
        <p:nvSpPr>
          <p:cNvPr id="124" name="PlaceHolder 5"/>
          <p:cNvSpPr>
            <a:spLocks noGrp="1"/>
          </p:cNvSpPr>
          <p:nvPr>
            <p:ph type="sldNum"/>
          </p:nvPr>
        </p:nvSpPr>
        <p:spPr>
          <a:xfrm>
            <a:off x="4278960" y="10157400"/>
            <a:ext cx="3280680" cy="534240"/>
          </a:xfrm>
          <a:prstGeom prst="rect">
            <a:avLst/>
          </a:prstGeom>
        </p:spPr>
        <p:txBody>
          <a:bodyPr lIns="0" rIns="0" tIns="0" bIns="0" anchor="b"/>
          <a:p>
            <a:pPr algn="r"/>
            <a:fld id="{1B099364-5F59-4FEF-9366-690D3629ECD7}" type="slidenum">
              <a:rPr lang="en-IN"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PlaceHolder 1"/>
          <p:cNvSpPr>
            <a:spLocks noGrp="1"/>
          </p:cNvSpPr>
          <p:nvPr>
            <p:ph type="body"/>
          </p:nvPr>
        </p:nvSpPr>
        <p:spPr>
          <a:xfrm>
            <a:off x="685800" y="4343400"/>
            <a:ext cx="5485320" cy="4113720"/>
          </a:xfrm>
          <a:prstGeom prst="rect">
            <a:avLst/>
          </a:prstGeom>
        </p:spPr>
        <p:txBody>
          <a:bodyPr lIns="0" rIns="0" tIns="0" bIns="0"/>
          <a:p>
            <a:endParaRPr/>
          </a:p>
        </p:txBody>
      </p:sp>
      <p:sp>
        <p:nvSpPr>
          <p:cNvPr id="147"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5CA1C97C-0A7A-48A3-9BDD-6B6394A7E413}" type="slidenum">
              <a:rPr lang="en-IN" sz="1200" strike="noStrike">
                <a:solidFill>
                  <a:srgbClr val="000000"/>
                </a:solidFill>
                <a:latin typeface="+mn-lt"/>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 Id="rId3" Type="http://schemas.openxmlformats.org/officeDocument/2006/relationships/image" Target="../media/image11.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9"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30"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3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4"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5"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37"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8"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39" name="" descr=""/>
          <p:cNvPicPr/>
          <p:nvPr/>
        </p:nvPicPr>
        <p:blipFill>
          <a:blip r:embed="rId2"/>
          <a:stretch/>
        </p:blipFill>
        <p:spPr>
          <a:xfrm>
            <a:off x="2079000" y="1604520"/>
            <a:ext cx="4984920" cy="3977280"/>
          </a:xfrm>
          <a:prstGeom prst="rect">
            <a:avLst/>
          </a:prstGeom>
          <a:ln>
            <a:noFill/>
          </a:ln>
        </p:spPr>
      </p:pic>
      <p:pic>
        <p:nvPicPr>
          <p:cNvPr id="40"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7"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9"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51"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2"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7"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58"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8"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0"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6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2"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6"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8"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69"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7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7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73"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74"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76"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77"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78" name="" descr=""/>
          <p:cNvPicPr/>
          <p:nvPr/>
        </p:nvPicPr>
        <p:blipFill>
          <a:blip r:embed="rId2"/>
          <a:stretch/>
        </p:blipFill>
        <p:spPr>
          <a:xfrm>
            <a:off x="2079000" y="1604520"/>
            <a:ext cx="4984920" cy="3977280"/>
          </a:xfrm>
          <a:prstGeom prst="rect">
            <a:avLst/>
          </a:prstGeom>
          <a:ln>
            <a:noFill/>
          </a:ln>
        </p:spPr>
      </p:pic>
      <p:pic>
        <p:nvPicPr>
          <p:cNvPr id="79" name="" descr=""/>
          <p:cNvPicPr/>
          <p:nvPr/>
        </p:nvPicPr>
        <p:blipFill>
          <a:blip r:embed="rId3"/>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87"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89"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91"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92"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0"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9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97"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98"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00"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0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02"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0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0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06"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08"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09"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1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1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13"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14"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16"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17"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18" name="" descr=""/>
          <p:cNvPicPr/>
          <p:nvPr/>
        </p:nvPicPr>
        <p:blipFill>
          <a:blip r:embed="rId2"/>
          <a:stretch/>
        </p:blipFill>
        <p:spPr>
          <a:xfrm>
            <a:off x="2079000" y="1604520"/>
            <a:ext cx="4984920" cy="3977280"/>
          </a:xfrm>
          <a:prstGeom prst="rect">
            <a:avLst/>
          </a:prstGeom>
          <a:ln>
            <a:noFill/>
          </a:ln>
        </p:spPr>
      </p:pic>
      <p:pic>
        <p:nvPicPr>
          <p:cNvPr id="119" name="" descr=""/>
          <p:cNvPicPr/>
          <p:nvPr/>
        </p:nvPicPr>
        <p:blipFill>
          <a:blip r:embed="rId3"/>
          <a:stretch/>
        </p:blipFill>
        <p:spPr>
          <a:xfrm>
            <a:off x="207900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2"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8"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9"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1"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3"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7"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9.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0" name="Picture 7" descr=""/>
          <p:cNvPicPr/>
          <p:nvPr/>
        </p:nvPicPr>
        <p:blipFill>
          <a:blip r:embed="rId2"/>
          <a:stretch/>
        </p:blipFill>
        <p:spPr>
          <a:xfrm>
            <a:off x="0" y="0"/>
            <a:ext cx="2269080" cy="824400"/>
          </a:xfrm>
          <a:prstGeom prst="rect">
            <a:avLst/>
          </a:prstGeom>
          <a:ln w="9360">
            <a:noFill/>
          </a:ln>
        </p:spPr>
      </p:pic>
      <p:sp>
        <p:nvSpPr>
          <p:cNvPr id="1" name="CustomShape 1"/>
          <p:cNvSpPr/>
          <p:nvPr/>
        </p:nvSpPr>
        <p:spPr>
          <a:xfrm>
            <a:off x="8613720" y="6613920"/>
            <a:ext cx="572760" cy="152280"/>
          </a:xfrm>
          <a:prstGeom prst="rect">
            <a:avLst/>
          </a:prstGeom>
          <a:noFill/>
          <a:ln w="9360">
            <a:noFill/>
          </a:ln>
        </p:spPr>
        <p:style>
          <a:lnRef idx="0"/>
          <a:fillRef idx="0"/>
          <a:effectRef idx="0"/>
          <a:fontRef idx="minor"/>
        </p:style>
        <p:txBody>
          <a:bodyPr wrap="none" lIns="0" rIns="0" tIns="0" bIns="0" anchor="ctr"/>
          <a:p>
            <a:pPr algn="r">
              <a:lnSpc>
                <a:spcPct val="100000"/>
              </a:lnSpc>
            </a:pPr>
            <a:fld id="{BE8647B2-7863-4F44-AF9B-CF7AFBC17CB8}" type="slidenum">
              <a:rPr lang="en-IN" sz="1000" strike="noStrike">
                <a:solidFill>
                  <a:srgbClr val="6d6e71"/>
                </a:solidFill>
                <a:latin typeface="Arial"/>
                <a:ea typeface="DejaVu Sans"/>
              </a:rPr>
              <a:t>&lt;number&gt;</a:t>
            </a:fld>
            <a:endParaRPr/>
          </a:p>
        </p:txBody>
      </p:sp>
      <p:sp>
        <p:nvSpPr>
          <p:cNvPr id="2" name="CustomShape 2"/>
          <p:cNvSpPr/>
          <p:nvPr/>
        </p:nvSpPr>
        <p:spPr>
          <a:xfrm>
            <a:off x="502200" y="6629400"/>
            <a:ext cx="2388600" cy="121320"/>
          </a:xfrm>
          <a:prstGeom prst="rect">
            <a:avLst/>
          </a:prstGeom>
          <a:noFill/>
          <a:ln w="9360">
            <a:noFill/>
          </a:ln>
        </p:spPr>
        <p:style>
          <a:lnRef idx="0"/>
          <a:fillRef idx="0"/>
          <a:effectRef idx="0"/>
          <a:fontRef idx="minor"/>
        </p:style>
        <p:txBody>
          <a:bodyPr wrap="none" lIns="0" rIns="0" tIns="0" bIns="0"/>
          <a:p>
            <a:pPr>
              <a:lnSpc>
                <a:spcPct val="100000"/>
              </a:lnSpc>
            </a:pPr>
            <a:r>
              <a:rPr lang="en-IN" sz="800" strike="noStrike">
                <a:solidFill>
                  <a:srgbClr val="6d6e71"/>
                </a:solidFill>
                <a:latin typeface="Arial"/>
                <a:ea typeface="DejaVu Sans"/>
              </a:rPr>
              <a:t>Copyright © 2014 Tech Mahindra. All rights reserved.</a:t>
            </a:r>
            <a:endParaRPr/>
          </a:p>
        </p:txBody>
      </p:sp>
      <p:pic>
        <p:nvPicPr>
          <p:cNvPr id="3" name="Picture 9" descr=""/>
          <p:cNvPicPr/>
          <p:nvPr/>
        </p:nvPicPr>
        <p:blipFill>
          <a:blip r:embed="rId3"/>
          <a:stretch/>
        </p:blipFill>
        <p:spPr>
          <a:xfrm>
            <a:off x="1440" y="0"/>
            <a:ext cx="3967560" cy="1441800"/>
          </a:xfrm>
          <a:prstGeom prst="rect">
            <a:avLst/>
          </a:prstGeom>
          <a:ln w="9360">
            <a:noFill/>
          </a:ln>
        </p:spPr>
      </p:pic>
      <p:pic>
        <p:nvPicPr>
          <p:cNvPr id="4" name="Picture 10" descr=""/>
          <p:cNvPicPr/>
          <p:nvPr/>
        </p:nvPicPr>
        <p:blipFill>
          <a:blip r:embed="rId4"/>
          <a:stretch/>
        </p:blipFill>
        <p:spPr>
          <a:xfrm>
            <a:off x="6329520" y="476280"/>
            <a:ext cx="2377080" cy="656280"/>
          </a:xfrm>
          <a:prstGeom prst="rect">
            <a:avLst/>
          </a:prstGeom>
          <a:ln w="9360">
            <a:noFill/>
          </a:ln>
        </p:spPr>
      </p:pic>
      <p:sp>
        <p:nvSpPr>
          <p:cNvPr id="5" name="PlaceHolder 3"/>
          <p:cNvSpPr>
            <a:spLocks noGrp="1"/>
          </p:cNvSpPr>
          <p:nvPr>
            <p:ph type="title"/>
          </p:nvPr>
        </p:nvSpPr>
        <p:spPr>
          <a:xfrm>
            <a:off x="457200" y="273600"/>
            <a:ext cx="8229240" cy="1144800"/>
          </a:xfrm>
          <a:prstGeom prst="rect">
            <a:avLst/>
          </a:prstGeom>
        </p:spPr>
        <p:txBody>
          <a:bodyPr lIns="0" rIns="0" tIns="0" bIns="0" anchor="ctr"/>
          <a:p>
            <a:pPr algn="ctr"/>
            <a:r>
              <a:rPr lang="en-IN" sz="4400">
                <a:latin typeface="Arial"/>
              </a:rPr>
              <a:t>Click to edit the title text format</a:t>
            </a:r>
            <a:endParaRPr/>
          </a:p>
        </p:txBody>
      </p:sp>
      <p:sp>
        <p:nvSpPr>
          <p:cNvPr id="6" name="PlaceHolder 4"/>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41" name="Picture 7" descr=""/>
          <p:cNvPicPr/>
          <p:nvPr/>
        </p:nvPicPr>
        <p:blipFill>
          <a:blip r:embed="rId2"/>
          <a:stretch/>
        </p:blipFill>
        <p:spPr>
          <a:xfrm>
            <a:off x="0" y="0"/>
            <a:ext cx="2269080" cy="824400"/>
          </a:xfrm>
          <a:prstGeom prst="rect">
            <a:avLst/>
          </a:prstGeom>
          <a:ln w="9360">
            <a:noFill/>
          </a:ln>
        </p:spPr>
      </p:pic>
      <p:sp>
        <p:nvSpPr>
          <p:cNvPr id="42" name="CustomShape 1"/>
          <p:cNvSpPr/>
          <p:nvPr/>
        </p:nvSpPr>
        <p:spPr>
          <a:xfrm>
            <a:off x="8613720" y="6613920"/>
            <a:ext cx="572760" cy="152280"/>
          </a:xfrm>
          <a:prstGeom prst="rect">
            <a:avLst/>
          </a:prstGeom>
          <a:noFill/>
          <a:ln w="9360">
            <a:noFill/>
          </a:ln>
        </p:spPr>
        <p:style>
          <a:lnRef idx="0"/>
          <a:fillRef idx="0"/>
          <a:effectRef idx="0"/>
          <a:fontRef idx="minor"/>
        </p:style>
        <p:txBody>
          <a:bodyPr wrap="none" lIns="0" rIns="0" tIns="0" bIns="0" anchor="ctr"/>
          <a:p>
            <a:pPr algn="r">
              <a:lnSpc>
                <a:spcPct val="100000"/>
              </a:lnSpc>
            </a:pPr>
            <a:fld id="{69407E1E-6104-455E-AC1C-91DD2AF1347B}" type="slidenum">
              <a:rPr lang="en-IN" sz="1000" strike="noStrike">
                <a:solidFill>
                  <a:srgbClr val="6d6e71"/>
                </a:solidFill>
                <a:latin typeface="Arial"/>
                <a:ea typeface="DejaVu Sans"/>
              </a:rPr>
              <a:t>&lt;number&gt;</a:t>
            </a:fld>
            <a:endParaRPr/>
          </a:p>
        </p:txBody>
      </p:sp>
      <p:sp>
        <p:nvSpPr>
          <p:cNvPr id="43" name="CustomShape 2"/>
          <p:cNvSpPr/>
          <p:nvPr/>
        </p:nvSpPr>
        <p:spPr>
          <a:xfrm>
            <a:off x="502200" y="6629400"/>
            <a:ext cx="2388600" cy="121320"/>
          </a:xfrm>
          <a:prstGeom prst="rect">
            <a:avLst/>
          </a:prstGeom>
          <a:noFill/>
          <a:ln w="9360">
            <a:noFill/>
          </a:ln>
        </p:spPr>
        <p:style>
          <a:lnRef idx="0"/>
          <a:fillRef idx="0"/>
          <a:effectRef idx="0"/>
          <a:fontRef idx="minor"/>
        </p:style>
        <p:txBody>
          <a:bodyPr wrap="none" lIns="0" rIns="0" tIns="0" bIns="0"/>
          <a:p>
            <a:pPr>
              <a:lnSpc>
                <a:spcPct val="100000"/>
              </a:lnSpc>
            </a:pPr>
            <a:r>
              <a:rPr lang="en-IN" sz="800" strike="noStrike">
                <a:solidFill>
                  <a:srgbClr val="6d6e71"/>
                </a:solidFill>
                <a:latin typeface="Arial"/>
                <a:ea typeface="DejaVu Sans"/>
              </a:rPr>
              <a:t>Copyright © 2014 Tech Mahindra. All rights reserved.</a:t>
            </a:r>
            <a:endParaRPr/>
          </a:p>
        </p:txBody>
      </p:sp>
      <p:sp>
        <p:nvSpPr>
          <p:cNvPr id="44" name="PlaceHolder 3"/>
          <p:cNvSpPr>
            <a:spLocks noGrp="1"/>
          </p:cNvSpPr>
          <p:nvPr>
            <p:ph type="title"/>
          </p:nvPr>
        </p:nvSpPr>
        <p:spPr>
          <a:xfrm>
            <a:off x="457200" y="273600"/>
            <a:ext cx="8229240" cy="1144800"/>
          </a:xfrm>
          <a:prstGeom prst="rect">
            <a:avLst/>
          </a:prstGeom>
        </p:spPr>
        <p:txBody>
          <a:bodyPr lIns="0" rIns="0" tIns="0" bIns="0" anchor="ctr"/>
          <a:p>
            <a:pPr algn="ctr"/>
            <a:r>
              <a:rPr lang="en-IN" sz="4400">
                <a:latin typeface="Arial"/>
              </a:rPr>
              <a:t>Click to edit the title text format</a:t>
            </a:r>
            <a:endParaRPr/>
          </a:p>
        </p:txBody>
      </p:sp>
      <p:sp>
        <p:nvSpPr>
          <p:cNvPr id="45" name="PlaceHolder 4"/>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80" name="Picture 7" descr=""/>
          <p:cNvPicPr/>
          <p:nvPr/>
        </p:nvPicPr>
        <p:blipFill>
          <a:blip r:embed="rId2"/>
          <a:stretch/>
        </p:blipFill>
        <p:spPr>
          <a:xfrm>
            <a:off x="0" y="0"/>
            <a:ext cx="2269080" cy="824400"/>
          </a:xfrm>
          <a:prstGeom prst="rect">
            <a:avLst/>
          </a:prstGeom>
          <a:ln w="9360">
            <a:noFill/>
          </a:ln>
        </p:spPr>
      </p:pic>
      <p:sp>
        <p:nvSpPr>
          <p:cNvPr id="81" name="CustomShape 1"/>
          <p:cNvSpPr/>
          <p:nvPr/>
        </p:nvSpPr>
        <p:spPr>
          <a:xfrm>
            <a:off x="8613720" y="6613920"/>
            <a:ext cx="572760" cy="152280"/>
          </a:xfrm>
          <a:prstGeom prst="rect">
            <a:avLst/>
          </a:prstGeom>
          <a:noFill/>
          <a:ln w="9360">
            <a:noFill/>
          </a:ln>
        </p:spPr>
        <p:style>
          <a:lnRef idx="0"/>
          <a:fillRef idx="0"/>
          <a:effectRef idx="0"/>
          <a:fontRef idx="minor"/>
        </p:style>
        <p:txBody>
          <a:bodyPr wrap="none" lIns="0" rIns="0" tIns="0" bIns="0" anchor="ctr"/>
          <a:p>
            <a:pPr algn="r">
              <a:lnSpc>
                <a:spcPct val="100000"/>
              </a:lnSpc>
            </a:pPr>
            <a:fld id="{2A897177-449D-4E04-A25C-07D22659CB5B}" type="slidenum">
              <a:rPr lang="en-IN" sz="1000" strike="noStrike">
                <a:solidFill>
                  <a:srgbClr val="6d6e71"/>
                </a:solidFill>
                <a:latin typeface="Arial"/>
                <a:ea typeface="DejaVu Sans"/>
              </a:rPr>
              <a:t>&lt;number&gt;</a:t>
            </a:fld>
            <a:endParaRPr/>
          </a:p>
        </p:txBody>
      </p:sp>
      <p:sp>
        <p:nvSpPr>
          <p:cNvPr id="82" name="CustomShape 2"/>
          <p:cNvSpPr/>
          <p:nvPr/>
        </p:nvSpPr>
        <p:spPr>
          <a:xfrm>
            <a:off x="502200" y="6629400"/>
            <a:ext cx="2388600" cy="121320"/>
          </a:xfrm>
          <a:prstGeom prst="rect">
            <a:avLst/>
          </a:prstGeom>
          <a:noFill/>
          <a:ln w="9360">
            <a:noFill/>
          </a:ln>
        </p:spPr>
        <p:style>
          <a:lnRef idx="0"/>
          <a:fillRef idx="0"/>
          <a:effectRef idx="0"/>
          <a:fontRef idx="minor"/>
        </p:style>
        <p:txBody>
          <a:bodyPr wrap="none" lIns="0" rIns="0" tIns="0" bIns="0"/>
          <a:p>
            <a:pPr>
              <a:lnSpc>
                <a:spcPct val="100000"/>
              </a:lnSpc>
            </a:pPr>
            <a:r>
              <a:rPr lang="en-IN" sz="800" strike="noStrike">
                <a:solidFill>
                  <a:srgbClr val="6d6e71"/>
                </a:solidFill>
                <a:latin typeface="Arial"/>
                <a:ea typeface="DejaVu Sans"/>
              </a:rPr>
              <a:t>Copyright © 2014 Tech Mahindra. All rights reserved.</a:t>
            </a:r>
            <a:endParaRPr/>
          </a:p>
        </p:txBody>
      </p:sp>
      <p:sp>
        <p:nvSpPr>
          <p:cNvPr id="83" name="CustomShape 3"/>
          <p:cNvSpPr/>
          <p:nvPr/>
        </p:nvSpPr>
        <p:spPr>
          <a:xfrm>
            <a:off x="1366920" y="3370320"/>
            <a:ext cx="6753600" cy="2422800"/>
          </a:xfrm>
          <a:prstGeom prst="rect">
            <a:avLst/>
          </a:prstGeom>
          <a:noFill/>
          <a:ln w="9360">
            <a:noFill/>
          </a:ln>
        </p:spPr>
        <p:style>
          <a:lnRef idx="0"/>
          <a:fillRef idx="0"/>
          <a:effectRef idx="0"/>
          <a:fontRef idx="minor"/>
        </p:style>
        <p:txBody>
          <a:bodyPr lIns="0" rIns="0" tIns="0" bIns="0"/>
          <a:p>
            <a:pPr algn="just">
              <a:lnSpc>
                <a:spcPct val="100000"/>
              </a:lnSpc>
            </a:pPr>
            <a:r>
              <a:rPr b="1" lang="en-IN" sz="1000" strike="noStrike">
                <a:solidFill>
                  <a:srgbClr val="6d6e71"/>
                </a:solidFill>
                <a:latin typeface="Arial"/>
                <a:ea typeface="DejaVu Sans"/>
              </a:rPr>
              <a:t>Disclaimer </a:t>
            </a:r>
            <a:endParaRPr/>
          </a:p>
          <a:p>
            <a:pPr algn="just">
              <a:lnSpc>
                <a:spcPct val="100000"/>
              </a:lnSpc>
            </a:pPr>
            <a:r>
              <a:rPr lang="en-IN" sz="900" strike="noStrike">
                <a:solidFill>
                  <a:srgbClr val="6d6e71"/>
                </a:solidFill>
                <a:latin typeface="Arial"/>
                <a:ea typeface="DejaVu Sans"/>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endParaRPr/>
          </a:p>
        </p:txBody>
      </p:sp>
      <p:sp>
        <p:nvSpPr>
          <p:cNvPr id="84" name="PlaceHolder 4"/>
          <p:cNvSpPr>
            <a:spLocks noGrp="1"/>
          </p:cNvSpPr>
          <p:nvPr>
            <p:ph type="title"/>
          </p:nvPr>
        </p:nvSpPr>
        <p:spPr>
          <a:xfrm>
            <a:off x="457200" y="273600"/>
            <a:ext cx="8229240" cy="1144800"/>
          </a:xfrm>
          <a:prstGeom prst="rect">
            <a:avLst/>
          </a:prstGeom>
        </p:spPr>
        <p:txBody>
          <a:bodyPr lIns="0" rIns="0" tIns="0" bIns="0" anchor="ctr"/>
          <a:p>
            <a:pPr algn="ctr"/>
            <a:r>
              <a:rPr lang="en-IN" sz="4400">
                <a:latin typeface="Arial"/>
              </a:rPr>
              <a:t>Click to edit the title text format</a:t>
            </a:r>
            <a:endParaRPr/>
          </a:p>
        </p:txBody>
      </p:sp>
      <p:sp>
        <p:nvSpPr>
          <p:cNvPr id="85" name="PlaceHolder 5"/>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CustomShape 1"/>
          <p:cNvSpPr/>
          <p:nvPr/>
        </p:nvSpPr>
        <p:spPr>
          <a:xfrm>
            <a:off x="1547640" y="-50400"/>
            <a:ext cx="5510880" cy="3976920"/>
          </a:xfrm>
          <a:prstGeom prst="rect">
            <a:avLst/>
          </a:prstGeom>
          <a:noFill/>
          <a:ln>
            <a:noFill/>
          </a:ln>
        </p:spPr>
        <p:style>
          <a:lnRef idx="0"/>
          <a:fillRef idx="0"/>
          <a:effectRef idx="0"/>
          <a:fontRef idx="minor"/>
        </p:style>
        <p:txBody>
          <a:bodyPr lIns="0" rIns="0" tIns="0" bIns="0" anchor="b"/>
          <a:p>
            <a:pPr>
              <a:lnSpc>
                <a:spcPct val="100000"/>
              </a:lnSpc>
            </a:pPr>
            <a:r>
              <a:rPr b="1" lang="en-IN" sz="2400" strike="noStrike">
                <a:solidFill>
                  <a:srgbClr val="6d6e71"/>
                </a:solidFill>
                <a:latin typeface="Arial"/>
                <a:ea typeface="DejaVu Sans"/>
              </a:rPr>
              <a:t>Hackathon </a:t>
            </a:r>
            <a:endParaRPr/>
          </a:p>
        </p:txBody>
      </p:sp>
      <p:sp>
        <p:nvSpPr>
          <p:cNvPr id="126" name="CustomShape 2"/>
          <p:cNvSpPr/>
          <p:nvPr/>
        </p:nvSpPr>
        <p:spPr>
          <a:xfrm>
            <a:off x="1517760" y="2805120"/>
            <a:ext cx="6679080" cy="613440"/>
          </a:xfrm>
          <a:prstGeom prst="rect">
            <a:avLst/>
          </a:prstGeom>
          <a:noFill/>
          <a:ln>
            <a:noFill/>
          </a:ln>
        </p:spPr>
        <p:style>
          <a:lnRef idx="0"/>
          <a:fillRef idx="0"/>
          <a:effectRef idx="0"/>
          <a:fontRef idx="minor"/>
        </p:style>
        <p:txBody>
          <a:bodyPr lIns="0" rIns="0" tIns="0" bIns="0"/>
          <a:p>
            <a:pPr>
              <a:lnSpc>
                <a:spcPct val="100000"/>
              </a:lnSpc>
            </a:pPr>
            <a:r>
              <a:rPr b="1" lang="en-IN" sz="4000" strike="noStrike">
                <a:solidFill>
                  <a:srgbClr val="e31837"/>
                </a:solidFill>
                <a:latin typeface="Arial"/>
                <a:ea typeface="DejaVu Sans"/>
              </a:rPr>
              <a:t>Mission Innovation 16</a:t>
            </a:r>
            <a:endParaRPr/>
          </a:p>
        </p:txBody>
      </p:sp>
      <p:sp>
        <p:nvSpPr>
          <p:cNvPr id="127" name="CustomShape 3"/>
          <p:cNvSpPr/>
          <p:nvPr/>
        </p:nvSpPr>
        <p:spPr>
          <a:xfrm>
            <a:off x="3240000" y="3666960"/>
            <a:ext cx="5178960" cy="1824120"/>
          </a:xfrm>
          <a:prstGeom prst="rect">
            <a:avLst/>
          </a:prstGeom>
          <a:noFill/>
          <a:ln w="9360">
            <a:noFill/>
          </a:ln>
        </p:spPr>
        <p:style>
          <a:lnRef idx="0"/>
          <a:fillRef idx="0"/>
          <a:effectRef idx="0"/>
          <a:fontRef idx="minor"/>
        </p:style>
        <p:txBody>
          <a:bodyPr lIns="0" rIns="0" tIns="0" bIns="0"/>
          <a:p>
            <a:pPr>
              <a:lnSpc>
                <a:spcPct val="100000"/>
              </a:lnSpc>
            </a:pPr>
            <a:r>
              <a:rPr lang="en-IN" sz="1200" strike="noStrike">
                <a:solidFill>
                  <a:srgbClr val="000000"/>
                </a:solidFill>
                <a:latin typeface="Arial"/>
                <a:ea typeface="DejaVu Sans"/>
              </a:rPr>
              <a:t>Solution Name :</a:t>
            </a:r>
            <a:r>
              <a:rPr lang="en-IN" sz="1200" strike="noStrike">
                <a:solidFill>
                  <a:srgbClr val="000000"/>
                </a:solidFill>
                <a:latin typeface="Arial"/>
                <a:ea typeface="DejaVu Sans"/>
              </a:rPr>
              <a:t>	</a:t>
            </a:r>
            <a:r>
              <a:rPr lang="en-IN" sz="1200" strike="noStrike">
                <a:solidFill>
                  <a:srgbClr val="000000"/>
                </a:solidFill>
                <a:latin typeface="Arial"/>
                <a:ea typeface="DejaVu Sans"/>
              </a:rPr>
              <a:t> OpenSchool</a:t>
            </a:r>
            <a:endParaRPr/>
          </a:p>
          <a:p>
            <a:pPr>
              <a:lnSpc>
                <a:spcPct val="100000"/>
              </a:lnSpc>
            </a:pPr>
            <a:r>
              <a:rPr lang="en-IN" sz="1200" strike="noStrike">
                <a:solidFill>
                  <a:srgbClr val="000000"/>
                </a:solidFill>
                <a:latin typeface="Arial"/>
                <a:ea typeface="DejaVu Sans"/>
              </a:rPr>
              <a:t>Location :</a:t>
            </a:r>
            <a:r>
              <a:rPr lang="en-IN" sz="1200" strike="noStrike">
                <a:solidFill>
                  <a:srgbClr val="000000"/>
                </a:solidFill>
                <a:latin typeface="Arial"/>
                <a:ea typeface="DejaVu Sans"/>
              </a:rPr>
              <a:t>	</a:t>
            </a:r>
            <a:endParaRPr/>
          </a:p>
          <a:p>
            <a:pPr>
              <a:lnSpc>
                <a:spcPct val="100000"/>
              </a:lnSpc>
            </a:pPr>
            <a:r>
              <a:rPr lang="en-IN" sz="1200" strike="noStrike">
                <a:solidFill>
                  <a:srgbClr val="000000"/>
                </a:solidFill>
                <a:latin typeface="Arial"/>
                <a:ea typeface="DejaVu Sans"/>
              </a:rPr>
              <a:t>Team Name :</a:t>
            </a:r>
            <a:r>
              <a:rPr lang="en-IN" sz="1200" strike="noStrike">
                <a:solidFill>
                  <a:srgbClr val="000000"/>
                </a:solidFill>
                <a:latin typeface="Arial"/>
                <a:ea typeface="DejaVu Sans"/>
              </a:rPr>
              <a:t>	</a:t>
            </a:r>
            <a:r>
              <a:rPr lang="en-IN" sz="1200" strike="noStrike">
                <a:solidFill>
                  <a:srgbClr val="000000"/>
                </a:solidFill>
                <a:latin typeface="Arial"/>
                <a:ea typeface="DejaVu Sans"/>
              </a:rPr>
              <a:t>NullSec </a:t>
            </a:r>
            <a:endParaRPr/>
          </a:p>
          <a:p>
            <a:pPr>
              <a:lnSpc>
                <a:spcPct val="100000"/>
              </a:lnSpc>
            </a:pPr>
            <a:r>
              <a:rPr lang="en-IN" sz="1200" strike="noStrike">
                <a:solidFill>
                  <a:srgbClr val="000000"/>
                </a:solidFill>
                <a:latin typeface="Arial"/>
                <a:ea typeface="DejaVu Sans"/>
              </a:rPr>
              <a:t>Team lead Name : </a:t>
            </a:r>
            <a:r>
              <a:rPr lang="en-IN" sz="1200" strike="noStrike">
                <a:solidFill>
                  <a:srgbClr val="000000"/>
                </a:solidFill>
                <a:latin typeface="Arial"/>
                <a:ea typeface="DejaVu Sans"/>
              </a:rPr>
              <a:t>	</a:t>
            </a:r>
            <a:r>
              <a:rPr lang="en-IN" sz="1200" strike="noStrike">
                <a:solidFill>
                  <a:srgbClr val="000000"/>
                </a:solidFill>
                <a:latin typeface="Arial"/>
                <a:ea typeface="DejaVu Sans"/>
              </a:rPr>
              <a:t>Abhishek Chopra</a:t>
            </a:r>
            <a:endParaRPr/>
          </a:p>
          <a:p>
            <a:pPr>
              <a:lnSpc>
                <a:spcPct val="100000"/>
              </a:lnSpc>
            </a:pPr>
            <a:endParaRPr/>
          </a:p>
          <a:p>
            <a:pPr>
              <a:lnSpc>
                <a:spcPct val="100000"/>
              </a:lnSpc>
            </a:pPr>
            <a:r>
              <a:rPr lang="en-IN" sz="1200" strike="noStrike">
                <a:solidFill>
                  <a:srgbClr val="000000"/>
                </a:solidFill>
                <a:latin typeface="Arial"/>
                <a:ea typeface="DejaVu Sans"/>
              </a:rPr>
              <a:t>    </a:t>
            </a:r>
            <a:r>
              <a:rPr lang="en-IN" sz="1200" strike="noStrike">
                <a:solidFill>
                  <a:srgbClr val="000000"/>
                </a:solidFill>
                <a:latin typeface="Arial"/>
                <a:ea typeface="DejaVu Sans"/>
              </a:rPr>
              <a:t>EMP No.</a:t>
            </a:r>
            <a:r>
              <a:rPr lang="en-IN" sz="1200" strike="noStrike">
                <a:solidFill>
                  <a:srgbClr val="000000"/>
                </a:solidFill>
                <a:latin typeface="Arial"/>
                <a:ea typeface="DejaVu Sans"/>
              </a:rPr>
              <a:t>	</a:t>
            </a:r>
            <a:r>
              <a:rPr lang="en-IN" sz="1200" strike="noStrike">
                <a:solidFill>
                  <a:srgbClr val="000000"/>
                </a:solidFill>
                <a:latin typeface="Arial"/>
                <a:ea typeface="DejaVu Sans"/>
              </a:rPr>
              <a:t>	</a:t>
            </a:r>
            <a:r>
              <a:rPr lang="en-IN" sz="1200" strike="noStrike">
                <a:solidFill>
                  <a:srgbClr val="000000"/>
                </a:solidFill>
                <a:latin typeface="Arial"/>
                <a:ea typeface="DejaVu Sans"/>
              </a:rPr>
              <a:t>     EMP NAME:</a:t>
            </a:r>
            <a:r>
              <a:rPr lang="en-IN" sz="1200" strike="noStrike">
                <a:solidFill>
                  <a:srgbClr val="000000"/>
                </a:solidFill>
                <a:latin typeface="Arial"/>
                <a:ea typeface="DejaVu Sans"/>
              </a:rPr>
              <a:t>	</a:t>
            </a:r>
            <a:r>
              <a:rPr lang="en-IN" sz="1200" strike="noStrike">
                <a:solidFill>
                  <a:srgbClr val="000000"/>
                </a:solidFill>
                <a:latin typeface="Arial"/>
                <a:ea typeface="DejaVu Sans"/>
              </a:rPr>
              <a:t>	</a:t>
            </a:r>
            <a:r>
              <a:rPr lang="en-IN" sz="1200" strike="noStrike">
                <a:solidFill>
                  <a:srgbClr val="000000"/>
                </a:solidFill>
                <a:latin typeface="Arial"/>
                <a:ea typeface="DejaVu Sans"/>
              </a:rPr>
              <a:t>E-MAIL ID:</a:t>
            </a:r>
            <a:endParaRPr/>
          </a:p>
          <a:p>
            <a:pPr>
              <a:lnSpc>
                <a:spcPct val="100000"/>
              </a:lnSpc>
            </a:pPr>
            <a:r>
              <a:rPr i="1" lang="en-IN" sz="1200" strike="noStrike">
                <a:solidFill>
                  <a:srgbClr val="000000"/>
                </a:solidFill>
                <a:latin typeface="Arial"/>
                <a:ea typeface="DejaVu Sans"/>
              </a:rPr>
              <a:t>2014BCS1017</a:t>
            </a:r>
            <a:r>
              <a:rPr i="1" lang="en-IN" sz="1200" strike="noStrike">
                <a:solidFill>
                  <a:srgbClr val="000000"/>
                </a:solidFill>
                <a:latin typeface="Arial"/>
                <a:ea typeface="DejaVu Sans"/>
              </a:rPr>
              <a:t>	</a:t>
            </a:r>
            <a:r>
              <a:rPr i="1" lang="en-IN" sz="1200" strike="noStrike">
                <a:solidFill>
                  <a:srgbClr val="000000"/>
                </a:solidFill>
                <a:latin typeface="Arial"/>
                <a:ea typeface="DejaVu Sans"/>
              </a:rPr>
              <a:t>Abhishek Chopra</a:t>
            </a:r>
            <a:r>
              <a:rPr i="1" lang="en-IN" sz="1200" strike="noStrike">
                <a:solidFill>
                  <a:srgbClr val="000000"/>
                </a:solidFill>
                <a:latin typeface="Arial"/>
                <a:ea typeface="DejaVu Sans"/>
              </a:rPr>
              <a:t>	</a:t>
            </a:r>
            <a:r>
              <a:rPr i="1" lang="en-IN" sz="1200" strike="noStrike">
                <a:solidFill>
                  <a:srgbClr val="000000"/>
                </a:solidFill>
                <a:latin typeface="Arial"/>
                <a:ea typeface="DejaVu Sans"/>
              </a:rPr>
              <a:t>abhishek.14bcs1017@abes.ac.in</a:t>
            </a:r>
            <a:endParaRPr/>
          </a:p>
          <a:p>
            <a:pPr>
              <a:lnSpc>
                <a:spcPct val="100000"/>
              </a:lnSpc>
            </a:pPr>
            <a:r>
              <a:rPr i="1" lang="en-IN" sz="1200" strike="noStrike">
                <a:solidFill>
                  <a:srgbClr val="000000"/>
                </a:solidFill>
                <a:latin typeface="Arial"/>
                <a:ea typeface="DejaVu Sans"/>
              </a:rPr>
              <a:t>2014BCS1195</a:t>
            </a:r>
            <a:r>
              <a:rPr i="1" lang="en-IN" sz="1200" strike="noStrike">
                <a:solidFill>
                  <a:srgbClr val="000000"/>
                </a:solidFill>
                <a:latin typeface="Arial"/>
                <a:ea typeface="DejaVu Sans"/>
              </a:rPr>
              <a:t>	</a:t>
            </a:r>
            <a:r>
              <a:rPr i="1" lang="en-IN" sz="1200" strike="noStrike">
                <a:solidFill>
                  <a:srgbClr val="000000"/>
                </a:solidFill>
                <a:latin typeface="Arial"/>
                <a:ea typeface="DejaVu Sans"/>
              </a:rPr>
              <a:t>Divyang Tyagi</a:t>
            </a:r>
            <a:r>
              <a:rPr i="1" lang="en-IN" sz="1200" strike="noStrike">
                <a:solidFill>
                  <a:srgbClr val="000000"/>
                </a:solidFill>
                <a:latin typeface="Arial"/>
                <a:ea typeface="DejaVu Sans"/>
              </a:rPr>
              <a:t>	</a:t>
            </a:r>
            <a:r>
              <a:rPr i="1" lang="en-IN" sz="1200" strike="noStrike">
                <a:solidFill>
                  <a:srgbClr val="000000"/>
                </a:solidFill>
                <a:latin typeface="Arial"/>
                <a:ea typeface="DejaVu Sans"/>
              </a:rPr>
              <a:t>divyang.14bcs1195@abes.ac.in</a:t>
            </a:r>
            <a:endParaRPr/>
          </a:p>
          <a:p>
            <a:pPr>
              <a:lnSpc>
                <a:spcPct val="100000"/>
              </a:lnSpc>
            </a:pPr>
            <a:r>
              <a:rPr i="1" lang="en-IN" sz="1200" strike="noStrike">
                <a:solidFill>
                  <a:srgbClr val="000000"/>
                </a:solidFill>
                <a:latin typeface="Arial"/>
                <a:ea typeface="DejaVu Sans"/>
              </a:rPr>
              <a:t>2014BCS1082</a:t>
            </a:r>
            <a:r>
              <a:rPr i="1" lang="en-IN" sz="1200" strike="noStrike">
                <a:solidFill>
                  <a:srgbClr val="000000"/>
                </a:solidFill>
                <a:latin typeface="Arial"/>
                <a:ea typeface="DejaVu Sans"/>
              </a:rPr>
              <a:t>	</a:t>
            </a:r>
            <a:r>
              <a:rPr i="1" lang="en-IN" sz="1200" strike="noStrike">
                <a:solidFill>
                  <a:srgbClr val="000000"/>
                </a:solidFill>
                <a:latin typeface="Arial"/>
                <a:ea typeface="DejaVu Sans"/>
              </a:rPr>
              <a:t>Ankur Srivastava</a:t>
            </a:r>
            <a:r>
              <a:rPr i="1" lang="en-IN" sz="1200" strike="noStrike">
                <a:solidFill>
                  <a:srgbClr val="000000"/>
                </a:solidFill>
                <a:latin typeface="Arial"/>
                <a:ea typeface="DejaVu Sans"/>
              </a:rPr>
              <a:t>	</a:t>
            </a:r>
            <a:r>
              <a:rPr i="1" lang="en-IN" sz="1200" strike="noStrike">
                <a:solidFill>
                  <a:srgbClr val="000000"/>
                </a:solidFill>
                <a:latin typeface="Arial"/>
                <a:ea typeface="DejaVu Sans"/>
              </a:rPr>
              <a:t>ankursri494@gmail.com</a:t>
            </a:r>
            <a:endParaRPr/>
          </a:p>
          <a:p>
            <a:pPr>
              <a:lnSpc>
                <a:spcPct val="100000"/>
              </a:lnSpc>
            </a:pPr>
            <a:r>
              <a:rPr i="1" lang="en-IN" sz="1200" strike="noStrike">
                <a:solidFill>
                  <a:srgbClr val="000000"/>
                </a:solidFill>
                <a:latin typeface="Arial"/>
                <a:ea typeface="DejaVu Sans"/>
              </a:rPr>
              <a:t>2014BCS1142</a:t>
            </a:r>
            <a:r>
              <a:rPr i="1" lang="en-IN" sz="1200" strike="noStrike">
                <a:solidFill>
                  <a:srgbClr val="000000"/>
                </a:solidFill>
                <a:latin typeface="Arial"/>
                <a:ea typeface="DejaVu Sans"/>
              </a:rPr>
              <a:t>	</a:t>
            </a:r>
            <a:r>
              <a:rPr i="1" lang="en-IN" sz="1200" strike="noStrike">
                <a:solidFill>
                  <a:srgbClr val="000000"/>
                </a:solidFill>
                <a:latin typeface="Arial"/>
                <a:ea typeface="DejaVu Sans"/>
              </a:rPr>
              <a:t>Chandan</a:t>
            </a:r>
            <a:r>
              <a:rPr i="1" lang="en-IN" sz="1200" strike="noStrike">
                <a:solidFill>
                  <a:srgbClr val="000000"/>
                </a:solidFill>
                <a:latin typeface="Arial"/>
                <a:ea typeface="DejaVu Sans"/>
              </a:rPr>
              <a:t>	</a:t>
            </a:r>
            <a:r>
              <a:rPr i="1" lang="en-IN" sz="1200" strike="noStrike">
                <a:solidFill>
                  <a:srgbClr val="000000"/>
                </a:solidFill>
                <a:latin typeface="Arial"/>
                <a:ea typeface="DejaVu Sans"/>
              </a:rPr>
              <a:t>	</a:t>
            </a:r>
            <a:r>
              <a:rPr i="1" lang="en-IN" sz="1200" strike="noStrike">
                <a:solidFill>
                  <a:srgbClr val="000000"/>
                </a:solidFill>
                <a:latin typeface="Arial"/>
                <a:ea typeface="DejaVu Sans"/>
              </a:rPr>
              <a:t>chandan6412@hotmail.com</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CustomShape 1"/>
          <p:cNvSpPr/>
          <p:nvPr/>
        </p:nvSpPr>
        <p:spPr>
          <a:xfrm>
            <a:off x="480960" y="719280"/>
            <a:ext cx="8223840" cy="491400"/>
          </a:xfrm>
          <a:prstGeom prst="rect">
            <a:avLst/>
          </a:prstGeom>
          <a:noFill/>
          <a:ln w="9360">
            <a:noFill/>
          </a:ln>
        </p:spPr>
        <p:style>
          <a:lnRef idx="0"/>
          <a:fillRef idx="0"/>
          <a:effectRef idx="0"/>
          <a:fontRef idx="minor"/>
        </p:style>
        <p:txBody>
          <a:bodyPr lIns="0" rIns="0" tIns="0" bIns="0"/>
          <a:p>
            <a:pPr>
              <a:lnSpc>
                <a:spcPct val="100000"/>
              </a:lnSpc>
            </a:pPr>
            <a:r>
              <a:rPr b="1" lang="en-IN" sz="3200" strike="noStrike">
                <a:solidFill>
                  <a:srgbClr val="6d6e71"/>
                </a:solidFill>
                <a:latin typeface="Arial"/>
                <a:ea typeface="DejaVu Sans"/>
              </a:rPr>
              <a:t>Solution Summary</a:t>
            </a:r>
            <a:endParaRPr/>
          </a:p>
        </p:txBody>
      </p:sp>
      <p:sp>
        <p:nvSpPr>
          <p:cNvPr id="129" name="CustomShape 2"/>
          <p:cNvSpPr/>
          <p:nvPr/>
        </p:nvSpPr>
        <p:spPr>
          <a:xfrm>
            <a:off x="533520" y="2333520"/>
            <a:ext cx="7914240" cy="182160"/>
          </a:xfrm>
          <a:prstGeom prst="rect">
            <a:avLst/>
          </a:prstGeom>
          <a:solidFill>
            <a:srgbClr val="ff0000"/>
          </a:solidFill>
          <a:ln>
            <a:round/>
          </a:ln>
        </p:spPr>
        <p:style>
          <a:lnRef idx="2">
            <a:schemeClr val="accent1">
              <a:shade val="50000"/>
            </a:schemeClr>
          </a:lnRef>
          <a:fillRef idx="1">
            <a:schemeClr val="accent1"/>
          </a:fillRef>
          <a:effectRef idx="0">
            <a:schemeClr val="accent1"/>
          </a:effectRef>
          <a:fontRef idx="minor"/>
        </p:style>
        <p:txBody>
          <a:bodyPr lIns="0" rIns="0" tIns="0" bIns="0"/>
          <a:p>
            <a:pPr>
              <a:lnSpc>
                <a:spcPct val="100000"/>
              </a:lnSpc>
            </a:pPr>
            <a:r>
              <a:rPr lang="en-IN" sz="1200" strike="noStrike">
                <a:solidFill>
                  <a:srgbClr val="ffffff"/>
                </a:solidFill>
                <a:latin typeface="Arial"/>
                <a:ea typeface="DejaVu Sans"/>
              </a:rPr>
              <a:t>Brief Description</a:t>
            </a:r>
            <a:endParaRPr/>
          </a:p>
        </p:txBody>
      </p:sp>
      <p:sp>
        <p:nvSpPr>
          <p:cNvPr id="130" name="CustomShape 3"/>
          <p:cNvSpPr/>
          <p:nvPr/>
        </p:nvSpPr>
        <p:spPr>
          <a:xfrm>
            <a:off x="533520" y="4791240"/>
            <a:ext cx="3956400" cy="182160"/>
          </a:xfrm>
          <a:prstGeom prst="rect">
            <a:avLst/>
          </a:prstGeom>
          <a:solidFill>
            <a:srgbClr val="ff0000"/>
          </a:solidFill>
          <a:ln>
            <a:round/>
          </a:ln>
        </p:spPr>
        <p:style>
          <a:lnRef idx="2">
            <a:schemeClr val="accent1">
              <a:shade val="50000"/>
            </a:schemeClr>
          </a:lnRef>
          <a:fillRef idx="1">
            <a:schemeClr val="accent1"/>
          </a:fillRef>
          <a:effectRef idx="0">
            <a:schemeClr val="accent1"/>
          </a:effectRef>
          <a:fontRef idx="minor"/>
        </p:style>
        <p:txBody>
          <a:bodyPr lIns="0" rIns="0" tIns="0" bIns="0"/>
          <a:p>
            <a:pPr>
              <a:lnSpc>
                <a:spcPct val="100000"/>
              </a:lnSpc>
            </a:pPr>
            <a:r>
              <a:rPr lang="en-IN" sz="1200" strike="noStrike">
                <a:solidFill>
                  <a:srgbClr val="ffffff"/>
                </a:solidFill>
                <a:latin typeface="Arial"/>
                <a:ea typeface="DejaVu Sans"/>
              </a:rPr>
              <a:t>Technologies used</a:t>
            </a:r>
            <a:endParaRPr/>
          </a:p>
        </p:txBody>
      </p:sp>
      <p:sp>
        <p:nvSpPr>
          <p:cNvPr id="131" name="CustomShape 4"/>
          <p:cNvSpPr/>
          <p:nvPr/>
        </p:nvSpPr>
        <p:spPr>
          <a:xfrm>
            <a:off x="-6624000" y="-2520000"/>
            <a:ext cx="3956400" cy="182160"/>
          </a:xfrm>
          <a:prstGeom prst="rect">
            <a:avLst/>
          </a:prstGeom>
          <a:solidFill>
            <a:srgbClr val="ff0000"/>
          </a:solidFill>
          <a:ln>
            <a:round/>
          </a:ln>
        </p:spPr>
        <p:style>
          <a:lnRef idx="2">
            <a:schemeClr val="accent1">
              <a:shade val="50000"/>
            </a:schemeClr>
          </a:lnRef>
          <a:fillRef idx="1">
            <a:schemeClr val="accent1"/>
          </a:fillRef>
          <a:effectRef idx="0">
            <a:schemeClr val="accent1"/>
          </a:effectRef>
          <a:fontRef idx="minor"/>
        </p:style>
        <p:txBody>
          <a:bodyPr lIns="0" rIns="0" tIns="0" bIns="0"/>
          <a:p>
            <a:pPr>
              <a:lnSpc>
                <a:spcPct val="100000"/>
              </a:lnSpc>
            </a:pPr>
            <a:r>
              <a:rPr lang="en-IN" sz="1200" strike="noStrike">
                <a:solidFill>
                  <a:srgbClr val="ffffff"/>
                </a:solidFill>
                <a:latin typeface="Arial"/>
                <a:ea typeface="DejaVu Sans"/>
              </a:rPr>
              <a:t>Domains that can consume this solution</a:t>
            </a:r>
            <a:endParaRPr/>
          </a:p>
        </p:txBody>
      </p:sp>
      <p:sp>
        <p:nvSpPr>
          <p:cNvPr id="132" name="CustomShape 5"/>
          <p:cNvSpPr/>
          <p:nvPr/>
        </p:nvSpPr>
        <p:spPr>
          <a:xfrm>
            <a:off x="533520" y="1352520"/>
            <a:ext cx="7914240" cy="182160"/>
          </a:xfrm>
          <a:prstGeom prst="rect">
            <a:avLst/>
          </a:prstGeom>
          <a:ln>
            <a:round/>
          </a:ln>
        </p:spPr>
        <p:style>
          <a:lnRef idx="2">
            <a:schemeClr val="accent1">
              <a:shade val="50000"/>
            </a:schemeClr>
          </a:lnRef>
          <a:fillRef idx="1">
            <a:schemeClr val="accent1"/>
          </a:fillRef>
          <a:effectRef idx="0">
            <a:schemeClr val="accent1"/>
          </a:effectRef>
          <a:fontRef idx="minor"/>
        </p:style>
        <p:txBody>
          <a:bodyPr lIns="0" rIns="0" tIns="0" bIns="0"/>
          <a:p>
            <a:pPr>
              <a:lnSpc>
                <a:spcPct val="100000"/>
              </a:lnSpc>
            </a:pPr>
            <a:r>
              <a:rPr lang="en-IN" sz="1200" strike="noStrike">
                <a:solidFill>
                  <a:srgbClr val="ffffff"/>
                </a:solidFill>
                <a:latin typeface="Arial"/>
                <a:ea typeface="DejaVu Sans"/>
              </a:rPr>
              <a:t>Problem statement</a:t>
            </a:r>
            <a:endParaRPr/>
          </a:p>
        </p:txBody>
      </p:sp>
      <p:sp>
        <p:nvSpPr>
          <p:cNvPr id="133" name="CustomShape 6"/>
          <p:cNvSpPr/>
          <p:nvPr/>
        </p:nvSpPr>
        <p:spPr>
          <a:xfrm>
            <a:off x="533520" y="3610080"/>
            <a:ext cx="7914240" cy="182160"/>
          </a:xfrm>
          <a:prstGeom prst="rect">
            <a:avLst/>
          </a:prstGeom>
          <a:solidFill>
            <a:srgbClr val="ff0000"/>
          </a:solidFill>
          <a:ln>
            <a:round/>
          </a:ln>
        </p:spPr>
        <p:style>
          <a:lnRef idx="2">
            <a:schemeClr val="accent1">
              <a:shade val="50000"/>
            </a:schemeClr>
          </a:lnRef>
          <a:fillRef idx="1">
            <a:schemeClr val="accent1"/>
          </a:fillRef>
          <a:effectRef idx="0">
            <a:schemeClr val="accent1"/>
          </a:effectRef>
          <a:fontRef idx="minor"/>
        </p:style>
        <p:txBody>
          <a:bodyPr lIns="0" rIns="0" tIns="0" bIns="0"/>
          <a:p>
            <a:pPr>
              <a:lnSpc>
                <a:spcPct val="100000"/>
              </a:lnSpc>
            </a:pPr>
            <a:r>
              <a:rPr lang="en-IN" sz="1200" strike="noStrike">
                <a:solidFill>
                  <a:srgbClr val="ffffff"/>
                </a:solidFill>
                <a:latin typeface="Arial"/>
                <a:ea typeface="DejaVu Sans"/>
              </a:rPr>
              <a:t>What is unique about my solution?</a:t>
            </a:r>
            <a:endParaRPr/>
          </a:p>
        </p:txBody>
      </p:sp>
      <p:sp>
        <p:nvSpPr>
          <p:cNvPr id="134" name="CustomShape 7"/>
          <p:cNvSpPr/>
          <p:nvPr/>
        </p:nvSpPr>
        <p:spPr>
          <a:xfrm>
            <a:off x="533520" y="1352520"/>
            <a:ext cx="7914240" cy="182160"/>
          </a:xfrm>
          <a:prstGeom prst="rect">
            <a:avLst/>
          </a:prstGeom>
          <a:ln>
            <a:round/>
          </a:ln>
        </p:spPr>
        <p:style>
          <a:lnRef idx="2">
            <a:schemeClr val="accent1">
              <a:shade val="50000"/>
            </a:schemeClr>
          </a:lnRef>
          <a:fillRef idx="1">
            <a:schemeClr val="accent1"/>
          </a:fillRef>
          <a:effectRef idx="0">
            <a:schemeClr val="accent1"/>
          </a:effectRef>
          <a:fontRef idx="minor"/>
        </p:style>
        <p:txBody>
          <a:bodyPr lIns="0" rIns="0" tIns="0" bIns="0"/>
          <a:p>
            <a:pPr>
              <a:lnSpc>
                <a:spcPct val="100000"/>
              </a:lnSpc>
            </a:pPr>
            <a:r>
              <a:rPr lang="en-IN" sz="1200" strike="noStrike">
                <a:solidFill>
                  <a:srgbClr val="ffffff"/>
                </a:solidFill>
                <a:latin typeface="Arial"/>
                <a:ea typeface="DejaVu Sans"/>
              </a:rPr>
              <a:t>Problem statement</a:t>
            </a:r>
            <a:endParaRPr/>
          </a:p>
        </p:txBody>
      </p:sp>
      <p:sp>
        <p:nvSpPr>
          <p:cNvPr id="135" name="CustomShape 8"/>
          <p:cNvSpPr/>
          <p:nvPr/>
        </p:nvSpPr>
        <p:spPr>
          <a:xfrm>
            <a:off x="533520" y="1352520"/>
            <a:ext cx="7914240" cy="182160"/>
          </a:xfrm>
          <a:prstGeom prst="rect">
            <a:avLst/>
          </a:prstGeom>
          <a:ln>
            <a:round/>
          </a:ln>
        </p:spPr>
        <p:style>
          <a:lnRef idx="2">
            <a:schemeClr val="accent1">
              <a:shade val="50000"/>
            </a:schemeClr>
          </a:lnRef>
          <a:fillRef idx="1">
            <a:schemeClr val="accent1"/>
          </a:fillRef>
          <a:effectRef idx="0">
            <a:schemeClr val="accent1"/>
          </a:effectRef>
          <a:fontRef idx="minor"/>
        </p:style>
        <p:txBody>
          <a:bodyPr lIns="0" rIns="0" tIns="0" bIns="0"/>
          <a:p>
            <a:pPr>
              <a:lnSpc>
                <a:spcPct val="100000"/>
              </a:lnSpc>
            </a:pPr>
            <a:r>
              <a:rPr lang="en-IN" sz="1200" strike="noStrike">
                <a:solidFill>
                  <a:srgbClr val="ffffff"/>
                </a:solidFill>
                <a:latin typeface="Arial"/>
                <a:ea typeface="DejaVu Sans"/>
              </a:rPr>
              <a:t>Problem statement</a:t>
            </a:r>
            <a:endParaRPr/>
          </a:p>
        </p:txBody>
      </p:sp>
      <p:sp>
        <p:nvSpPr>
          <p:cNvPr id="136" name="CustomShape 9"/>
          <p:cNvSpPr/>
          <p:nvPr/>
        </p:nvSpPr>
        <p:spPr>
          <a:xfrm>
            <a:off x="533520" y="1352520"/>
            <a:ext cx="7914240" cy="182160"/>
          </a:xfrm>
          <a:prstGeom prst="rect">
            <a:avLst/>
          </a:prstGeom>
          <a:ln>
            <a:round/>
          </a:ln>
        </p:spPr>
        <p:style>
          <a:lnRef idx="2">
            <a:schemeClr val="accent1">
              <a:shade val="50000"/>
            </a:schemeClr>
          </a:lnRef>
          <a:fillRef idx="1">
            <a:schemeClr val="accent1"/>
          </a:fillRef>
          <a:effectRef idx="0">
            <a:schemeClr val="accent1"/>
          </a:effectRef>
          <a:fontRef idx="minor"/>
        </p:style>
        <p:txBody>
          <a:bodyPr lIns="0" rIns="0" tIns="0" bIns="0"/>
          <a:p>
            <a:pPr>
              <a:lnSpc>
                <a:spcPct val="100000"/>
              </a:lnSpc>
            </a:pPr>
            <a:r>
              <a:rPr lang="en-IN" sz="1200" strike="noStrike">
                <a:solidFill>
                  <a:srgbClr val="ffffff"/>
                </a:solidFill>
                <a:latin typeface="Arial"/>
                <a:ea typeface="DejaVu Sans"/>
              </a:rPr>
              <a:t>Problem statement</a:t>
            </a:r>
            <a:endParaRPr/>
          </a:p>
        </p:txBody>
      </p:sp>
      <p:sp>
        <p:nvSpPr>
          <p:cNvPr id="137" name="CustomShape 10"/>
          <p:cNvSpPr/>
          <p:nvPr/>
        </p:nvSpPr>
        <p:spPr>
          <a:xfrm>
            <a:off x="533520" y="1352520"/>
            <a:ext cx="7914240" cy="182160"/>
          </a:xfrm>
          <a:prstGeom prst="rect">
            <a:avLst/>
          </a:prstGeom>
          <a:solidFill>
            <a:srgbClr val="cc0000"/>
          </a:solidFill>
          <a:ln>
            <a:round/>
          </a:ln>
        </p:spPr>
        <p:style>
          <a:lnRef idx="2">
            <a:schemeClr val="accent1">
              <a:shade val="50000"/>
            </a:schemeClr>
          </a:lnRef>
          <a:fillRef idx="1">
            <a:schemeClr val="accent1"/>
          </a:fillRef>
          <a:effectRef idx="0">
            <a:schemeClr val="accent1"/>
          </a:effectRef>
          <a:fontRef idx="minor"/>
        </p:style>
        <p:txBody>
          <a:bodyPr lIns="0" rIns="0" tIns="0" bIns="0"/>
          <a:p>
            <a:pPr>
              <a:lnSpc>
                <a:spcPct val="100000"/>
              </a:lnSpc>
            </a:pPr>
            <a:r>
              <a:rPr lang="en-IN" sz="1200" strike="noStrike">
                <a:solidFill>
                  <a:srgbClr val="ffffff"/>
                </a:solidFill>
                <a:latin typeface="Arial"/>
                <a:ea typeface="DejaVu Sans"/>
              </a:rPr>
              <a:t>Problem statement</a:t>
            </a:r>
            <a:endParaRPr/>
          </a:p>
        </p:txBody>
      </p:sp>
      <p:sp>
        <p:nvSpPr>
          <p:cNvPr id="138" name="CustomShape 11"/>
          <p:cNvSpPr/>
          <p:nvPr/>
        </p:nvSpPr>
        <p:spPr>
          <a:xfrm>
            <a:off x="533520" y="1535400"/>
            <a:ext cx="7914240" cy="345600"/>
          </a:xfrm>
          <a:prstGeom prst="rect">
            <a:avLst/>
          </a:prstGeom>
          <a:noFill/>
          <a:ln>
            <a:noFill/>
          </a:ln>
        </p:spPr>
        <p:style>
          <a:lnRef idx="0"/>
          <a:fillRef idx="0"/>
          <a:effectRef idx="0"/>
          <a:fontRef idx="minor"/>
        </p:style>
      </p:sp>
      <p:sp>
        <p:nvSpPr>
          <p:cNvPr id="139" name="CustomShape 12"/>
          <p:cNvSpPr/>
          <p:nvPr/>
        </p:nvSpPr>
        <p:spPr>
          <a:xfrm>
            <a:off x="558000" y="1755000"/>
            <a:ext cx="7889760" cy="260280"/>
          </a:xfrm>
          <a:prstGeom prst="rect">
            <a:avLst/>
          </a:prstGeom>
          <a:noFill/>
          <a:ln>
            <a:noFill/>
          </a:ln>
        </p:spPr>
        <p:style>
          <a:lnRef idx="0"/>
          <a:fillRef idx="0"/>
          <a:effectRef idx="0"/>
          <a:fontRef idx="minor"/>
        </p:style>
        <p:txBody>
          <a:bodyPr lIns="90000" rIns="90000" tIns="45000" bIns="45000"/>
          <a:p>
            <a:r>
              <a:rPr lang="en-IN" sz="1200" strike="noStrike">
                <a:solidFill>
                  <a:srgbClr val="000000"/>
                </a:solidFill>
                <a:latin typeface="Arial"/>
                <a:ea typeface="DejaVu Sans"/>
              </a:rPr>
              <a:t>A Virtual School that can be used by any teacher, any student, for educating oneself despite of any kind of modern barriers.</a:t>
            </a:r>
            <a:endParaRPr/>
          </a:p>
        </p:txBody>
      </p:sp>
      <p:sp>
        <p:nvSpPr>
          <p:cNvPr id="140" name="CustomShape 13"/>
          <p:cNvSpPr/>
          <p:nvPr/>
        </p:nvSpPr>
        <p:spPr>
          <a:xfrm>
            <a:off x="663480" y="2669760"/>
            <a:ext cx="7631280" cy="942840"/>
          </a:xfrm>
          <a:prstGeom prst="rect">
            <a:avLst/>
          </a:prstGeom>
          <a:noFill/>
          <a:ln>
            <a:noFill/>
          </a:ln>
        </p:spPr>
        <p:style>
          <a:lnRef idx="0"/>
          <a:fillRef idx="0"/>
          <a:effectRef idx="0"/>
          <a:fontRef idx="minor"/>
        </p:style>
        <p:txBody>
          <a:bodyPr lIns="90000" rIns="90000" tIns="45000" bIns="45000"/>
          <a:p>
            <a:r>
              <a:rPr lang="en-IN" sz="1200" strike="noStrike">
                <a:solidFill>
                  <a:srgbClr val="000000"/>
                </a:solidFill>
                <a:latin typeface="Arial"/>
                <a:ea typeface="DejaVu Sans"/>
              </a:rPr>
              <a:t>Even today, the education is not available to everyone. Going to a classroom to study is a dream for many.</a:t>
            </a:r>
            <a:endParaRPr/>
          </a:p>
          <a:p>
            <a:r>
              <a:rPr lang="en-IN" sz="1200" strike="noStrike">
                <a:solidFill>
                  <a:srgbClr val="000000"/>
                </a:solidFill>
                <a:latin typeface="Arial"/>
                <a:ea typeface="DejaVu Sans"/>
              </a:rPr>
              <a:t>Moreover, many people want to share their knowledge through teaching, but cannot do so regualrly.</a:t>
            </a:r>
            <a:endParaRPr/>
          </a:p>
          <a:p>
            <a:r>
              <a:rPr lang="en-IN" sz="1200" strike="noStrike">
                <a:solidFill>
                  <a:srgbClr val="000000"/>
                </a:solidFill>
                <a:latin typeface="Arial"/>
                <a:ea typeface="DejaVu Sans"/>
              </a:rPr>
              <a:t>Therefore, a Virtual Class where any knowledge seeker can learn from anyone is the best possible solution.</a:t>
            </a:r>
            <a:endParaRPr/>
          </a:p>
          <a:p>
            <a:endParaRPr/>
          </a:p>
          <a:p>
            <a:endParaRPr/>
          </a:p>
        </p:txBody>
      </p:sp>
      <p:sp>
        <p:nvSpPr>
          <p:cNvPr id="141" name="CustomShape 14"/>
          <p:cNvSpPr/>
          <p:nvPr/>
        </p:nvSpPr>
        <p:spPr>
          <a:xfrm>
            <a:off x="720000" y="3960000"/>
            <a:ext cx="7559280" cy="601560"/>
          </a:xfrm>
          <a:prstGeom prst="rect">
            <a:avLst/>
          </a:prstGeom>
          <a:noFill/>
          <a:ln>
            <a:noFill/>
          </a:ln>
        </p:spPr>
        <p:style>
          <a:lnRef idx="0"/>
          <a:fillRef idx="0"/>
          <a:effectRef idx="0"/>
          <a:fontRef idx="minor"/>
        </p:style>
        <p:txBody>
          <a:bodyPr lIns="90000" rIns="90000" tIns="45000" bIns="45000"/>
          <a:p>
            <a:pPr>
              <a:lnSpc>
                <a:spcPct val="100000"/>
              </a:lnSpc>
              <a:buSzPct val="45000"/>
              <a:buFont typeface="StarSymbol"/>
              <a:buChar char="l"/>
            </a:pPr>
            <a:r>
              <a:rPr lang="en-IN" sz="1200" strike="noStrike">
                <a:solidFill>
                  <a:srgbClr val="000000"/>
                </a:solidFill>
                <a:latin typeface="Arial"/>
                <a:ea typeface="DejaVu Sans"/>
              </a:rPr>
              <a:t>Theoriticallly Infinitely Scalable</a:t>
            </a:r>
            <a:endParaRPr/>
          </a:p>
          <a:p>
            <a:pPr>
              <a:lnSpc>
                <a:spcPct val="100000"/>
              </a:lnSpc>
              <a:buSzPct val="45000"/>
              <a:buFont typeface="StarSymbol"/>
              <a:buChar char="l"/>
            </a:pPr>
            <a:r>
              <a:rPr lang="en-IN" sz="1200" strike="noStrike">
                <a:solidFill>
                  <a:srgbClr val="000000"/>
                </a:solidFill>
                <a:latin typeface="Arial"/>
                <a:ea typeface="DejaVu Sans"/>
              </a:rPr>
              <a:t>Hardware Agnostic (can run on a supercomputer as well as on an old laptop withot any difference)</a:t>
            </a:r>
            <a:endParaRPr/>
          </a:p>
          <a:p>
            <a:pPr>
              <a:lnSpc>
                <a:spcPct val="100000"/>
              </a:lnSpc>
              <a:buSzPct val="45000"/>
              <a:buFont typeface="StarSymbol"/>
              <a:buChar char="l"/>
            </a:pPr>
            <a:r>
              <a:rPr lang="en-IN" sz="1200" strike="noStrike">
                <a:solidFill>
                  <a:srgbClr val="000000"/>
                </a:solidFill>
                <a:latin typeface="Arial"/>
                <a:ea typeface="DejaVu Sans"/>
              </a:rPr>
              <a:t>Supported on All major platforms (Windows, Linux, MacOS X)</a:t>
            </a:r>
            <a:endParaRPr/>
          </a:p>
        </p:txBody>
      </p:sp>
      <p:sp>
        <p:nvSpPr>
          <p:cNvPr id="142" name="CustomShape 15"/>
          <p:cNvSpPr/>
          <p:nvPr/>
        </p:nvSpPr>
        <p:spPr>
          <a:xfrm>
            <a:off x="864000" y="5112000"/>
            <a:ext cx="7271280" cy="942840"/>
          </a:xfrm>
          <a:prstGeom prst="rect">
            <a:avLst/>
          </a:prstGeom>
          <a:noFill/>
          <a:ln>
            <a:noFill/>
          </a:ln>
        </p:spPr>
        <p:style>
          <a:lnRef idx="0"/>
          <a:fillRef idx="0"/>
          <a:effectRef idx="0"/>
          <a:fontRef idx="minor"/>
        </p:style>
        <p:txBody>
          <a:bodyPr lIns="90000" rIns="90000" tIns="45000" bIns="45000"/>
          <a:p>
            <a:pPr>
              <a:lnSpc>
                <a:spcPct val="100000"/>
              </a:lnSpc>
              <a:buSzPct val="45000"/>
              <a:buFont typeface="StarSymbol"/>
              <a:buChar char="l"/>
            </a:pPr>
            <a:r>
              <a:rPr lang="en-IN" sz="1200" strike="noStrike">
                <a:solidFill>
                  <a:srgbClr val="000000"/>
                </a:solidFill>
                <a:latin typeface="Arial"/>
                <a:ea typeface="DejaVu Sans"/>
              </a:rPr>
              <a:t>Node JS</a:t>
            </a:r>
            <a:endParaRPr/>
          </a:p>
          <a:p>
            <a:pPr>
              <a:lnSpc>
                <a:spcPct val="100000"/>
              </a:lnSpc>
              <a:buSzPct val="45000"/>
              <a:buFont typeface="StarSymbol"/>
              <a:buChar char="l"/>
            </a:pPr>
            <a:r>
              <a:rPr lang="en-IN" sz="1200" strike="noStrike">
                <a:solidFill>
                  <a:srgbClr val="000000"/>
                </a:solidFill>
                <a:latin typeface="Arial"/>
                <a:ea typeface="DejaVu Sans"/>
              </a:rPr>
              <a:t>Electron</a:t>
            </a:r>
            <a:endParaRPr/>
          </a:p>
          <a:p>
            <a:pPr>
              <a:lnSpc>
                <a:spcPct val="100000"/>
              </a:lnSpc>
              <a:buSzPct val="45000"/>
              <a:buFont typeface="StarSymbol"/>
              <a:buChar char="l"/>
            </a:pPr>
            <a:r>
              <a:rPr lang="en-IN" sz="1200" strike="noStrike">
                <a:solidFill>
                  <a:srgbClr val="000000"/>
                </a:solidFill>
                <a:latin typeface="Arial"/>
                <a:ea typeface="DejaVu Sans"/>
              </a:rPr>
              <a:t>Socket IO</a:t>
            </a:r>
            <a:endParaRPr/>
          </a:p>
          <a:p>
            <a:pPr>
              <a:lnSpc>
                <a:spcPct val="100000"/>
              </a:lnSpc>
              <a:buSzPct val="45000"/>
              <a:buFont typeface="StarSymbol"/>
              <a:buChar char="l"/>
            </a:pPr>
            <a:r>
              <a:rPr lang="en-IN" sz="1200" strike="noStrike">
                <a:solidFill>
                  <a:srgbClr val="000000"/>
                </a:solidFill>
                <a:latin typeface="Arial"/>
                <a:ea typeface="DejaVu Sans"/>
              </a:rPr>
              <a:t>WebRTC</a:t>
            </a:r>
            <a:endParaRPr/>
          </a:p>
          <a:p>
            <a:pPr>
              <a:lnSpc>
                <a:spcPct val="100000"/>
              </a:lnSpc>
              <a:buSzPct val="45000"/>
              <a:buFont typeface="StarSymbol"/>
              <a:buChar char="l"/>
            </a:pPr>
            <a:r>
              <a:rPr lang="en-IN" sz="1200" strike="noStrike">
                <a:solidFill>
                  <a:srgbClr val="000000"/>
                </a:solidFill>
                <a:latin typeface="Arial"/>
                <a:ea typeface="DejaVu Sans"/>
              </a:rPr>
              <a:t>HTML 5, CSS 3</a:t>
            </a:r>
            <a:endParaRPr/>
          </a:p>
        </p:txBody>
      </p:sp>
      <p:sp>
        <p:nvSpPr>
          <p:cNvPr id="143" name="CustomShape 16"/>
          <p:cNvSpPr/>
          <p:nvPr/>
        </p:nvSpPr>
        <p:spPr>
          <a:xfrm>
            <a:off x="4781520" y="4791240"/>
            <a:ext cx="3956400" cy="182160"/>
          </a:xfrm>
          <a:prstGeom prst="rect">
            <a:avLst/>
          </a:prstGeom>
          <a:solidFill>
            <a:srgbClr val="ff0000"/>
          </a:solidFill>
          <a:ln>
            <a:round/>
          </a:ln>
        </p:spPr>
        <p:style>
          <a:lnRef idx="2">
            <a:schemeClr val="accent1">
              <a:shade val="50000"/>
            </a:schemeClr>
          </a:lnRef>
          <a:fillRef idx="1">
            <a:schemeClr val="accent1"/>
          </a:fillRef>
          <a:effectRef idx="0">
            <a:schemeClr val="accent1"/>
          </a:effectRef>
          <a:fontRef idx="minor"/>
        </p:style>
        <p:txBody>
          <a:bodyPr lIns="0" rIns="0" tIns="0" bIns="0"/>
          <a:p>
            <a:pPr>
              <a:lnSpc>
                <a:spcPct val="100000"/>
              </a:lnSpc>
            </a:pPr>
            <a:r>
              <a:rPr lang="en-IN" sz="1200" strike="noStrike">
                <a:solidFill>
                  <a:srgbClr val="ffffff"/>
                </a:solidFill>
                <a:latin typeface="Arial"/>
                <a:ea typeface="DejaVu Sans"/>
              </a:rPr>
              <a:t>Domains that can consume this solution</a:t>
            </a:r>
            <a:endParaRPr/>
          </a:p>
        </p:txBody>
      </p:sp>
      <p:sp>
        <p:nvSpPr>
          <p:cNvPr id="144" name="TextShape 17"/>
          <p:cNvSpPr txBox="1"/>
          <p:nvPr/>
        </p:nvSpPr>
        <p:spPr>
          <a:xfrm>
            <a:off x="4968000" y="5112000"/>
            <a:ext cx="3672000" cy="772920"/>
          </a:xfrm>
          <a:prstGeom prst="rect">
            <a:avLst/>
          </a:prstGeom>
          <a:noFill/>
          <a:ln>
            <a:noFill/>
          </a:ln>
        </p:spPr>
        <p:txBody>
          <a:bodyPr lIns="90000" rIns="90000" tIns="45000" bIns="45000"/>
          <a:p>
            <a:pPr>
              <a:buSzPct val="45000"/>
              <a:buFont typeface="StarSymbol"/>
              <a:buChar char=""/>
            </a:pPr>
            <a:r>
              <a:rPr lang="en-IN" sz="1200">
                <a:latin typeface="Arial"/>
              </a:rPr>
              <a:t>Education</a:t>
            </a:r>
            <a:endParaRPr/>
          </a:p>
          <a:p>
            <a:pPr>
              <a:buSzPct val="45000"/>
              <a:buFont typeface="StarSymbol"/>
              <a:buChar char=""/>
            </a:pPr>
            <a:r>
              <a:rPr lang="en-IN" sz="1200">
                <a:latin typeface="Arial"/>
              </a:rPr>
              <a:t>Mass Live Media Distribution using peer to peeer technologies which reduce server load to minimum</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5" name="CustomShape 1"/>
          <p:cNvSpPr/>
          <p:nvPr/>
        </p:nvSpPr>
        <p:spPr>
          <a:xfrm>
            <a:off x="1366920" y="1527120"/>
            <a:ext cx="6728760" cy="491400"/>
          </a:xfrm>
          <a:prstGeom prst="rect">
            <a:avLst/>
          </a:prstGeom>
          <a:noFill/>
          <a:ln w="9360">
            <a:noFill/>
          </a:ln>
        </p:spPr>
        <p:style>
          <a:lnRef idx="0"/>
          <a:fillRef idx="0"/>
          <a:effectRef idx="0"/>
          <a:fontRef idx="minor"/>
        </p:style>
        <p:txBody>
          <a:bodyPr lIns="0" rIns="0" tIns="0" bIns="0"/>
          <a:p>
            <a:pPr algn="ctr">
              <a:lnSpc>
                <a:spcPct val="100000"/>
              </a:lnSpc>
            </a:pPr>
            <a:r>
              <a:rPr b="1" lang="en-IN" sz="3200" strike="noStrike">
                <a:solidFill>
                  <a:srgbClr val="6d6e71"/>
                </a:solidFill>
                <a:latin typeface="Arial"/>
                <a:ea typeface="DejaVu Sans"/>
              </a:rPr>
              <a:t>Thank You </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Tech Mahindra Powerpoint Template</Template>
  <TotalTime>10</TotalTime>
  <Application>LibreOffice/4.4.3.2$Linux_X86_64 LibreOffice_project/40$Build-2</Application>
  <Paragraphs>16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2014-06-17T11:23:23Z</dcterms:created>
  <dc:language>en-IN</dc:language>
  <cp:lastModifiedBy>Abhishek Chopra</cp:lastModifiedBy>
  <dcterms:modified xsi:type="dcterms:W3CDTF">2016-06-05T17:40:34Z</dcterms:modified>
  <cp:revision>9</cp:revi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ntentTypeId">
    <vt:lpwstr>0x01010030CB50A625C08A4E8BBFFC168B2DA761</vt:lpwstr>
  </property>
  <property fmtid="{D5CDD505-2E9C-101B-9397-08002B2CF9AE}" pid="4" name="Data_Classification">
    <vt:lpwstr>AT&amp;T Proprietary (Internal Use Only)</vt:lpwstr>
  </property>
  <property fmtid="{D5CDD505-2E9C-101B-9397-08002B2CF9AE}" pid="5" name="HiddenSlides">
    <vt:i4>0</vt:i4>
  </property>
  <property fmtid="{D5CDD505-2E9C-101B-9397-08002B2CF9AE}" pid="6" name="HyperlinksChanged">
    <vt:bool>0</vt:bool>
  </property>
  <property fmtid="{D5CDD505-2E9C-101B-9397-08002B2CF9AE}" pid="7" name="LinksUpToDate">
    <vt:bool>0</vt:bool>
  </property>
  <property fmtid="{D5CDD505-2E9C-101B-9397-08002B2CF9AE}" pid="8" name="MMClips">
    <vt:i4>0</vt:i4>
  </property>
  <property fmtid="{D5CDD505-2E9C-101B-9397-08002B2CF9AE}" pid="9" name="Notes">
    <vt:i4>1</vt:i4>
  </property>
  <property fmtid="{D5CDD505-2E9C-101B-9397-08002B2CF9AE}" pid="10" name="PresentationFormat">
    <vt:lpwstr>On-screen Show (4:3)</vt:lpwstr>
  </property>
  <property fmtid="{D5CDD505-2E9C-101B-9397-08002B2CF9AE}" pid="11" name="ScaleCrop">
    <vt:bool>0</vt:bool>
  </property>
  <property fmtid="{D5CDD505-2E9C-101B-9397-08002B2CF9AE}" pid="12" name="ShareDoc">
    <vt:bool>0</vt:bool>
  </property>
  <property fmtid="{D5CDD505-2E9C-101B-9397-08002B2CF9AE}" pid="13" name="Slides">
    <vt:i4>3</vt:i4>
  </property>
</Properties>
</file>