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8"/>
  </p:notesMasterIdLst>
  <p:sldIdLst>
    <p:sldId id="321" r:id="rId5"/>
    <p:sldId id="352" r:id="rId6"/>
    <p:sldId id="349" r:id="rId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8" autoAdjust="0"/>
    <p:restoredTop sz="88330" autoAdjust="0"/>
  </p:normalViewPr>
  <p:slideViewPr>
    <p:cSldViewPr snapToGrid="0" showGuides="1">
      <p:cViewPr varScale="1">
        <p:scale>
          <a:sx n="66" d="100"/>
          <a:sy n="66" d="100"/>
        </p:scale>
        <p:origin x="147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06-05T11:26:32.722"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913CB7F-C942-453C-B5C9-17C427461085}" type="datetimeFigureOut">
              <a:rPr lang="en-US"/>
              <a:pPr>
                <a:defRPr/>
              </a:pPr>
              <a:t>6/5/2016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73FB264-DDA5-4157-893E-7C7300CBDD96}" type="slidenum">
              <a:rPr lang="en-US"/>
              <a:pPr>
                <a:defRPr/>
              </a:pPr>
              <a:t>‹#›</a:t>
            </a:fld>
            <a:endParaRPr lang="en-US" dirty="0"/>
          </a:p>
        </p:txBody>
      </p:sp>
    </p:spTree>
    <p:extLst>
      <p:ext uri="{BB962C8B-B14F-4D97-AF65-F5344CB8AC3E}">
        <p14:creationId xmlns:p14="http://schemas.microsoft.com/office/powerpoint/2010/main" val="19926042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AC47AB4-42EB-4577-8D2E-F9FF0220EEF2}"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22271912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CB2FFE75-C069-4F3F-B6FF-201F91F66277}"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E9B6AED2-E616-4CD5-862A-CB15F603EB39}"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2014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Lst>
  <p:hf sldNum="0" hdr="0" dt="0"/>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1"/>
          <p:cNvSpPr>
            <a:spLocks noGrp="1"/>
          </p:cNvSpPr>
          <p:nvPr>
            <p:ph type="subTitle" idx="1"/>
          </p:nvPr>
        </p:nvSpPr>
        <p:spPr>
          <a:xfrm>
            <a:off x="1434393" y="2140300"/>
            <a:ext cx="5532264" cy="369332"/>
          </a:xfrm>
        </p:spPr>
        <p:txBody>
          <a:bodyPr wrap="square">
            <a:spAutoFit/>
          </a:bodyPr>
          <a:lstStyle/>
          <a:p>
            <a:r>
              <a:rPr lang="en-US" sz="2400" dirty="0" err="1" smtClean="0">
                <a:latin typeface="Arial" charset="0"/>
                <a:cs typeface="Arial" charset="0"/>
              </a:rPr>
              <a:t>Hackathon</a:t>
            </a:r>
            <a:endParaRPr sz="2400" dirty="0" smtClean="0">
              <a:latin typeface="Arial" charset="0"/>
              <a:cs typeface="Arial" charset="0"/>
            </a:endParaRPr>
          </a:p>
        </p:txBody>
      </p:sp>
      <p:sp>
        <p:nvSpPr>
          <p:cNvPr id="11267" name="Title 2"/>
          <p:cNvSpPr>
            <a:spLocks noGrp="1"/>
          </p:cNvSpPr>
          <p:nvPr>
            <p:ph type="title"/>
          </p:nvPr>
        </p:nvSpPr>
        <p:spPr>
          <a:xfrm>
            <a:off x="1407118" y="1346480"/>
            <a:ext cx="6680200" cy="793820"/>
          </a:xfrm>
        </p:spPr>
        <p:txBody>
          <a:bodyPr/>
          <a:lstStyle/>
          <a:p>
            <a:r>
              <a:rPr dirty="0" smtClean="0">
                <a:solidFill>
                  <a:srgbClr val="E31837"/>
                </a:solidFill>
                <a:latin typeface="Arial" charset="0"/>
                <a:cs typeface="Arial" charset="0"/>
              </a:rPr>
              <a:t>Mission Innovation 16</a:t>
            </a:r>
            <a:endParaRPr dirty="0" smtClean="0">
              <a:latin typeface="Arial" charset="0"/>
              <a:cs typeface="Arial" charset="0"/>
            </a:endParaRPr>
          </a:p>
        </p:txBody>
      </p:sp>
      <p:sp>
        <p:nvSpPr>
          <p:cNvPr id="2" name="TextBox 1"/>
          <p:cNvSpPr txBox="1"/>
          <p:nvPr/>
        </p:nvSpPr>
        <p:spPr>
          <a:xfrm>
            <a:off x="4029703" y="2472455"/>
            <a:ext cx="4219575"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Solution Name : </a:t>
            </a:r>
            <a:r>
              <a:rPr lang="en-US" sz="1200" dirty="0" err="1" smtClean="0">
                <a:latin typeface="+mj-lt"/>
              </a:rPr>
              <a:t>SmartHome</a:t>
            </a:r>
            <a:endParaRPr lang="en-US" sz="1200" dirty="0" smtClean="0">
              <a:latin typeface="+mj-lt"/>
            </a:endParaRPr>
          </a:p>
          <a:p>
            <a:pPr fontAlgn="base">
              <a:buClr>
                <a:schemeClr val="tx2"/>
              </a:buClr>
            </a:pPr>
            <a:r>
              <a:rPr lang="en-US" sz="1200" dirty="0" smtClean="0">
                <a:latin typeface="+mj-lt"/>
              </a:rPr>
              <a:t>Location :Noida NSEZ</a:t>
            </a:r>
          </a:p>
          <a:p>
            <a:pPr fontAlgn="base">
              <a:buClr>
                <a:schemeClr val="tx2"/>
              </a:buClr>
            </a:pPr>
            <a:r>
              <a:rPr lang="en-US" sz="1200" dirty="0" smtClean="0">
                <a:latin typeface="+mj-lt"/>
              </a:rPr>
              <a:t>Team Name : </a:t>
            </a:r>
            <a:r>
              <a:rPr lang="en-US" sz="1200" dirty="0" err="1" smtClean="0">
                <a:latin typeface="+mj-lt"/>
              </a:rPr>
              <a:t>SmartLock</a:t>
            </a:r>
            <a:endParaRPr lang="en-US" sz="1200" dirty="0" smtClean="0">
              <a:latin typeface="+mj-lt"/>
            </a:endParaRPr>
          </a:p>
          <a:p>
            <a:pPr fontAlgn="base">
              <a:buClr>
                <a:schemeClr val="tx2"/>
              </a:buClr>
            </a:pPr>
            <a:r>
              <a:rPr lang="en-US" sz="1200" dirty="0" smtClean="0">
                <a:latin typeface="+mj-lt"/>
              </a:rPr>
              <a:t>Team lead Name : Sunny Singh</a:t>
            </a:r>
          </a:p>
          <a:p>
            <a:pPr fontAlgn="base">
              <a:buClr>
                <a:schemeClr val="tx2"/>
              </a:buClr>
            </a:pPr>
            <a:endParaRPr lang="en-US" sz="1200" dirty="0">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1172910848"/>
              </p:ext>
            </p:extLst>
          </p:nvPr>
        </p:nvGraphicFramePr>
        <p:xfrm>
          <a:off x="1085222" y="3303452"/>
          <a:ext cx="7112628" cy="2286000"/>
        </p:xfrm>
        <a:graphic>
          <a:graphicData uri="http://schemas.openxmlformats.org/drawingml/2006/table">
            <a:tbl>
              <a:tblPr firstRow="1" bandRow="1">
                <a:tableStyleId>{21E4AEA4-8DFA-4A89-87EB-49C32662AFE0}</a:tableStyleId>
              </a:tblPr>
              <a:tblGrid>
                <a:gridCol w="937322"/>
                <a:gridCol w="1612748"/>
                <a:gridCol w="1474905"/>
                <a:gridCol w="3087653"/>
              </a:tblGrid>
              <a:tr h="246376">
                <a:tc>
                  <a:txBody>
                    <a:bodyPr/>
                    <a:lstStyle/>
                    <a:p>
                      <a:r>
                        <a:rPr lang="en-US" dirty="0" err="1" smtClean="0"/>
                        <a:t>Sr.No</a:t>
                      </a:r>
                      <a:endParaRPr lang="en-US" dirty="0"/>
                    </a:p>
                  </a:txBody>
                  <a:tcPr/>
                </a:tc>
                <a:tc>
                  <a:txBody>
                    <a:bodyPr/>
                    <a:lstStyle/>
                    <a:p>
                      <a:r>
                        <a:rPr lang="en-US" dirty="0" smtClean="0"/>
                        <a:t>Employee</a:t>
                      </a:r>
                      <a:r>
                        <a:rPr lang="en-US" baseline="0" dirty="0" smtClean="0"/>
                        <a:t> ID</a:t>
                      </a:r>
                      <a:endParaRPr lang="en-US" dirty="0"/>
                    </a:p>
                  </a:txBody>
                  <a:tcPr/>
                </a:tc>
                <a:tc>
                  <a:txBody>
                    <a:bodyPr/>
                    <a:lstStyle/>
                    <a:p>
                      <a:r>
                        <a:rPr lang="en-US" dirty="0" err="1" smtClean="0"/>
                        <a:t>Emp</a:t>
                      </a:r>
                      <a:r>
                        <a:rPr lang="en-US" dirty="0" smtClean="0"/>
                        <a:t> Name</a:t>
                      </a:r>
                      <a:endParaRPr lang="en-US" dirty="0"/>
                    </a:p>
                  </a:txBody>
                  <a:tcPr/>
                </a:tc>
                <a:tc>
                  <a:txBody>
                    <a:bodyPr/>
                    <a:lstStyle/>
                    <a:p>
                      <a:r>
                        <a:rPr lang="en-US" dirty="0" smtClean="0"/>
                        <a:t>Email</a:t>
                      </a:r>
                      <a:endParaRPr lang="en-US" dirty="0"/>
                    </a:p>
                  </a:txBody>
                  <a:tcPr/>
                </a:tc>
              </a:tr>
              <a:tr h="431159">
                <a:tc>
                  <a:txBody>
                    <a:bodyPr/>
                    <a:lstStyle/>
                    <a:p>
                      <a:r>
                        <a:rPr lang="en-US" dirty="0" smtClean="0"/>
                        <a:t>1</a:t>
                      </a:r>
                      <a:endParaRPr lang="en-US" dirty="0"/>
                    </a:p>
                  </a:txBody>
                  <a:tcPr/>
                </a:tc>
                <a:tc>
                  <a:txBody>
                    <a:bodyPr/>
                    <a:lstStyle/>
                    <a:p>
                      <a:r>
                        <a:rPr lang="en-US" dirty="0" smtClean="0"/>
                        <a:t>452307</a:t>
                      </a:r>
                      <a:endParaRPr lang="en-US" dirty="0"/>
                    </a:p>
                  </a:txBody>
                  <a:tcPr/>
                </a:tc>
                <a:tc>
                  <a:txBody>
                    <a:bodyPr/>
                    <a:lstStyle/>
                    <a:p>
                      <a:r>
                        <a:rPr lang="en-US" dirty="0" smtClean="0"/>
                        <a:t>Pranav </a:t>
                      </a:r>
                      <a:r>
                        <a:rPr lang="en-US" dirty="0" err="1" smtClean="0"/>
                        <a:t>Jha</a:t>
                      </a:r>
                      <a:endParaRPr lang="en-US" dirty="0"/>
                    </a:p>
                  </a:txBody>
                  <a:tcPr/>
                </a:tc>
                <a:tc>
                  <a:txBody>
                    <a:bodyPr/>
                    <a:lstStyle/>
                    <a:p>
                      <a:r>
                        <a:rPr lang="en-US" dirty="0" smtClean="0"/>
                        <a:t>PJ00452307@TechMahindra.com</a:t>
                      </a:r>
                      <a:endParaRPr lang="en-US" dirty="0"/>
                    </a:p>
                  </a:txBody>
                  <a:tcPr/>
                </a:tc>
              </a:tr>
              <a:tr h="431159">
                <a:tc>
                  <a:txBody>
                    <a:bodyPr/>
                    <a:lstStyle/>
                    <a:p>
                      <a:r>
                        <a:rPr lang="en-US" dirty="0" smtClean="0"/>
                        <a:t>2</a:t>
                      </a:r>
                      <a:endParaRPr lang="en-US" dirty="0"/>
                    </a:p>
                  </a:txBody>
                  <a:tcPr/>
                </a:tc>
                <a:tc>
                  <a:txBody>
                    <a:bodyPr/>
                    <a:lstStyle/>
                    <a:p>
                      <a:r>
                        <a:rPr lang="en-US" dirty="0" smtClean="0"/>
                        <a:t>C60357</a:t>
                      </a:r>
                      <a:endParaRPr lang="en-US" dirty="0"/>
                    </a:p>
                  </a:txBody>
                  <a:tcPr/>
                </a:tc>
                <a:tc>
                  <a:txBody>
                    <a:bodyPr/>
                    <a:lstStyle/>
                    <a:p>
                      <a:r>
                        <a:rPr lang="en-US" dirty="0" smtClean="0"/>
                        <a:t>Sunny Singh</a:t>
                      </a:r>
                      <a:endParaRPr lang="en-US" dirty="0"/>
                    </a:p>
                  </a:txBody>
                  <a:tcPr/>
                </a:tc>
                <a:tc>
                  <a:txBody>
                    <a:bodyPr/>
                    <a:lstStyle/>
                    <a:p>
                      <a:r>
                        <a:rPr lang="en-US" dirty="0" smtClean="0"/>
                        <a:t>SS0C60357@TechMahindra.com</a:t>
                      </a:r>
                      <a:endParaRPr lang="en-US" dirty="0"/>
                    </a:p>
                  </a:txBody>
                  <a:tcPr/>
                </a:tc>
              </a:tr>
              <a:tr h="431159">
                <a:tc>
                  <a:txBody>
                    <a:bodyPr/>
                    <a:lstStyle/>
                    <a:p>
                      <a:r>
                        <a:rPr lang="en-US" dirty="0" smtClean="0"/>
                        <a:t>3</a:t>
                      </a:r>
                      <a:endParaRPr lang="en-US" dirty="0"/>
                    </a:p>
                  </a:txBody>
                  <a:tcPr/>
                </a:tc>
                <a:tc>
                  <a:txBody>
                    <a:bodyPr/>
                    <a:lstStyle/>
                    <a:p>
                      <a:r>
                        <a:rPr lang="en-US" dirty="0" smtClean="0"/>
                        <a:t>373115</a:t>
                      </a:r>
                      <a:endParaRPr lang="en-US" dirty="0"/>
                    </a:p>
                  </a:txBody>
                  <a:tcPr/>
                </a:tc>
                <a:tc>
                  <a:txBody>
                    <a:bodyPr/>
                    <a:lstStyle/>
                    <a:p>
                      <a:r>
                        <a:rPr lang="en-US" dirty="0" smtClean="0"/>
                        <a:t>Vijay Singh</a:t>
                      </a:r>
                      <a:endParaRPr lang="en-US" dirty="0"/>
                    </a:p>
                  </a:txBody>
                  <a:tcPr/>
                </a:tc>
                <a:tc>
                  <a:txBody>
                    <a:bodyPr/>
                    <a:lstStyle/>
                    <a:p>
                      <a:r>
                        <a:rPr lang="en-US" dirty="0" smtClean="0"/>
                        <a:t>VS00373115@TechMahindra.com</a:t>
                      </a:r>
                      <a:endParaRPr lang="en-US"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Summary</a:t>
            </a:r>
            <a:endParaRPr lang="en-US" dirty="0"/>
          </a:p>
        </p:txBody>
      </p:sp>
      <p:sp>
        <p:nvSpPr>
          <p:cNvPr id="5" name="TextBox 4"/>
          <p:cNvSpPr txBox="1"/>
          <p:nvPr/>
        </p:nvSpPr>
        <p:spPr>
          <a:xfrm>
            <a:off x="533398" y="4883408"/>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Technologies used</a:t>
            </a:r>
          </a:p>
        </p:txBody>
      </p:sp>
      <p:sp>
        <p:nvSpPr>
          <p:cNvPr id="6" name="TextBox 5"/>
          <p:cNvSpPr txBox="1"/>
          <p:nvPr/>
        </p:nvSpPr>
        <p:spPr>
          <a:xfrm>
            <a:off x="4665226" y="4895263"/>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Domains that can consume this solution</a:t>
            </a:r>
          </a:p>
        </p:txBody>
      </p:sp>
      <p:sp>
        <p:nvSpPr>
          <p:cNvPr id="7" name="TextBox 6"/>
          <p:cNvSpPr txBox="1"/>
          <p:nvPr/>
        </p:nvSpPr>
        <p:spPr>
          <a:xfrm>
            <a:off x="533400" y="1352550"/>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Problem statement</a:t>
            </a:r>
          </a:p>
        </p:txBody>
      </p:sp>
      <p:sp>
        <p:nvSpPr>
          <p:cNvPr id="8" name="TextBox 7"/>
          <p:cNvSpPr txBox="1"/>
          <p:nvPr/>
        </p:nvSpPr>
        <p:spPr>
          <a:xfrm>
            <a:off x="533398" y="3928282"/>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What is unique about </a:t>
            </a:r>
            <a:r>
              <a:rPr lang="en-US" sz="1200" smtClean="0">
                <a:latin typeface="+mj-lt"/>
              </a:rPr>
              <a:t>my solution?</a:t>
            </a:r>
            <a:endParaRPr lang="en-US" sz="1200" dirty="0" smtClean="0">
              <a:latin typeface="+mj-lt"/>
            </a:endParaRPr>
          </a:p>
        </p:txBody>
      </p:sp>
      <p:sp>
        <p:nvSpPr>
          <p:cNvPr id="9" name="TextBox 8"/>
          <p:cNvSpPr txBox="1"/>
          <p:nvPr/>
        </p:nvSpPr>
        <p:spPr>
          <a:xfrm>
            <a:off x="573959" y="1677228"/>
            <a:ext cx="8250727" cy="64633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400" dirty="0" err="1" smtClean="0">
                <a:latin typeface="+mj-lt"/>
              </a:rPr>
              <a:t>SmartHome</a:t>
            </a:r>
            <a:r>
              <a:rPr lang="en-US" sz="1400" dirty="0" smtClean="0">
                <a:latin typeface="+mj-lt"/>
              </a:rPr>
              <a:t> is an IOT based solution, and provide the user to turn on/off the home electric appliances </a:t>
            </a:r>
            <a:r>
              <a:rPr lang="en-US" sz="1400" dirty="0" smtClean="0">
                <a:latin typeface="+mj-lt"/>
              </a:rPr>
              <a:t>remotely.</a:t>
            </a:r>
          </a:p>
          <a:p>
            <a:pPr fontAlgn="base">
              <a:buClr>
                <a:schemeClr val="tx2"/>
              </a:buClr>
            </a:pPr>
            <a:endParaRPr lang="en-US" sz="1400" dirty="0" smtClean="0">
              <a:latin typeface="+mj-lt"/>
            </a:endParaRPr>
          </a:p>
        </p:txBody>
      </p:sp>
      <p:sp>
        <p:nvSpPr>
          <p:cNvPr id="14" name="TextBox 13"/>
          <p:cNvSpPr txBox="1"/>
          <p:nvPr/>
        </p:nvSpPr>
        <p:spPr>
          <a:xfrm>
            <a:off x="583922" y="5290876"/>
            <a:ext cx="3135085"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err="1" smtClean="0">
                <a:latin typeface="+mj-lt"/>
              </a:rPr>
              <a:t>Python,Raspberry</a:t>
            </a:r>
            <a:r>
              <a:rPr lang="en-US" sz="1200" dirty="0" smtClean="0">
                <a:latin typeface="+mj-lt"/>
              </a:rPr>
              <a:t> </a:t>
            </a:r>
            <a:r>
              <a:rPr lang="en-US" sz="1200" dirty="0" smtClean="0">
                <a:latin typeface="+mj-lt"/>
              </a:rPr>
              <a:t>Pi, Android</a:t>
            </a:r>
            <a:endParaRPr lang="en-US" sz="1200" dirty="0" smtClean="0">
              <a:latin typeface="+mj-lt"/>
            </a:endParaRPr>
          </a:p>
        </p:txBody>
      </p:sp>
      <p:sp>
        <p:nvSpPr>
          <p:cNvPr id="16" name="TextBox 15"/>
          <p:cNvSpPr txBox="1"/>
          <p:nvPr/>
        </p:nvSpPr>
        <p:spPr>
          <a:xfrm>
            <a:off x="4823209" y="5305390"/>
            <a:ext cx="2773345"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Smart Home in </a:t>
            </a:r>
            <a:r>
              <a:rPr lang="en-US" sz="1200" dirty="0" err="1" smtClean="0">
                <a:latin typeface="+mj-lt"/>
              </a:rPr>
              <a:t>SmartCity</a:t>
            </a:r>
            <a:r>
              <a:rPr lang="en-US" sz="1200" dirty="0" smtClean="0">
                <a:latin typeface="+mj-lt"/>
              </a:rPr>
              <a:t> </a:t>
            </a:r>
            <a:r>
              <a:rPr lang="en-US" sz="1200" dirty="0" smtClean="0">
                <a:latin typeface="+mj-lt"/>
              </a:rPr>
              <a:t>project, Individual Smart Home Solution, Smart Industries </a:t>
            </a:r>
            <a:r>
              <a:rPr lang="en-US" sz="1200" dirty="0" err="1" smtClean="0">
                <a:latin typeface="+mj-lt"/>
              </a:rPr>
              <a:t>etc</a:t>
            </a:r>
            <a:endParaRPr lang="en-US" sz="1200" dirty="0" smtClean="0">
              <a:latin typeface="+mj-lt"/>
            </a:endParaRPr>
          </a:p>
        </p:txBody>
      </p:sp>
      <p:sp>
        <p:nvSpPr>
          <p:cNvPr id="18" name="TextBox 17"/>
          <p:cNvSpPr txBox="1"/>
          <p:nvPr/>
        </p:nvSpPr>
        <p:spPr>
          <a:xfrm>
            <a:off x="944545" y="4129873"/>
            <a:ext cx="7335297" cy="64633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1400" dirty="0">
                <a:latin typeface="+mj-lt"/>
              </a:rPr>
              <a:t>I</a:t>
            </a:r>
            <a:r>
              <a:rPr lang="en-US" sz="1400" dirty="0" smtClean="0">
                <a:latin typeface="+mj-lt"/>
              </a:rPr>
              <a:t>t manages the electric home appliances remotely through the mobile app and avoid </a:t>
            </a:r>
            <a:r>
              <a:rPr lang="en-US" sz="1400" dirty="0">
                <a:latin typeface="+mj-lt"/>
              </a:rPr>
              <a:t>the </a:t>
            </a:r>
            <a:r>
              <a:rPr lang="en-US" sz="1400" dirty="0" smtClean="0">
                <a:latin typeface="+mj-lt"/>
              </a:rPr>
              <a:t>unnecessary usage of </a:t>
            </a:r>
            <a:r>
              <a:rPr lang="en-US" sz="1400" dirty="0" smtClean="0">
                <a:latin typeface="+mj-lt"/>
              </a:rPr>
              <a:t>energy, security and Google Home can be integrated, which would provide unique Living Experience.</a:t>
            </a:r>
            <a:endParaRPr lang="en-US" sz="1400" dirty="0" smtClean="0">
              <a:latin typeface="+mj-lt"/>
            </a:endParaRPr>
          </a:p>
        </p:txBody>
      </p:sp>
      <p:sp>
        <p:nvSpPr>
          <p:cNvPr id="13" name="TextBox 12"/>
          <p:cNvSpPr txBox="1"/>
          <p:nvPr/>
        </p:nvSpPr>
        <p:spPr>
          <a:xfrm>
            <a:off x="481012" y="2186235"/>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Brief </a:t>
            </a:r>
            <a:r>
              <a:rPr lang="en-US" sz="1200" dirty="0" smtClean="0">
                <a:latin typeface="+mj-lt"/>
              </a:rPr>
              <a:t>Description</a:t>
            </a:r>
          </a:p>
        </p:txBody>
      </p:sp>
      <p:sp>
        <p:nvSpPr>
          <p:cNvPr id="3" name="Rectangle 2"/>
          <p:cNvSpPr/>
          <p:nvPr/>
        </p:nvSpPr>
        <p:spPr>
          <a:xfrm>
            <a:off x="331596" y="2541145"/>
            <a:ext cx="8667261" cy="1169551"/>
          </a:xfrm>
          <a:prstGeom prst="rect">
            <a:avLst/>
          </a:prstGeom>
        </p:spPr>
        <p:txBody>
          <a:bodyPr wrap="square">
            <a:spAutoFit/>
          </a:bodyPr>
          <a:lstStyle/>
          <a:p>
            <a:r>
              <a:rPr lang="en-US" sz="1400" dirty="0"/>
              <a:t>User can give a configuration depending on which the devices would be turned on or off. E.g. As you unlock the door the lights in living area would turn ON and when you lock, they would be turned off. This is an app based solution so User can turn the AC on before even reaching Home. Temperature and Humidity Sensors would tell the parameters at Home. All available sensors can be integrated and Google Home can be integrated as well, which would provide a unique Living Experience. </a:t>
            </a:r>
            <a:endParaRPr lang="en-US" sz="1400" dirty="0"/>
          </a:p>
        </p:txBody>
      </p:sp>
    </p:spTree>
    <p:extLst>
      <p:ext uri="{BB962C8B-B14F-4D97-AF65-F5344CB8AC3E}">
        <p14:creationId xmlns:p14="http://schemas.microsoft.com/office/powerpoint/2010/main" val="4263340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 </a:t>
            </a:r>
            <a:endParaRPr lang="en-US" dirty="0"/>
          </a:p>
        </p:txBody>
      </p:sp>
    </p:spTree>
    <p:extLst>
      <p:ext uri="{BB962C8B-B14F-4D97-AF65-F5344CB8AC3E}">
        <p14:creationId xmlns:p14="http://schemas.microsoft.com/office/powerpoint/2010/main" val="1818373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ocument_x0020_Classification xmlns="fcfb129d-2c4d-4bcd-afb5-a92980dfa96d" xsi:nil="true"/>
    <Author_x0020_Name xmlns="fa210cbd-4d31-45da-a168-5b5ddf486e72" xsi:nil="true"/>
    <Target_x0020_Audience xmlns="fa210cbd-4d31-45da-a168-5b5ddf486e72" xsi:nil="true"/>
    <Folder xmlns="b6ae8028-3361-4878-ad09-deb2e128b95c" xsi:nil="true"/>
    <Document_x0020_Sub_x0020_Classification xmlns="fcfb129d-2c4d-4bcd-afb5-a92980dfa96d">Delivery</Document_x0020_Sub_x0020_Classification>
    <Subfolder xmlns="b6ae8028-3361-4878-ad09-deb2e128b95c" xsi:nil="true"/>
    <Service_x0020_Line xmlns="fcfb129d-2c4d-4bcd-afb5-a92980dfa96d">NA</Service_x0020_Line>
    <Asset_x0020_Type xmlns="b6ae8028-3361-4878-ad09-deb2e128b95c" xsi:nil="true"/>
    <Uploaded_x0020_By xmlns="fa210cbd-4d31-45da-a168-5b5ddf486e72"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6" ma:contentTypeDescription="Create a new document." ma:contentTypeScope="" ma:versionID="794c642d3306e459c06e7ac5e1143cf0">
  <xsd:schema xmlns:xsd="http://www.w3.org/2001/XMLSchema" xmlns:xs="http://www.w3.org/2001/XMLSchema" xmlns:p="http://schemas.microsoft.com/office/2006/metadata/properties" xmlns:ns1="http://schemas.microsoft.com/sharepoint/v3" xmlns:ns2="fcfb129d-2c4d-4bcd-afb5-a92980dfa96d" xmlns:ns3="b6ae8028-3361-4878-ad09-deb2e128b95c" xmlns:ns4="fa210cbd-4d31-45da-a168-5b5ddf486e72" targetNamespace="http://schemas.microsoft.com/office/2006/metadata/properties" ma:root="true" ma:fieldsID="0daf71ebe71dccb3b2d0ca8534a229ea" ns1:_="" ns2:_="" ns3:_="" ns4:_="">
    <xsd:import namespace="http://schemas.microsoft.com/sharepoint/v3"/>
    <xsd:import namespace="fcfb129d-2c4d-4bcd-afb5-a92980dfa96d"/>
    <xsd:import namespace="b6ae8028-3361-4878-ad09-deb2e128b95c"/>
    <xsd:import namespace="fa210cbd-4d31-45da-a168-5b5ddf486e72"/>
    <xsd:element name="properties">
      <xsd:complexType>
        <xsd:sequence>
          <xsd:element name="documentManagement">
            <xsd:complexType>
              <xsd:all>
                <xsd:element ref="ns2:Document_x0020_Sub_x0020_Classification" minOccurs="0"/>
                <xsd:element ref="ns2:Document_x0020_Classification" minOccurs="0"/>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element ref="ns4:Uploaded_x0020_By" minOccurs="0"/>
                <xsd:element ref="ns4:Author_x0020_Name" minOccurs="0"/>
                <xsd:element ref="ns4:Target_x0020_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nillable="true"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210cbd-4d31-45da-a168-5b5ddf486e72" elementFormDefault="qualified">
    <xsd:import namespace="http://schemas.microsoft.com/office/2006/documentManagement/types"/>
    <xsd:import namespace="http://schemas.microsoft.com/office/infopath/2007/PartnerControls"/>
    <xsd:element name="Uploaded_x0020_By" ma:index="20" nillable="true" ma:displayName="Uploaded By" ma:internalName="Uploaded_x0020_By">
      <xsd:simpleType>
        <xsd:restriction base="dms:Text">
          <xsd:maxLength value="255"/>
        </xsd:restriction>
      </xsd:simpleType>
    </xsd:element>
    <xsd:element name="Author_x0020_Name" ma:index="21" nillable="true" ma:displayName="Author Name" ma:internalName="Author_x0020_Name">
      <xsd:simpleType>
        <xsd:restriction base="dms:Text">
          <xsd:maxLength value="255"/>
        </xsd:restriction>
      </xsd:simpleType>
    </xsd:element>
    <xsd:element name="Target_x0020_Audience" ma:index="22" nillable="true" ma:displayName="Target Audience" ma:internalName="Target_x0020_Audien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2"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4D2C2B-F850-49D1-A5D2-72A070BA6982}">
  <ds:schemaRefs>
    <ds:schemaRef ds:uri="b6ae8028-3361-4878-ad09-deb2e128b95c"/>
    <ds:schemaRef ds:uri="http://www.w3.org/XML/1998/namespace"/>
    <ds:schemaRef ds:uri="http://purl.org/dc/terms/"/>
    <ds:schemaRef ds:uri="fcfb129d-2c4d-4bcd-afb5-a92980dfa96d"/>
    <ds:schemaRef ds:uri="http://schemas.microsoft.com/office/2006/metadata/properties"/>
    <ds:schemaRef ds:uri="http://purl.org/dc/dcmitype/"/>
    <ds:schemaRef ds:uri="http://schemas.microsoft.com/office/2006/documentManagement/types"/>
    <ds:schemaRef ds:uri="fa210cbd-4d31-45da-a168-5b5ddf486e72"/>
    <ds:schemaRef ds:uri="http://purl.org/dc/elements/1.1/"/>
    <ds:schemaRef ds:uri="http://schemas.microsoft.com/office/infopath/2007/PartnerControls"/>
    <ds:schemaRef ds:uri="http://schemas.openxmlformats.org/package/2006/metadata/core-properties"/>
    <ds:schemaRef ds:uri="http://schemas.microsoft.com/sharepoint/v3"/>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915338BE-039D-4850-A700-8F4149DE0C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fa210cbd-4d31-45da-a168-5b5ddf486e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Mahindra Powerpoint Template</Template>
  <TotalTime>0</TotalTime>
  <Words>234</Words>
  <Application>Microsoft Office PowerPoint</Application>
  <PresentationFormat>On-screen Show (4:3)</PresentationFormat>
  <Paragraphs>35</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Wingdings</vt:lpstr>
      <vt:lpstr>Tech Mahindra Powerpoint Template</vt:lpstr>
      <vt:lpstr>Mission Innovation 16</vt:lpstr>
      <vt:lpstr>Solution Summary</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2014-06-17T11:23:23Z</dcterms:created>
  <dcterms:modified xsi:type="dcterms:W3CDTF">2016-06-05T11:03:29Z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y fmtid="{D5CDD505-2E9C-101B-9397-08002B2CF9AE}" pid="3" name="Data_Classification">
    <vt:lpwstr>AT&amp;T Proprietary (Internal Use Only)</vt:lpwstr>
  </property>
</Properties>
</file>