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8"/>
  </p:notesMasterIdLst>
  <p:sldIdLst>
    <p:sldId id="321" r:id="rId5"/>
    <p:sldId id="352" r:id="rId6"/>
    <p:sldId id="349" r:id="rId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8" autoAdjust="0"/>
    <p:restoredTop sz="94622" autoAdjust="0"/>
  </p:normalViewPr>
  <p:slideViewPr>
    <p:cSldViewPr snapToGrid="0" showGuides="1">
      <p:cViewPr varScale="1">
        <p:scale>
          <a:sx n="70" d="100"/>
          <a:sy n="70" d="100"/>
        </p:scale>
        <p:origin x="66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6-05T15:14:34.628" idx="1">
    <p:pos x="10" y="10"/>
    <p:text/>
    <p:extLst>
      <p:ext uri="{C676402C-5697-4E1C-873F-D02D1690AC5C}">
        <p15:threadingInfo xmlns:p15="http://schemas.microsoft.com/office/powerpoint/2012/main" timeZoneBias="-330"/>
      </p:ext>
    </p:extLst>
  </p:cm>
  <p:cm authorId="2" dt="2016-06-05T15:14:35.113" idx="2">
    <p:pos x="106" y="106"/>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913CB7F-C942-453C-B5C9-17C427461085}" type="datetimeFigureOut">
              <a:rPr lang="en-US"/>
              <a:pPr>
                <a:defRPr/>
              </a:pPr>
              <a:t>05-Jun-16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73FB264-DDA5-4157-893E-7C7300CBDD96}" type="slidenum">
              <a:rPr lang="en-US"/>
              <a:pPr>
                <a:defRPr/>
              </a:pPr>
              <a:t>‹#›</a:t>
            </a:fld>
            <a:endParaRPr lang="en-US" dirty="0"/>
          </a:p>
        </p:txBody>
      </p:sp>
    </p:spTree>
    <p:extLst>
      <p:ext uri="{BB962C8B-B14F-4D97-AF65-F5344CB8AC3E}">
        <p14:creationId xmlns:p14="http://schemas.microsoft.com/office/powerpoint/2010/main" val="19926042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C47AB4-42EB-4577-8D2E-F9FF0220EEF2}"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1114851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E9B6AED2-E616-4CD5-862A-CB15F603EB39}"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2014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Lst>
  <p:hf sldNum="0" hdr="0" dt="0"/>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u.garg14@gmai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547813" y="3558143"/>
            <a:ext cx="5511800" cy="369332"/>
          </a:xfrm>
        </p:spPr>
        <p:txBody>
          <a:bodyPr>
            <a:spAutoFit/>
          </a:bodyPr>
          <a:lstStyle/>
          <a:p>
            <a:r>
              <a:rPr lang="en-US" sz="2400" dirty="0" err="1" smtClean="0">
                <a:latin typeface="Arial" charset="0"/>
                <a:cs typeface="Arial" charset="0"/>
              </a:rPr>
              <a:t>Hackathon</a:t>
            </a:r>
            <a:r>
              <a:rPr lang="en-US" sz="2400" dirty="0" smtClean="0">
                <a:latin typeface="Arial" charset="0"/>
                <a:cs typeface="Arial" charset="0"/>
              </a:rPr>
              <a:t> </a:t>
            </a:r>
            <a:endParaRPr sz="2400" dirty="0" smtClean="0">
              <a:latin typeface="Arial" charset="0"/>
              <a:cs typeface="Arial" charset="0"/>
            </a:endParaRPr>
          </a:p>
        </p:txBody>
      </p:sp>
      <p:sp>
        <p:nvSpPr>
          <p:cNvPr id="11267" name="Title 2"/>
          <p:cNvSpPr>
            <a:spLocks noGrp="1"/>
          </p:cNvSpPr>
          <p:nvPr>
            <p:ph type="title"/>
          </p:nvPr>
        </p:nvSpPr>
        <p:spPr>
          <a:xfrm>
            <a:off x="1517650" y="2805113"/>
            <a:ext cx="6680200" cy="614362"/>
          </a:xfrm>
        </p:spPr>
        <p:txBody>
          <a:bodyPr/>
          <a:lstStyle/>
          <a:p>
            <a:r>
              <a:rPr dirty="0" smtClean="0">
                <a:solidFill>
                  <a:srgbClr val="E31837"/>
                </a:solidFill>
                <a:latin typeface="Arial" charset="0"/>
                <a:cs typeface="Arial" charset="0"/>
              </a:rPr>
              <a:t>Mission Innovation 16</a:t>
            </a:r>
            <a:endParaRPr dirty="0" smtClean="0">
              <a:latin typeface="Arial" charset="0"/>
              <a:cs typeface="Arial" charset="0"/>
            </a:endParaRPr>
          </a:p>
        </p:txBody>
      </p:sp>
      <p:sp>
        <p:nvSpPr>
          <p:cNvPr id="2" name="TextBox 1"/>
          <p:cNvSpPr txBox="1"/>
          <p:nvPr/>
        </p:nvSpPr>
        <p:spPr>
          <a:xfrm>
            <a:off x="4200525" y="3667125"/>
            <a:ext cx="4219575" cy="129266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Solution Name :</a:t>
            </a:r>
          </a:p>
          <a:p>
            <a:pPr fontAlgn="base">
              <a:buClr>
                <a:schemeClr val="tx2"/>
              </a:buClr>
            </a:pPr>
            <a:r>
              <a:rPr lang="en-US" sz="1200" dirty="0" smtClean="0">
                <a:latin typeface="+mj-lt"/>
              </a:rPr>
              <a:t>Location </a:t>
            </a:r>
            <a:r>
              <a:rPr lang="en-US" sz="1200" dirty="0" smtClean="0">
                <a:latin typeface="+mj-lt"/>
              </a:rPr>
              <a:t>: Noida</a:t>
            </a:r>
            <a:endParaRPr lang="en-US" sz="1200" dirty="0" smtClean="0">
              <a:latin typeface="+mj-lt"/>
            </a:endParaRPr>
          </a:p>
          <a:p>
            <a:pPr fontAlgn="base">
              <a:buClr>
                <a:schemeClr val="tx2"/>
              </a:buClr>
            </a:pPr>
            <a:r>
              <a:rPr lang="en-US" sz="1200" dirty="0" smtClean="0">
                <a:latin typeface="+mj-lt"/>
              </a:rPr>
              <a:t>Team Name : </a:t>
            </a:r>
            <a:r>
              <a:rPr lang="en-US" sz="1200" dirty="0" smtClean="0">
                <a:latin typeface="+mj-lt"/>
              </a:rPr>
              <a:t>Techies</a:t>
            </a:r>
            <a:endParaRPr lang="en-US" sz="1200" dirty="0" smtClean="0">
              <a:latin typeface="+mj-lt"/>
            </a:endParaRPr>
          </a:p>
          <a:p>
            <a:pPr fontAlgn="base">
              <a:buClr>
                <a:schemeClr val="tx2"/>
              </a:buClr>
            </a:pPr>
            <a:r>
              <a:rPr lang="en-US" sz="1200" dirty="0" smtClean="0">
                <a:latin typeface="+mj-lt"/>
              </a:rPr>
              <a:t>Team lead Name : </a:t>
            </a:r>
            <a:r>
              <a:rPr lang="en-US" sz="1200" dirty="0" smtClean="0">
                <a:latin typeface="+mj-lt"/>
              </a:rPr>
              <a:t>Shashank Gupta</a:t>
            </a:r>
            <a:endParaRPr lang="en-US" sz="1200" dirty="0" smtClean="0">
              <a:latin typeface="+mj-lt"/>
            </a:endParaRPr>
          </a:p>
          <a:p>
            <a:pPr fontAlgn="base">
              <a:buClr>
                <a:schemeClr val="tx2"/>
              </a:buClr>
            </a:pPr>
            <a:endParaRPr lang="en-US" sz="1200" dirty="0">
              <a:latin typeface="+mj-lt"/>
            </a:endParaRPr>
          </a:p>
          <a:p>
            <a:pPr fontAlgn="base">
              <a:buClr>
                <a:schemeClr val="tx2"/>
              </a:buClr>
            </a:pPr>
            <a:r>
              <a:rPr lang="en-US" sz="1200" i="1" dirty="0" smtClean="0">
                <a:latin typeface="+mj-lt"/>
              </a:rPr>
              <a:t>&lt;Add each participant </a:t>
            </a:r>
            <a:r>
              <a:rPr lang="en-US" sz="1200" i="1" dirty="0" err="1" smtClean="0">
                <a:latin typeface="+mj-lt"/>
              </a:rPr>
              <a:t>emp</a:t>
            </a:r>
            <a:r>
              <a:rPr lang="en-US" sz="1200" i="1" dirty="0" smtClean="0">
                <a:latin typeface="+mj-lt"/>
              </a:rPr>
              <a:t> id, </a:t>
            </a:r>
            <a:r>
              <a:rPr lang="en-US" sz="1200" i="1" dirty="0" err="1" smtClean="0">
                <a:latin typeface="+mj-lt"/>
              </a:rPr>
              <a:t>emp</a:t>
            </a:r>
            <a:r>
              <a:rPr lang="en-US" sz="1200" i="1" dirty="0" smtClean="0">
                <a:latin typeface="+mj-lt"/>
              </a:rPr>
              <a:t> name and email in the tabular form &gt;</a:t>
            </a:r>
          </a:p>
        </p:txBody>
      </p:sp>
      <p:graphicFrame>
        <p:nvGraphicFramePr>
          <p:cNvPr id="4" name="Table 3"/>
          <p:cNvGraphicFramePr>
            <a:graphicFrameLocks noGrp="1"/>
          </p:cNvGraphicFramePr>
          <p:nvPr>
            <p:extLst>
              <p:ext uri="{D42A27DB-BD31-4B8C-83A1-F6EECF244321}">
                <p14:modId xmlns:p14="http://schemas.microsoft.com/office/powerpoint/2010/main" val="589512118"/>
              </p:ext>
            </p:extLst>
          </p:nvPr>
        </p:nvGraphicFramePr>
        <p:xfrm>
          <a:off x="150125" y="4522338"/>
          <a:ext cx="8993877" cy="1854200"/>
        </p:xfrm>
        <a:graphic>
          <a:graphicData uri="http://schemas.openxmlformats.org/drawingml/2006/table">
            <a:tbl>
              <a:tblPr firstRow="1" bandRow="1">
                <a:tableStyleId>{5C22544A-7EE6-4342-B048-85BDC9FD1C3A}</a:tableStyleId>
              </a:tblPr>
              <a:tblGrid>
                <a:gridCol w="2997959"/>
                <a:gridCol w="2997959"/>
                <a:gridCol w="2997959"/>
              </a:tblGrid>
              <a:tr h="370840">
                <a:tc>
                  <a:txBody>
                    <a:bodyPr/>
                    <a:lstStyle/>
                    <a:p>
                      <a:r>
                        <a:rPr lang="en-US" dirty="0" smtClean="0"/>
                        <a:t>EMP ID</a:t>
                      </a:r>
                      <a:endParaRPr lang="en-US" dirty="0"/>
                    </a:p>
                  </a:txBody>
                  <a:tcPr/>
                </a:tc>
                <a:tc>
                  <a:txBody>
                    <a:bodyPr/>
                    <a:lstStyle/>
                    <a:p>
                      <a:r>
                        <a:rPr lang="en-US" dirty="0" smtClean="0"/>
                        <a:t>EMP</a:t>
                      </a:r>
                      <a:r>
                        <a:rPr lang="en-US" baseline="0" dirty="0" smtClean="0"/>
                        <a:t> NAME</a:t>
                      </a:r>
                      <a:endParaRPr lang="en-US" dirty="0"/>
                    </a:p>
                  </a:txBody>
                  <a:tcPr/>
                </a:tc>
                <a:tc>
                  <a:txBody>
                    <a:bodyPr/>
                    <a:lstStyle/>
                    <a:p>
                      <a:r>
                        <a:rPr lang="en-US" dirty="0" smtClean="0"/>
                        <a:t>EMAIL ID</a:t>
                      </a:r>
                      <a:endParaRPr lang="en-US" dirty="0"/>
                    </a:p>
                  </a:txBody>
                  <a:tcPr/>
                </a:tc>
              </a:tr>
              <a:tr h="370840">
                <a:tc>
                  <a:txBody>
                    <a:bodyPr/>
                    <a:lstStyle/>
                    <a:p>
                      <a:r>
                        <a:rPr lang="en-US" dirty="0" smtClean="0"/>
                        <a:t>13SCSE101010</a:t>
                      </a:r>
                      <a:endParaRPr lang="en-US" dirty="0"/>
                    </a:p>
                  </a:txBody>
                  <a:tcPr/>
                </a:tc>
                <a:tc>
                  <a:txBody>
                    <a:bodyPr/>
                    <a:lstStyle/>
                    <a:p>
                      <a:r>
                        <a:rPr lang="en-US" dirty="0" smtClean="0"/>
                        <a:t>Shashank Gupta</a:t>
                      </a:r>
                      <a:endParaRPr lang="en-US" dirty="0"/>
                    </a:p>
                  </a:txBody>
                  <a:tcPr/>
                </a:tc>
                <a:tc>
                  <a:txBody>
                    <a:bodyPr/>
                    <a:lstStyle/>
                    <a:p>
                      <a:r>
                        <a:rPr lang="en-US" dirty="0" smtClean="0"/>
                        <a:t>shashankg615@gmail.com</a:t>
                      </a:r>
                      <a:endParaRPr lang="en-US" dirty="0"/>
                    </a:p>
                  </a:txBody>
                  <a:tcPr/>
                </a:tc>
              </a:tr>
              <a:tr h="370840">
                <a:tc>
                  <a:txBody>
                    <a:bodyPr/>
                    <a:lstStyle/>
                    <a:p>
                      <a:r>
                        <a:rPr lang="en-US" dirty="0" smtClean="0"/>
                        <a:t>13SCSE101008</a:t>
                      </a:r>
                      <a:endParaRPr lang="en-US" dirty="0"/>
                    </a:p>
                  </a:txBody>
                  <a:tcPr/>
                </a:tc>
                <a:tc>
                  <a:txBody>
                    <a:bodyPr/>
                    <a:lstStyle/>
                    <a:p>
                      <a:r>
                        <a:rPr lang="en-US" dirty="0" smtClean="0"/>
                        <a:t>Uday Garg</a:t>
                      </a:r>
                      <a:endParaRPr lang="en-US" dirty="0"/>
                    </a:p>
                  </a:txBody>
                  <a:tcPr/>
                </a:tc>
                <a:tc>
                  <a:txBody>
                    <a:bodyPr/>
                    <a:lstStyle/>
                    <a:p>
                      <a:r>
                        <a:rPr lang="en-US" dirty="0" smtClean="0">
                          <a:hlinkClick r:id="rId3"/>
                        </a:rPr>
                        <a:t>u.garg14@gmail.com</a:t>
                      </a:r>
                      <a:endParaRPr lang="en-US" dirty="0"/>
                    </a:p>
                  </a:txBody>
                  <a:tcPr/>
                </a:tc>
              </a:tr>
              <a:tr h="370840">
                <a:tc>
                  <a:txBody>
                    <a:bodyPr/>
                    <a:lstStyle/>
                    <a:p>
                      <a:r>
                        <a:rPr lang="en-US" dirty="0" smtClean="0"/>
                        <a:t>13SCSE101027</a:t>
                      </a:r>
                      <a:endParaRPr lang="en-US" dirty="0"/>
                    </a:p>
                  </a:txBody>
                  <a:tcPr/>
                </a:tc>
                <a:tc>
                  <a:txBody>
                    <a:bodyPr/>
                    <a:lstStyle/>
                    <a:p>
                      <a:r>
                        <a:rPr lang="en-US" dirty="0" err="1" smtClean="0"/>
                        <a:t>Charu</a:t>
                      </a:r>
                      <a:r>
                        <a:rPr lang="en-US" dirty="0" smtClean="0"/>
                        <a:t> </a:t>
                      </a:r>
                      <a:r>
                        <a:rPr lang="en-US" dirty="0" err="1" smtClean="0"/>
                        <a:t>Bhagat</a:t>
                      </a:r>
                      <a:endParaRPr lang="en-US" dirty="0"/>
                    </a:p>
                  </a:txBody>
                  <a:tcPr/>
                </a:tc>
                <a:tc>
                  <a:txBody>
                    <a:bodyPr/>
                    <a:lstStyle/>
                    <a:p>
                      <a:r>
                        <a:rPr lang="en-US" dirty="0" smtClean="0"/>
                        <a:t>cbhagat18389@gmail.com</a:t>
                      </a:r>
                      <a:endParaRPr lang="en-US" dirty="0"/>
                    </a:p>
                  </a:txBody>
                  <a:tcPr/>
                </a:tc>
              </a:tr>
              <a:tr h="370840">
                <a:tc>
                  <a:txBody>
                    <a:bodyPr/>
                    <a:lstStyle/>
                    <a:p>
                      <a:r>
                        <a:rPr lang="en-US" dirty="0" smtClean="0"/>
                        <a:t>13SCSE101011</a:t>
                      </a:r>
                      <a:endParaRPr lang="en-US" dirty="0"/>
                    </a:p>
                  </a:txBody>
                  <a:tcPr/>
                </a:tc>
                <a:tc>
                  <a:txBody>
                    <a:bodyPr/>
                    <a:lstStyle/>
                    <a:p>
                      <a:r>
                        <a:rPr lang="en-US" dirty="0" err="1" smtClean="0"/>
                        <a:t>Ayushi</a:t>
                      </a:r>
                      <a:r>
                        <a:rPr lang="en-US" baseline="0" dirty="0" smtClean="0"/>
                        <a:t> </a:t>
                      </a:r>
                      <a:r>
                        <a:rPr lang="en-US" baseline="0" dirty="0" err="1" smtClean="0"/>
                        <a:t>Tripathi</a:t>
                      </a:r>
                      <a:endParaRPr lang="en-US" dirty="0"/>
                    </a:p>
                  </a:txBody>
                  <a:tcPr/>
                </a:tc>
                <a:tc>
                  <a:txBody>
                    <a:bodyPr/>
                    <a:lstStyle/>
                    <a:p>
                      <a:r>
                        <a:rPr lang="en-US" dirty="0" smtClean="0"/>
                        <a:t>ayushat3009@gmail.com</a:t>
                      </a:r>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Summary</a:t>
            </a:r>
            <a:endParaRPr lang="en-US" dirty="0"/>
          </a:p>
        </p:txBody>
      </p:sp>
      <p:sp>
        <p:nvSpPr>
          <p:cNvPr id="4" name="TextBox 3"/>
          <p:cNvSpPr txBox="1"/>
          <p:nvPr/>
        </p:nvSpPr>
        <p:spPr>
          <a:xfrm>
            <a:off x="533397" y="233362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Brief Description</a:t>
            </a:r>
          </a:p>
        </p:txBody>
      </p:sp>
      <p:sp>
        <p:nvSpPr>
          <p:cNvPr id="5" name="TextBox 4"/>
          <p:cNvSpPr txBox="1"/>
          <p:nvPr/>
        </p:nvSpPr>
        <p:spPr>
          <a:xfrm>
            <a:off x="533396" y="4884119"/>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Technologies used</a:t>
            </a:r>
          </a:p>
        </p:txBody>
      </p:sp>
      <p:sp>
        <p:nvSpPr>
          <p:cNvPr id="6" name="TextBox 5"/>
          <p:cNvSpPr txBox="1"/>
          <p:nvPr/>
        </p:nvSpPr>
        <p:spPr>
          <a:xfrm>
            <a:off x="4491034" y="4884119"/>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Domains that can consume this solution</a:t>
            </a:r>
          </a:p>
        </p:txBody>
      </p:sp>
      <p:sp>
        <p:nvSpPr>
          <p:cNvPr id="7" name="TextBox 6"/>
          <p:cNvSpPr txBox="1"/>
          <p:nvPr/>
        </p:nvSpPr>
        <p:spPr>
          <a:xfrm>
            <a:off x="533400" y="1352550"/>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Problem statement</a:t>
            </a:r>
          </a:p>
        </p:txBody>
      </p:sp>
      <p:sp>
        <p:nvSpPr>
          <p:cNvPr id="8" name="TextBox 7"/>
          <p:cNvSpPr txBox="1"/>
          <p:nvPr/>
        </p:nvSpPr>
        <p:spPr>
          <a:xfrm>
            <a:off x="533396" y="360997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What is unique about </a:t>
            </a:r>
            <a:r>
              <a:rPr lang="en-US" sz="1200" smtClean="0">
                <a:latin typeface="+mj-lt"/>
              </a:rPr>
              <a:t>my solution?</a:t>
            </a:r>
            <a:endParaRPr lang="en-US" sz="1200" dirty="0" smtClean="0">
              <a:latin typeface="+mj-lt"/>
            </a:endParaRPr>
          </a:p>
        </p:txBody>
      </p:sp>
      <p:sp>
        <p:nvSpPr>
          <p:cNvPr id="3" name="TextBox 2"/>
          <p:cNvSpPr txBox="1"/>
          <p:nvPr/>
        </p:nvSpPr>
        <p:spPr>
          <a:xfrm>
            <a:off x="481012" y="1678185"/>
            <a:ext cx="7915275" cy="49244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600" dirty="0" smtClean="0">
                <a:latin typeface="+mj-lt"/>
              </a:rPr>
              <a:t>Improving the second front of the consumer experience by automating the retail experience</a:t>
            </a:r>
            <a:endParaRPr lang="en-US" sz="1600" dirty="0" smtClean="0">
              <a:latin typeface="+mj-lt"/>
            </a:endParaRPr>
          </a:p>
        </p:txBody>
      </p:sp>
      <p:sp>
        <p:nvSpPr>
          <p:cNvPr id="9" name="TextBox 8"/>
          <p:cNvSpPr txBox="1"/>
          <p:nvPr/>
        </p:nvSpPr>
        <p:spPr>
          <a:xfrm>
            <a:off x="533396" y="2743200"/>
            <a:ext cx="7862891" cy="64633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400" dirty="0" smtClean="0">
                <a:latin typeface="+mj-lt"/>
              </a:rPr>
              <a:t>This application is for consumers who don’t want to wait in billing ques and just want to grab and rush the item they require in this fast paced world.  With the help of this app, consumer goes to the shop , takes the product pays for it via mobile then and there without wasting anytime in ques. </a:t>
            </a:r>
            <a:endParaRPr lang="en-US" sz="1400" dirty="0" smtClean="0">
              <a:latin typeface="+mj-lt"/>
            </a:endParaRPr>
          </a:p>
        </p:txBody>
      </p:sp>
      <p:sp>
        <p:nvSpPr>
          <p:cNvPr id="10" name="TextBox 9"/>
          <p:cNvSpPr txBox="1"/>
          <p:nvPr/>
        </p:nvSpPr>
        <p:spPr>
          <a:xfrm>
            <a:off x="533396" y="3930555"/>
            <a:ext cx="7915275" cy="86177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400" dirty="0" smtClean="0">
                <a:latin typeface="+mj-lt"/>
              </a:rPr>
              <a:t>The uniqueness of this app is that it lets you buy any product you want instantaneously without any hassle in standing in long billing ques even in the ecommerce sector you buy from the home but you get delivery after 2 days and the guarantee that the product is authentic is not there. Here you are buying the product instantaneously and that too physically confirming its authenticity.</a:t>
            </a:r>
            <a:endParaRPr lang="en-US" sz="1400" dirty="0" smtClean="0">
              <a:latin typeface="+mj-lt"/>
            </a:endParaRPr>
          </a:p>
        </p:txBody>
      </p:sp>
      <p:sp>
        <p:nvSpPr>
          <p:cNvPr id="11" name="TextBox 10"/>
          <p:cNvSpPr txBox="1"/>
          <p:nvPr/>
        </p:nvSpPr>
        <p:spPr>
          <a:xfrm>
            <a:off x="533396" y="5213445"/>
            <a:ext cx="3905253"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400" dirty="0" smtClean="0">
                <a:latin typeface="+mj-lt"/>
              </a:rPr>
              <a:t>Android Studio</a:t>
            </a:r>
          </a:p>
          <a:p>
            <a:pPr fontAlgn="base">
              <a:buClr>
                <a:schemeClr val="tx2"/>
              </a:buClr>
            </a:pPr>
            <a:r>
              <a:rPr lang="en-US" sz="1400" dirty="0" smtClean="0">
                <a:latin typeface="+mj-lt"/>
              </a:rPr>
              <a:t> PHP and SQL based server</a:t>
            </a:r>
            <a:endParaRPr lang="en-US" sz="1400" dirty="0" smtClean="0">
              <a:latin typeface="+mj-lt"/>
            </a:endParaRPr>
          </a:p>
        </p:txBody>
      </p:sp>
      <p:sp>
        <p:nvSpPr>
          <p:cNvPr id="13" name="TextBox 12"/>
          <p:cNvSpPr txBox="1"/>
          <p:nvPr/>
        </p:nvSpPr>
        <p:spPr>
          <a:xfrm>
            <a:off x="4491033" y="5213445"/>
            <a:ext cx="3957638"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400" dirty="0" smtClean="0">
                <a:latin typeface="+mj-lt"/>
              </a:rPr>
              <a:t>Retail Chains like Big Bazar, Reliance Fresh, </a:t>
            </a:r>
            <a:r>
              <a:rPr lang="en-US" sz="1400" dirty="0" err="1" smtClean="0">
                <a:latin typeface="+mj-lt"/>
              </a:rPr>
              <a:t>Safal</a:t>
            </a:r>
            <a:r>
              <a:rPr lang="en-US" sz="1400" dirty="0" smtClean="0">
                <a:latin typeface="+mj-lt"/>
              </a:rPr>
              <a:t>, </a:t>
            </a:r>
            <a:r>
              <a:rPr lang="en-US" sz="1400" dirty="0" err="1" smtClean="0">
                <a:latin typeface="+mj-lt"/>
              </a:rPr>
              <a:t>EasyDay</a:t>
            </a:r>
            <a:endParaRPr lang="en-US" sz="1400" dirty="0" smtClean="0">
              <a:latin typeface="+mj-lt"/>
            </a:endParaRPr>
          </a:p>
        </p:txBody>
      </p:sp>
    </p:spTree>
    <p:extLst>
      <p:ext uri="{BB962C8B-B14F-4D97-AF65-F5344CB8AC3E}">
        <p14:creationId xmlns:p14="http://schemas.microsoft.com/office/powerpoint/2010/main" val="426334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 </a:t>
            </a:r>
            <a:endParaRPr lang="en-US" dirty="0"/>
          </a:p>
        </p:txBody>
      </p:sp>
    </p:spTree>
    <p:extLst>
      <p:ext uri="{BB962C8B-B14F-4D97-AF65-F5344CB8AC3E}">
        <p14:creationId xmlns:p14="http://schemas.microsoft.com/office/powerpoint/2010/main" val="1818373366"/>
      </p:ext>
    </p:extLst>
  </p:cSld>
  <p:clrMapOvr>
    <a:masterClrMapping/>
  </p:clrMapOvr>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794c642d3306e459c06e7ac5e1143cf0">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0daf71ebe71dccb3b2d0ca8534a229ea"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ocument_x0020_Classification xmlns="fcfb129d-2c4d-4bcd-afb5-a92980dfa96d" xsi:nil="true"/>
    <Author_x0020_Name xmlns="fa210cbd-4d31-45da-a168-5b5ddf486e72" xsi:nil="true"/>
    <Target_x0020_Audience xmlns="fa210cbd-4d31-45da-a168-5b5ddf486e72" xsi:nil="true"/>
    <Folder xmlns="b6ae8028-3361-4878-ad09-deb2e128b95c" xsi:nil="true"/>
    <Document_x0020_Sub_x0020_Classification xmlns="fcfb129d-2c4d-4bcd-afb5-a92980dfa96d">Delivery</Document_x0020_Sub_x0020_Classification>
    <Subfolder xmlns="b6ae8028-3361-4878-ad09-deb2e128b95c" xsi:nil="true"/>
    <Service_x0020_Line xmlns="fcfb129d-2c4d-4bcd-afb5-a92980dfa96d">NA</Service_x0020_Line>
    <Asset_x0020_Type xmlns="b6ae8028-3361-4878-ad09-deb2e128b95c" xsi:nil="true"/>
    <Uploaded_x0020_By xmlns="fa210cbd-4d31-45da-a168-5b5ddf486e72"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Props1.xml><?xml version="1.0" encoding="utf-8"?>
<ds:datastoreItem xmlns:ds="http://schemas.openxmlformats.org/officeDocument/2006/customXml" ds:itemID="{915338BE-039D-4850-A700-8F4149DE0C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C54D2C2B-F850-49D1-A5D2-72A070BA6982}">
  <ds:schemaRefs>
    <ds:schemaRef ds:uri="http://schemas.microsoft.com/office/2006/metadata/properties"/>
    <ds:schemaRef ds:uri="http://purl.org/dc/dcmitype/"/>
    <ds:schemaRef ds:uri="http://purl.org/dc/terms/"/>
    <ds:schemaRef ds:uri="http://www.w3.org/XML/1998/namespace"/>
    <ds:schemaRef ds:uri="fcfb129d-2c4d-4bcd-afb5-a92980dfa96d"/>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fa210cbd-4d31-45da-a168-5b5ddf486e72"/>
    <ds:schemaRef ds:uri="b6ae8028-3361-4878-ad09-deb2e128b95c"/>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244</Words>
  <Application>Microsoft Office PowerPoint</Application>
  <PresentationFormat>On-screen Show (4:3)</PresentationFormat>
  <Paragraphs>37</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Wingdings</vt:lpstr>
      <vt:lpstr>Tech Mahindra Powerpoint Template</vt:lpstr>
      <vt:lpstr>Mission Innovation 16</vt:lpstr>
      <vt:lpstr>Solution Summary</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2014-06-17T11:23:23Z</dcterms:created>
  <dcterms:modified xsi:type="dcterms:W3CDTF">2016-06-05T09:57:57Z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y fmtid="{D5CDD505-2E9C-101B-9397-08002B2CF9AE}" pid="3" name="Data_Classification">
    <vt:lpwstr>AT&amp;T Proprietary (Internal Use Only)</vt:lpwstr>
  </property>
</Properties>
</file>