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1"/>
  </p:notesMasterIdLst>
  <p:sldIdLst>
    <p:sldId id="321" r:id="rId5"/>
    <p:sldId id="353" r:id="rId6"/>
    <p:sldId id="354" r:id="rId7"/>
    <p:sldId id="355" r:id="rId8"/>
    <p:sldId id="356" r:id="rId9"/>
    <p:sldId id="349"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autoAdjust="0"/>
    <p:restoredTop sz="94622" autoAdjust="0"/>
  </p:normalViewPr>
  <p:slideViewPr>
    <p:cSldViewPr snapToGrid="0" showGuides="1">
      <p:cViewPr>
        <p:scale>
          <a:sx n="66" d="100"/>
          <a:sy n="66" d="100"/>
        </p:scale>
        <p:origin x="1476" y="1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6/5/2016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19926042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C47AB4-42EB-4577-8D2E-F9FF0220EEF2}"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3718444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73FB264-DDA5-4157-893E-7C7300CBDD96}" type="slidenum">
              <a:rPr lang="en-US" smtClean="0"/>
              <a:pPr>
                <a:defRPr/>
              </a:pPr>
              <a:t>3</a:t>
            </a:fld>
            <a:endParaRPr lang="en-US" dirty="0"/>
          </a:p>
        </p:txBody>
      </p:sp>
    </p:spTree>
    <p:extLst>
      <p:ext uri="{BB962C8B-B14F-4D97-AF65-F5344CB8AC3E}">
        <p14:creationId xmlns:p14="http://schemas.microsoft.com/office/powerpoint/2010/main" val="4203896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73FB264-DDA5-4157-893E-7C7300CBDD96}" type="slidenum">
              <a:rPr lang="en-US" smtClean="0"/>
              <a:pPr>
                <a:defRPr/>
              </a:pPr>
              <a:t>4</a:t>
            </a:fld>
            <a:endParaRPr lang="en-US" dirty="0"/>
          </a:p>
        </p:txBody>
      </p:sp>
    </p:spTree>
    <p:extLst>
      <p:ext uri="{BB962C8B-B14F-4D97-AF65-F5344CB8AC3E}">
        <p14:creationId xmlns:p14="http://schemas.microsoft.com/office/powerpoint/2010/main" val="1659155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73FB264-DDA5-4157-893E-7C7300CBDD96}" type="slidenum">
              <a:rPr lang="en-US" smtClean="0"/>
              <a:pPr>
                <a:defRPr/>
              </a:pPr>
              <a:t>5</a:t>
            </a:fld>
            <a:endParaRPr lang="en-US" dirty="0"/>
          </a:p>
        </p:txBody>
      </p:sp>
    </p:spTree>
    <p:extLst>
      <p:ext uri="{BB962C8B-B14F-4D97-AF65-F5344CB8AC3E}">
        <p14:creationId xmlns:p14="http://schemas.microsoft.com/office/powerpoint/2010/main" val="2014983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2014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Lst>
  <p:hf sldNum="0" hd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47813" y="3096478"/>
            <a:ext cx="5511800" cy="369332"/>
          </a:xfrm>
        </p:spPr>
        <p:txBody>
          <a:bodyPr>
            <a:spAutoFit/>
          </a:bodyPr>
          <a:lstStyle/>
          <a:p>
            <a:r>
              <a:rPr lang="en-US" sz="2400" dirty="0" smtClean="0">
                <a:latin typeface="Arial" charset="0"/>
                <a:cs typeface="Arial" charset="0"/>
              </a:rPr>
              <a:t>Hackathon </a:t>
            </a:r>
            <a:endParaRPr sz="2400" dirty="0" smtClean="0">
              <a:latin typeface="Arial" charset="0"/>
              <a:cs typeface="Arial" charset="0"/>
            </a:endParaRPr>
          </a:p>
        </p:txBody>
      </p:sp>
      <p:sp>
        <p:nvSpPr>
          <p:cNvPr id="11267" name="Title 2"/>
          <p:cNvSpPr>
            <a:spLocks noGrp="1"/>
          </p:cNvSpPr>
          <p:nvPr>
            <p:ph type="title"/>
          </p:nvPr>
        </p:nvSpPr>
        <p:spPr>
          <a:xfrm>
            <a:off x="1435763" y="2280801"/>
            <a:ext cx="6680200" cy="614362"/>
          </a:xfrm>
        </p:spPr>
        <p:txBody>
          <a:bodyPr/>
          <a:lstStyle/>
          <a:p>
            <a:r>
              <a:rPr dirty="0" smtClean="0">
                <a:solidFill>
                  <a:srgbClr val="E31837"/>
                </a:solidFill>
                <a:latin typeface="Arial" charset="0"/>
                <a:cs typeface="Arial" charset="0"/>
              </a:rPr>
              <a:t>Mission Innovation 16</a:t>
            </a:r>
            <a:endParaRPr dirty="0" smtClean="0">
              <a:latin typeface="Arial" charset="0"/>
              <a:cs typeface="Arial" charset="0"/>
            </a:endParaRPr>
          </a:p>
        </p:txBody>
      </p:sp>
      <p:sp>
        <p:nvSpPr>
          <p:cNvPr id="2" name="TextBox 1"/>
          <p:cNvSpPr txBox="1"/>
          <p:nvPr/>
        </p:nvSpPr>
        <p:spPr>
          <a:xfrm>
            <a:off x="3691672" y="3096478"/>
            <a:ext cx="4219575" cy="129266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Solution Name </a:t>
            </a:r>
            <a:r>
              <a:rPr lang="en-US" dirty="0" smtClean="0">
                <a:latin typeface="+mj-lt"/>
              </a:rPr>
              <a:t>: Smart Society</a:t>
            </a:r>
            <a:endParaRPr lang="en-US" dirty="0" smtClean="0">
              <a:latin typeface="+mj-lt"/>
            </a:endParaRPr>
          </a:p>
          <a:p>
            <a:pPr fontAlgn="base">
              <a:buClr>
                <a:schemeClr val="tx2"/>
              </a:buClr>
            </a:pPr>
            <a:r>
              <a:rPr lang="en-US" dirty="0" smtClean="0">
                <a:latin typeface="+mj-lt"/>
              </a:rPr>
              <a:t>Location </a:t>
            </a:r>
            <a:r>
              <a:rPr lang="en-US" dirty="0" smtClean="0">
                <a:latin typeface="+mj-lt"/>
              </a:rPr>
              <a:t>: ABESEC , Ghaziabad</a:t>
            </a:r>
            <a:endParaRPr lang="en-US" dirty="0" smtClean="0">
              <a:latin typeface="+mj-lt"/>
            </a:endParaRPr>
          </a:p>
          <a:p>
            <a:pPr fontAlgn="base">
              <a:buClr>
                <a:schemeClr val="tx2"/>
              </a:buClr>
            </a:pPr>
            <a:r>
              <a:rPr lang="en-US" dirty="0" smtClean="0">
                <a:latin typeface="+mj-lt"/>
              </a:rPr>
              <a:t>Team Name : </a:t>
            </a:r>
            <a:r>
              <a:rPr lang="en-US" dirty="0" err="1" smtClean="0">
                <a:latin typeface="+mj-lt"/>
              </a:rPr>
              <a:t>TechnoCrats</a:t>
            </a:r>
            <a:endParaRPr lang="en-US" dirty="0" smtClean="0">
              <a:latin typeface="+mj-lt"/>
            </a:endParaRPr>
          </a:p>
          <a:p>
            <a:pPr fontAlgn="base">
              <a:buClr>
                <a:schemeClr val="tx2"/>
              </a:buClr>
            </a:pPr>
            <a:r>
              <a:rPr lang="en-US" dirty="0" smtClean="0">
                <a:latin typeface="+mj-lt"/>
              </a:rPr>
              <a:t>Team lead Name : </a:t>
            </a:r>
            <a:r>
              <a:rPr lang="en-US" dirty="0" smtClean="0">
                <a:latin typeface="+mj-lt"/>
              </a:rPr>
              <a:t>Divyansh Goel</a:t>
            </a:r>
            <a:endParaRPr lang="en-US" dirty="0" smtClean="0">
              <a:latin typeface="+mj-lt"/>
            </a:endParaRPr>
          </a:p>
          <a:p>
            <a:pPr fontAlgn="base">
              <a:buClr>
                <a:schemeClr val="tx2"/>
              </a:buClr>
            </a:pPr>
            <a:endParaRPr lang="en-US" sz="1200"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951200060"/>
              </p:ext>
            </p:extLst>
          </p:nvPr>
        </p:nvGraphicFramePr>
        <p:xfrm>
          <a:off x="887106" y="4408228"/>
          <a:ext cx="7697336" cy="2217053"/>
        </p:xfrm>
        <a:graphic>
          <a:graphicData uri="http://schemas.openxmlformats.org/drawingml/2006/table">
            <a:tbl>
              <a:tblPr firstRow="1" bandRow="1">
                <a:tableStyleId>{5C22544A-7EE6-4342-B048-85BDC9FD1C3A}</a:tableStyleId>
              </a:tblPr>
              <a:tblGrid>
                <a:gridCol w="1924334"/>
                <a:gridCol w="1924334"/>
                <a:gridCol w="1924334"/>
                <a:gridCol w="1924334"/>
              </a:tblGrid>
              <a:tr h="370496">
                <a:tc>
                  <a:txBody>
                    <a:bodyPr/>
                    <a:lstStyle/>
                    <a:p>
                      <a:r>
                        <a:rPr lang="en-US" dirty="0" err="1" smtClean="0"/>
                        <a:t>S.No</a:t>
                      </a:r>
                      <a:endParaRPr lang="en-US" dirty="0"/>
                    </a:p>
                  </a:txBody>
                  <a:tcPr/>
                </a:tc>
                <a:tc>
                  <a:txBody>
                    <a:bodyPr/>
                    <a:lstStyle/>
                    <a:p>
                      <a:r>
                        <a:rPr lang="en-US" dirty="0" smtClean="0"/>
                        <a:t>Student Id</a:t>
                      </a:r>
                      <a:endParaRPr lang="en-US" dirty="0"/>
                    </a:p>
                  </a:txBody>
                  <a:tcPr/>
                </a:tc>
                <a:tc>
                  <a:txBody>
                    <a:bodyPr/>
                    <a:lstStyle/>
                    <a:p>
                      <a:r>
                        <a:rPr lang="en-US" dirty="0" smtClean="0"/>
                        <a:t>Student Name</a:t>
                      </a:r>
                      <a:endParaRPr lang="en-US" dirty="0"/>
                    </a:p>
                  </a:txBody>
                  <a:tcPr/>
                </a:tc>
                <a:tc>
                  <a:txBody>
                    <a:bodyPr/>
                    <a:lstStyle/>
                    <a:p>
                      <a:r>
                        <a:rPr lang="en-US" dirty="0" smtClean="0"/>
                        <a:t>Email id</a:t>
                      </a:r>
                      <a:endParaRPr lang="en-US" dirty="0"/>
                    </a:p>
                  </a:txBody>
                  <a:tcPr/>
                </a:tc>
              </a:tr>
              <a:tr h="463119">
                <a:tc>
                  <a:txBody>
                    <a:bodyPr/>
                    <a:lstStyle/>
                    <a:p>
                      <a:r>
                        <a:rPr lang="en-US" sz="1200" dirty="0" smtClean="0"/>
                        <a:t>1.</a:t>
                      </a:r>
                      <a:endParaRPr lang="en-US" sz="1200" dirty="0"/>
                    </a:p>
                  </a:txBody>
                  <a:tcPr/>
                </a:tc>
                <a:tc>
                  <a:txBody>
                    <a:bodyPr/>
                    <a:lstStyle/>
                    <a:p>
                      <a:r>
                        <a:rPr lang="en-US" sz="1200" dirty="0" smtClean="0"/>
                        <a:t>2013bcs1009</a:t>
                      </a:r>
                      <a:endParaRPr lang="en-US" sz="1200" dirty="0"/>
                    </a:p>
                  </a:txBody>
                  <a:tcPr/>
                </a:tc>
                <a:tc>
                  <a:txBody>
                    <a:bodyPr/>
                    <a:lstStyle/>
                    <a:p>
                      <a:r>
                        <a:rPr lang="en-US" sz="1200" dirty="0" smtClean="0"/>
                        <a:t>Divyansh</a:t>
                      </a:r>
                      <a:r>
                        <a:rPr lang="en-US" sz="1200" baseline="0" dirty="0" smtClean="0"/>
                        <a:t> Goel</a:t>
                      </a:r>
                      <a:endParaRPr lang="en-US" sz="1200" dirty="0"/>
                    </a:p>
                  </a:txBody>
                  <a:tcPr/>
                </a:tc>
                <a:tc>
                  <a:txBody>
                    <a:bodyPr/>
                    <a:lstStyle/>
                    <a:p>
                      <a:r>
                        <a:rPr lang="en-US" sz="1200" dirty="0" smtClean="0"/>
                        <a:t>Divyansh.13cs009@abes.ac.in</a:t>
                      </a:r>
                      <a:endParaRPr lang="en-US" sz="1200" dirty="0"/>
                    </a:p>
                  </a:txBody>
                  <a:tcPr/>
                </a:tc>
              </a:tr>
              <a:tr h="463119">
                <a:tc>
                  <a:txBody>
                    <a:bodyPr/>
                    <a:lstStyle/>
                    <a:p>
                      <a:r>
                        <a:rPr lang="en-US" sz="1200" dirty="0" smtClean="0"/>
                        <a:t>2.</a:t>
                      </a:r>
                      <a:endParaRPr lang="en-US" sz="1200" dirty="0"/>
                    </a:p>
                  </a:txBody>
                  <a:tcPr/>
                </a:tc>
                <a:tc>
                  <a:txBody>
                    <a:bodyPr/>
                    <a:lstStyle/>
                    <a:p>
                      <a:r>
                        <a:rPr lang="en-US" sz="1200" dirty="0" smtClean="0"/>
                        <a:t>2013bcs1086</a:t>
                      </a:r>
                      <a:endParaRPr lang="en-US" sz="1200" dirty="0"/>
                    </a:p>
                  </a:txBody>
                  <a:tcPr/>
                </a:tc>
                <a:tc>
                  <a:txBody>
                    <a:bodyPr/>
                    <a:lstStyle/>
                    <a:p>
                      <a:r>
                        <a:rPr lang="en-US" sz="1200" dirty="0" smtClean="0"/>
                        <a:t>Agam Agarwal</a:t>
                      </a:r>
                      <a:endParaRPr lang="en-US" sz="1200" dirty="0"/>
                    </a:p>
                  </a:txBody>
                  <a:tcPr/>
                </a:tc>
                <a:tc>
                  <a:txBody>
                    <a:bodyPr/>
                    <a:lstStyle/>
                    <a:p>
                      <a:r>
                        <a:rPr lang="en-US" sz="1200" dirty="0" smtClean="0"/>
                        <a:t>Agam.13cs086@abes.ac.in</a:t>
                      </a:r>
                      <a:endParaRPr lang="en-US" sz="1200" dirty="0"/>
                    </a:p>
                  </a:txBody>
                  <a:tcPr/>
                </a:tc>
              </a:tr>
              <a:tr h="463119">
                <a:tc>
                  <a:txBody>
                    <a:bodyPr/>
                    <a:lstStyle/>
                    <a:p>
                      <a:r>
                        <a:rPr lang="en-US" sz="1200" dirty="0" smtClean="0"/>
                        <a:t>3.</a:t>
                      </a:r>
                      <a:endParaRPr lang="en-US" sz="1200" dirty="0"/>
                    </a:p>
                  </a:txBody>
                  <a:tcPr/>
                </a:tc>
                <a:tc>
                  <a:txBody>
                    <a:bodyPr/>
                    <a:lstStyle/>
                    <a:p>
                      <a:r>
                        <a:rPr lang="en-US" sz="1200" dirty="0" smtClean="0"/>
                        <a:t>2013bcs1109</a:t>
                      </a:r>
                      <a:endParaRPr lang="en-US" sz="1200" dirty="0"/>
                    </a:p>
                  </a:txBody>
                  <a:tcPr/>
                </a:tc>
                <a:tc>
                  <a:txBody>
                    <a:bodyPr/>
                    <a:lstStyle/>
                    <a:p>
                      <a:r>
                        <a:rPr lang="en-US" sz="1200" dirty="0" err="1" smtClean="0"/>
                        <a:t>Kartikey</a:t>
                      </a:r>
                      <a:r>
                        <a:rPr lang="en-US" sz="1200" dirty="0" smtClean="0"/>
                        <a:t> Singh</a:t>
                      </a:r>
                      <a:endParaRPr lang="en-US" sz="1200" dirty="0"/>
                    </a:p>
                  </a:txBody>
                  <a:tcPr/>
                </a:tc>
                <a:tc>
                  <a:txBody>
                    <a:bodyPr/>
                    <a:lstStyle/>
                    <a:p>
                      <a:r>
                        <a:rPr lang="en-US" sz="1200" dirty="0" smtClean="0"/>
                        <a:t>Kartikey.13cs109@abes.ac.in</a:t>
                      </a:r>
                      <a:endParaRPr lang="en-US" sz="1200" dirty="0"/>
                    </a:p>
                  </a:txBody>
                  <a:tcPr/>
                </a:tc>
              </a:tr>
              <a:tr h="375641">
                <a:tc>
                  <a:txBody>
                    <a:bodyPr/>
                    <a:lstStyle/>
                    <a:p>
                      <a:r>
                        <a:rPr lang="en-US" sz="1200" dirty="0" smtClean="0"/>
                        <a:t>4.</a:t>
                      </a:r>
                      <a:endParaRPr lang="en-US" sz="1200" dirty="0"/>
                    </a:p>
                  </a:txBody>
                  <a:tcPr/>
                </a:tc>
                <a:tc>
                  <a:txBody>
                    <a:bodyPr/>
                    <a:lstStyle/>
                    <a:p>
                      <a:r>
                        <a:rPr lang="en-US" sz="1200" dirty="0" smtClean="0"/>
                        <a:t>2013bcs1005</a:t>
                      </a:r>
                      <a:endParaRPr lang="en-US" sz="1200" dirty="0"/>
                    </a:p>
                  </a:txBody>
                  <a:tcPr/>
                </a:tc>
                <a:tc>
                  <a:txBody>
                    <a:bodyPr/>
                    <a:lstStyle/>
                    <a:p>
                      <a:r>
                        <a:rPr lang="en-US" sz="1200" dirty="0" err="1" smtClean="0"/>
                        <a:t>Piyush</a:t>
                      </a:r>
                      <a:r>
                        <a:rPr lang="en-US" sz="1200" dirty="0" smtClean="0"/>
                        <a:t> </a:t>
                      </a:r>
                      <a:r>
                        <a:rPr lang="en-US" sz="1200" dirty="0" err="1" smtClean="0"/>
                        <a:t>Upadhyay</a:t>
                      </a:r>
                      <a:endParaRPr lang="en-US" sz="1200" dirty="0"/>
                    </a:p>
                  </a:txBody>
                  <a:tcPr/>
                </a:tc>
                <a:tc>
                  <a:txBody>
                    <a:bodyPr/>
                    <a:lstStyle/>
                    <a:p>
                      <a:r>
                        <a:rPr lang="en-US" sz="1200" dirty="0" smtClean="0"/>
                        <a:t>Piyush.13cs005@abes.ac.in</a:t>
                      </a:r>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984885"/>
          </a:xfrm>
        </p:spPr>
        <p:txBody>
          <a:bodyPr/>
          <a:lstStyle/>
          <a:p>
            <a:r>
              <a:rPr lang="en-US" dirty="0"/>
              <a:t>Problem statement</a:t>
            </a:r>
            <a:br>
              <a:rPr lang="en-US" dirty="0"/>
            </a:br>
            <a:endParaRPr lang="en-US" dirty="0"/>
          </a:p>
        </p:txBody>
      </p:sp>
      <p:sp>
        <p:nvSpPr>
          <p:cNvPr id="3" name="Text Placeholder 2"/>
          <p:cNvSpPr>
            <a:spLocks noGrp="1"/>
          </p:cNvSpPr>
          <p:nvPr>
            <p:ph type="body" sz="quarter" idx="10"/>
          </p:nvPr>
        </p:nvSpPr>
        <p:spPr>
          <a:xfrm>
            <a:off x="481012" y="1440498"/>
            <a:ext cx="8224838" cy="984885"/>
          </a:xfrm>
        </p:spPr>
        <p:txBody>
          <a:bodyPr/>
          <a:lstStyle/>
          <a:p>
            <a:pPr marL="0" indent="0">
              <a:buNone/>
            </a:pPr>
            <a:r>
              <a:rPr lang="en-US" dirty="0"/>
              <a:t>Develop the solutions to improve the efficiency of city services and sponsor technologies</a:t>
            </a:r>
            <a:r>
              <a:rPr lang="en-US" sz="2800" dirty="0">
                <a:latin typeface="arial" panose="020B0604020202020204" pitchFamily="34" charset="0"/>
              </a:rPr>
              <a:t> </a:t>
            </a:r>
            <a:r>
              <a:rPr lang="en-US" dirty="0"/>
              <a:t>to address issues in parking, resource management and community engagement.</a:t>
            </a:r>
            <a:endParaRPr lang="en-US" dirty="0">
              <a:latin typeface="arial" panose="020B0604020202020204" pitchFamily="34" charset="0"/>
            </a:endParaRPr>
          </a:p>
        </p:txBody>
      </p:sp>
    </p:spTree>
    <p:extLst>
      <p:ext uri="{BB962C8B-B14F-4D97-AF65-F5344CB8AC3E}">
        <p14:creationId xmlns:p14="http://schemas.microsoft.com/office/powerpoint/2010/main" val="413381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Description</a:t>
            </a:r>
            <a:endParaRPr lang="en-US" dirty="0"/>
          </a:p>
        </p:txBody>
      </p:sp>
      <p:sp>
        <p:nvSpPr>
          <p:cNvPr id="3" name="Text Placeholder 2"/>
          <p:cNvSpPr>
            <a:spLocks noGrp="1"/>
          </p:cNvSpPr>
          <p:nvPr>
            <p:ph type="body" sz="quarter" idx="10"/>
          </p:nvPr>
        </p:nvSpPr>
        <p:spPr>
          <a:xfrm>
            <a:off x="481012" y="1971675"/>
            <a:ext cx="8224838" cy="3600986"/>
          </a:xfrm>
        </p:spPr>
        <p:txBody>
          <a:bodyPr/>
          <a:lstStyle/>
          <a:p>
            <a:r>
              <a:rPr lang="en-US" dirty="0" smtClean="0"/>
              <a:t>Our </a:t>
            </a:r>
            <a:r>
              <a:rPr lang="en-US" b="1" dirty="0" smtClean="0"/>
              <a:t>Android app </a:t>
            </a:r>
            <a:r>
              <a:rPr lang="en-US" dirty="0" smtClean="0"/>
              <a:t>and </a:t>
            </a:r>
            <a:r>
              <a:rPr lang="en-US" b="1" dirty="0" smtClean="0"/>
              <a:t>Web app </a:t>
            </a:r>
            <a:r>
              <a:rPr lang="en-US" dirty="0" smtClean="0"/>
              <a:t>aims at providing  variety of services to users from efficient car parking system to household services to our customers. It consists of three main modules.</a:t>
            </a:r>
          </a:p>
          <a:p>
            <a:pPr marL="0" indent="0">
              <a:buNone/>
            </a:pPr>
            <a:endParaRPr lang="en-US" dirty="0" smtClean="0"/>
          </a:p>
          <a:p>
            <a:r>
              <a:rPr lang="en-US" dirty="0" smtClean="0"/>
              <a:t>PARKALERT- It provides an efficient way to directly communicate with the user whose car is creating a problem for your car to park.</a:t>
            </a:r>
          </a:p>
          <a:p>
            <a:pPr marL="0" indent="0">
              <a:buNone/>
            </a:pPr>
            <a:endParaRPr lang="en-US" dirty="0" smtClean="0"/>
          </a:p>
          <a:p>
            <a:r>
              <a:rPr lang="en-US" dirty="0" smtClean="0"/>
              <a:t>RESOURCE MANAGEMENT – It offers different household services that are needed in societies for better standard of living to the residents in a smarter and easier way. </a:t>
            </a:r>
          </a:p>
          <a:p>
            <a:pPr marL="0" indent="0">
              <a:buNone/>
            </a:pPr>
            <a:endParaRPr lang="en-US" dirty="0" smtClean="0"/>
          </a:p>
          <a:p>
            <a:r>
              <a:rPr lang="en-US" dirty="0" smtClean="0"/>
              <a:t>COMMUNITY ENGAGEMENT – It involves passing of information digitally within a society including important notices.</a:t>
            </a:r>
            <a:endParaRPr lang="en-US" dirty="0"/>
          </a:p>
        </p:txBody>
      </p:sp>
    </p:spTree>
    <p:extLst>
      <p:ext uri="{BB962C8B-B14F-4D97-AF65-F5344CB8AC3E}">
        <p14:creationId xmlns:p14="http://schemas.microsoft.com/office/powerpoint/2010/main" val="1540338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unique about my solution?</a:t>
            </a:r>
            <a:endParaRPr lang="en-US" dirty="0"/>
          </a:p>
        </p:txBody>
      </p:sp>
      <p:sp>
        <p:nvSpPr>
          <p:cNvPr id="3" name="Text Placeholder 2"/>
          <p:cNvSpPr>
            <a:spLocks noGrp="1"/>
          </p:cNvSpPr>
          <p:nvPr>
            <p:ph type="body" sz="quarter" idx="10"/>
          </p:nvPr>
        </p:nvSpPr>
        <p:spPr>
          <a:xfrm>
            <a:off x="481012" y="1971675"/>
            <a:ext cx="8224838" cy="3877985"/>
          </a:xfrm>
        </p:spPr>
        <p:txBody>
          <a:bodyPr/>
          <a:lstStyle/>
          <a:p>
            <a:pPr lvl="0"/>
            <a:r>
              <a:rPr lang="en-US" dirty="0" smtClean="0"/>
              <a:t>Our solution solves the customer problem in an effective manner as they can directly communicate with the concerned person, </a:t>
            </a:r>
            <a:r>
              <a:rPr lang="en-US" dirty="0"/>
              <a:t>no third party involvement</a:t>
            </a:r>
            <a:r>
              <a:rPr lang="en-US" dirty="0" smtClean="0"/>
              <a:t>.</a:t>
            </a:r>
            <a:endParaRPr lang="en-US" dirty="0"/>
          </a:p>
          <a:p>
            <a:endParaRPr lang="en-US" dirty="0" smtClean="0"/>
          </a:p>
          <a:p>
            <a:pPr lvl="0"/>
            <a:r>
              <a:rPr lang="en-US" dirty="0" smtClean="0"/>
              <a:t>Hassle </a:t>
            </a:r>
            <a:r>
              <a:rPr lang="en-US" dirty="0"/>
              <a:t>free and user-friendly interface of the application.</a:t>
            </a:r>
          </a:p>
          <a:p>
            <a:pPr lvl="0"/>
            <a:endParaRPr lang="en-US" dirty="0"/>
          </a:p>
          <a:p>
            <a:pPr lvl="0"/>
            <a:r>
              <a:rPr lang="en-US" dirty="0"/>
              <a:t>Automated alerts delivery to the User whose Vehicle is creating the problem.</a:t>
            </a:r>
          </a:p>
          <a:p>
            <a:pPr lvl="0"/>
            <a:endParaRPr lang="en-US" dirty="0" smtClean="0"/>
          </a:p>
          <a:p>
            <a:pPr lvl="0"/>
            <a:r>
              <a:rPr lang="en-US" dirty="0" smtClean="0"/>
              <a:t>Completely </a:t>
            </a:r>
            <a:r>
              <a:rPr lang="en-US" dirty="0"/>
              <a:t>Free of cost application.</a:t>
            </a:r>
          </a:p>
          <a:p>
            <a:pPr lvl="0"/>
            <a:endParaRPr lang="en-US" dirty="0" smtClean="0"/>
          </a:p>
          <a:p>
            <a:pPr lvl="0"/>
            <a:r>
              <a:rPr lang="en-US" dirty="0" smtClean="0"/>
              <a:t>Promote </a:t>
            </a:r>
            <a:r>
              <a:rPr lang="en-US" dirty="0"/>
              <a:t>Digitalization as data is now storing directly in the database, not on papers.</a:t>
            </a:r>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426082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p>
        </p:txBody>
      </p:sp>
      <p:sp>
        <p:nvSpPr>
          <p:cNvPr id="3" name="Text Placeholder 2"/>
          <p:cNvSpPr>
            <a:spLocks noGrp="1"/>
          </p:cNvSpPr>
          <p:nvPr>
            <p:ph type="body" sz="quarter" idx="10"/>
          </p:nvPr>
        </p:nvSpPr>
        <p:spPr>
          <a:xfrm>
            <a:off x="481012" y="1971675"/>
            <a:ext cx="8224838" cy="1384995"/>
          </a:xfrm>
        </p:spPr>
        <p:txBody>
          <a:bodyPr/>
          <a:lstStyle/>
          <a:p>
            <a:r>
              <a:rPr lang="en-US" dirty="0" smtClean="0"/>
              <a:t>Android App – Android Studio</a:t>
            </a:r>
          </a:p>
          <a:p>
            <a:endParaRPr lang="en-US" dirty="0"/>
          </a:p>
          <a:p>
            <a:r>
              <a:rPr lang="en-US" dirty="0" smtClean="0"/>
              <a:t>Web App – PHP , HTML , Bootstrap , AJAX </a:t>
            </a:r>
          </a:p>
          <a:p>
            <a:pPr marL="0" indent="0">
              <a:buNone/>
            </a:pPr>
            <a:endParaRPr lang="en-US" dirty="0" smtClean="0"/>
          </a:p>
          <a:p>
            <a:endParaRPr lang="en-US" dirty="0"/>
          </a:p>
        </p:txBody>
      </p:sp>
      <p:sp>
        <p:nvSpPr>
          <p:cNvPr id="4" name="Title 1"/>
          <p:cNvSpPr txBox="1">
            <a:spLocks/>
          </p:cNvSpPr>
          <p:nvPr/>
        </p:nvSpPr>
        <p:spPr bwMode="gray">
          <a:xfrm>
            <a:off x="481011" y="3356670"/>
            <a:ext cx="8224837" cy="98488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a:lstStyle>
          <a:p>
            <a:endParaRPr lang="en-US" dirty="0" smtClean="0"/>
          </a:p>
          <a:p>
            <a:r>
              <a:rPr lang="en-US" dirty="0" smtClean="0"/>
              <a:t>Domains </a:t>
            </a:r>
            <a:r>
              <a:rPr lang="en-US" dirty="0"/>
              <a:t>that can consume this solution</a:t>
            </a:r>
          </a:p>
        </p:txBody>
      </p:sp>
      <p:sp>
        <p:nvSpPr>
          <p:cNvPr id="5" name="Rectangle 4"/>
          <p:cNvSpPr/>
          <p:nvPr/>
        </p:nvSpPr>
        <p:spPr>
          <a:xfrm>
            <a:off x="481011" y="4372333"/>
            <a:ext cx="7879218" cy="369332"/>
          </a:xfrm>
          <a:prstGeom prst="rect">
            <a:avLst/>
          </a:prstGeom>
        </p:spPr>
        <p:txBody>
          <a:bodyPr wrap="square">
            <a:spAutoFit/>
          </a:bodyPr>
          <a:lstStyle/>
          <a:p>
            <a:r>
              <a:rPr lang="en-US" dirty="0"/>
              <a:t>All the Residents of Society including both service class and </a:t>
            </a:r>
            <a:r>
              <a:rPr lang="en-US" dirty="0" err="1" smtClean="0"/>
              <a:t>hoseholders</a:t>
            </a:r>
            <a:r>
              <a:rPr lang="en-US" dirty="0" smtClean="0"/>
              <a:t>.</a:t>
            </a:r>
            <a:endParaRPr lang="en-US" dirty="0"/>
          </a:p>
        </p:txBody>
      </p:sp>
    </p:spTree>
    <p:extLst>
      <p:ext uri="{BB962C8B-B14F-4D97-AF65-F5344CB8AC3E}">
        <p14:creationId xmlns:p14="http://schemas.microsoft.com/office/powerpoint/2010/main" val="3774931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t>
            </a:r>
            <a:endParaRPr lang="en-US" dirty="0"/>
          </a:p>
        </p:txBody>
      </p:sp>
    </p:spTree>
    <p:extLst>
      <p:ext uri="{BB962C8B-B14F-4D97-AF65-F5344CB8AC3E}">
        <p14:creationId xmlns:p14="http://schemas.microsoft.com/office/powerpoint/2010/main" val="1818373366"/>
      </p:ext>
    </p:extLst>
  </p:cSld>
  <p:clrMapOvr>
    <a:masterClrMapping/>
  </p:clrMapOvr>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794c642d3306e459c06e7ac5e1143cf0">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0daf71ebe71dccb3b2d0ca8534a229ea"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Props1.xml><?xml version="1.0" encoding="utf-8"?>
<ds:datastoreItem xmlns:ds="http://schemas.openxmlformats.org/officeDocument/2006/customXml" ds:itemID="{915338BE-039D-4850-A700-8F4149DE0C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C54D2C2B-F850-49D1-A5D2-72A070BA6982}">
  <ds:schemaRefs>
    <ds:schemaRef ds:uri="http://schemas.microsoft.com/office/2006/metadata/properties"/>
    <ds:schemaRef ds:uri="http://www.w3.org/XML/1998/namespace"/>
    <ds:schemaRef ds:uri="http://purl.org/dc/elements/1.1/"/>
    <ds:schemaRef ds:uri="http://schemas.microsoft.com/office/2006/documentManagement/types"/>
    <ds:schemaRef ds:uri="http://schemas.openxmlformats.org/package/2006/metadata/core-properties"/>
    <ds:schemaRef ds:uri="http://schemas.microsoft.com/sharepoint/v3"/>
    <ds:schemaRef ds:uri="fcfb129d-2c4d-4bcd-afb5-a92980dfa96d"/>
    <ds:schemaRef ds:uri="http://schemas.microsoft.com/office/infopath/2007/PartnerControls"/>
    <ds:schemaRef ds:uri="http://purl.org/dc/terms/"/>
    <ds:schemaRef ds:uri="fa210cbd-4d31-45da-a168-5b5ddf486e72"/>
    <ds:schemaRef ds:uri="b6ae8028-3361-4878-ad09-deb2e128b95c"/>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302</Words>
  <Application>Microsoft Office PowerPoint</Application>
  <PresentationFormat>On-screen Show (4:3)</PresentationFormat>
  <Paragraphs>59</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vt:lpstr>
      <vt:lpstr>Calibri</vt:lpstr>
      <vt:lpstr>Wingdings</vt:lpstr>
      <vt:lpstr>Tech Mahindra Powerpoint Template</vt:lpstr>
      <vt:lpstr>Mission Innovation 16</vt:lpstr>
      <vt:lpstr>Problem statement </vt:lpstr>
      <vt:lpstr>Brief Description</vt:lpstr>
      <vt:lpstr>What is unique about my solution?</vt:lpstr>
      <vt:lpstr>Technologies used</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2014-06-17T11:23:23Z</dcterms:created>
  <dcterms:modified xsi:type="dcterms:W3CDTF">2016-06-05T10:31:52Z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Data_Classification">
    <vt:lpwstr>AT&amp;T Proprietary (Internal Use Only)</vt:lpwstr>
  </property>
</Properties>
</file>