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p:scale>
          <a:sx n="100" d="100"/>
          <a:sy n="100" d="100"/>
        </p:scale>
        <p:origin x="-456" y="7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xmlns=""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neeta.13it029@abes.ac.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09713" y="1910318"/>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498600" y="130016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3876675" y="2352675"/>
            <a:ext cx="4219575"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r>
              <a:rPr lang="en-US" sz="1200" dirty="0" smtClean="0">
                <a:latin typeface="+mj-lt"/>
              </a:rPr>
              <a:t>:Symphony</a:t>
            </a:r>
            <a:endParaRPr lang="en-US" sz="1200" dirty="0" smtClean="0">
              <a:latin typeface="+mj-lt"/>
            </a:endParaRPr>
          </a:p>
          <a:p>
            <a:pPr fontAlgn="base">
              <a:buClr>
                <a:schemeClr val="tx2"/>
              </a:buClr>
            </a:pPr>
            <a:r>
              <a:rPr lang="en-US" sz="1200" dirty="0" smtClean="0">
                <a:latin typeface="+mj-lt"/>
              </a:rPr>
              <a:t>Location </a:t>
            </a:r>
            <a:r>
              <a:rPr lang="en-US" sz="1200" dirty="0" smtClean="0">
                <a:latin typeface="+mj-lt"/>
              </a:rPr>
              <a:t>:Tech Mahindra, </a:t>
            </a:r>
            <a:r>
              <a:rPr lang="en-US" sz="1200" smtClean="0">
                <a:latin typeface="+mj-lt"/>
              </a:rPr>
              <a:t>SEZ ,Noida</a:t>
            </a:r>
            <a:endParaRPr lang="en-US" sz="1200" dirty="0" smtClean="0">
              <a:latin typeface="+mj-lt"/>
            </a:endParaRPr>
          </a:p>
          <a:p>
            <a:pPr fontAlgn="base">
              <a:buClr>
                <a:schemeClr val="tx2"/>
              </a:buClr>
            </a:pPr>
            <a:r>
              <a:rPr lang="en-US" sz="1200" dirty="0" smtClean="0">
                <a:latin typeface="+mj-lt"/>
              </a:rPr>
              <a:t>Team Name : </a:t>
            </a:r>
            <a:r>
              <a:rPr lang="en-US" sz="1200" dirty="0" smtClean="0">
                <a:latin typeface="+mj-lt"/>
              </a:rPr>
              <a:t>Yankees</a:t>
            </a:r>
            <a:endParaRPr lang="en-US" sz="1200" dirty="0" smtClean="0">
              <a:latin typeface="+mj-lt"/>
            </a:endParaRPr>
          </a:p>
          <a:p>
            <a:pPr fontAlgn="base">
              <a:buClr>
                <a:schemeClr val="tx2"/>
              </a:buClr>
            </a:pPr>
            <a:r>
              <a:rPr lang="en-US" sz="1200" dirty="0" smtClean="0">
                <a:latin typeface="+mj-lt"/>
              </a:rPr>
              <a:t>Team lead Name : </a:t>
            </a:r>
            <a:r>
              <a:rPr lang="en-US" sz="1200" dirty="0" err="1" smtClean="0">
                <a:latin typeface="+mj-lt"/>
              </a:rPr>
              <a:t>Ekansh</a:t>
            </a:r>
            <a:r>
              <a:rPr lang="en-US" sz="1200" dirty="0" smtClean="0">
                <a:latin typeface="+mj-lt"/>
              </a:rPr>
              <a:t> </a:t>
            </a:r>
            <a:r>
              <a:rPr lang="en-US" sz="1200" dirty="0" err="1" smtClean="0">
                <a:latin typeface="+mj-lt"/>
              </a:rPr>
              <a:t>Srivastava</a:t>
            </a:r>
            <a:endParaRPr lang="en-US" sz="1200" dirty="0" smtClean="0">
              <a:latin typeface="+mj-lt"/>
            </a:endParaRPr>
          </a:p>
          <a:p>
            <a:pPr fontAlgn="base">
              <a:buClr>
                <a:schemeClr val="tx2"/>
              </a:buClr>
            </a:pPr>
            <a:r>
              <a:rPr lang="en-US" sz="1200" dirty="0" smtClean="0">
                <a:latin typeface="+mj-lt"/>
              </a:rPr>
              <a:t> </a:t>
            </a:r>
            <a:r>
              <a:rPr lang="en-US" sz="1200" dirty="0" smtClean="0">
                <a:latin typeface="+mj-lt"/>
              </a:rPr>
              <a:t>                             </a:t>
            </a:r>
            <a:r>
              <a:rPr lang="en-US" sz="1200" dirty="0" smtClean="0">
                <a:latin typeface="+mj-lt"/>
              </a:rPr>
              <a:t>ABES-EC ,GZB</a:t>
            </a:r>
            <a:endParaRPr lang="en-US" sz="1200" dirty="0" smtClean="0">
              <a:latin typeface="+mj-lt"/>
            </a:endParaRPr>
          </a:p>
          <a:p>
            <a:pPr fontAlgn="base">
              <a:buClr>
                <a:schemeClr val="tx2"/>
              </a:buClr>
            </a:pPr>
            <a:endParaRPr lang="en-US" sz="1200" dirty="0">
              <a:latin typeface="+mj-lt"/>
            </a:endParaRPr>
          </a:p>
        </p:txBody>
      </p:sp>
      <p:graphicFrame>
        <p:nvGraphicFramePr>
          <p:cNvPr id="5" name="Table 4"/>
          <p:cNvGraphicFramePr>
            <a:graphicFrameLocks noGrp="1"/>
          </p:cNvGraphicFramePr>
          <p:nvPr/>
        </p:nvGraphicFramePr>
        <p:xfrm>
          <a:off x="1123950" y="3419475"/>
          <a:ext cx="7600950" cy="2663191"/>
        </p:xfrm>
        <a:graphic>
          <a:graphicData uri="http://schemas.openxmlformats.org/drawingml/2006/table">
            <a:tbl>
              <a:tblPr firstRow="1" bandRow="1">
                <a:tableStyleId>{5C22544A-7EE6-4342-B048-85BDC9FD1C3A}</a:tableStyleId>
              </a:tblPr>
              <a:tblGrid>
                <a:gridCol w="2184400"/>
                <a:gridCol w="2184400"/>
                <a:gridCol w="3232150"/>
              </a:tblGrid>
              <a:tr h="644266">
                <a:tc>
                  <a:txBody>
                    <a:bodyPr/>
                    <a:lstStyle/>
                    <a:p>
                      <a:r>
                        <a:rPr lang="en-IN" dirty="0" smtClean="0"/>
                        <a:t>College-Id(ABES)</a:t>
                      </a:r>
                      <a:endParaRPr lang="en-IN" dirty="0"/>
                    </a:p>
                  </a:txBody>
                  <a:tcPr/>
                </a:tc>
                <a:tc>
                  <a:txBody>
                    <a:bodyPr/>
                    <a:lstStyle/>
                    <a:p>
                      <a:r>
                        <a:rPr lang="en-IN" dirty="0" smtClean="0"/>
                        <a:t>Name</a:t>
                      </a:r>
                      <a:endParaRPr lang="en-IN" dirty="0"/>
                    </a:p>
                  </a:txBody>
                  <a:tcPr/>
                </a:tc>
                <a:tc>
                  <a:txBody>
                    <a:bodyPr/>
                    <a:lstStyle/>
                    <a:p>
                      <a:r>
                        <a:rPr lang="en-IN" dirty="0" smtClean="0"/>
                        <a:t>E-mail</a:t>
                      </a:r>
                      <a:endParaRPr lang="en-IN" dirty="0"/>
                    </a:p>
                  </a:txBody>
                  <a:tcPr/>
                </a:tc>
              </a:tr>
              <a:tr h="672975">
                <a:tc>
                  <a:txBody>
                    <a:bodyPr/>
                    <a:lstStyle/>
                    <a:p>
                      <a:r>
                        <a:rPr lang="en-IN" sz="1600" dirty="0" smtClean="0"/>
                        <a:t>2013bit1032</a:t>
                      </a:r>
                      <a:endParaRPr lang="en-IN" sz="1600" dirty="0"/>
                    </a:p>
                  </a:txBody>
                  <a:tcPr/>
                </a:tc>
                <a:tc>
                  <a:txBody>
                    <a:bodyPr/>
                    <a:lstStyle/>
                    <a:p>
                      <a:r>
                        <a:rPr lang="en-IN" sz="1600" dirty="0" err="1" smtClean="0"/>
                        <a:t>Ekansh</a:t>
                      </a:r>
                      <a:r>
                        <a:rPr lang="en-IN" sz="1600" dirty="0" smtClean="0"/>
                        <a:t> </a:t>
                      </a:r>
                      <a:r>
                        <a:rPr lang="en-IN" sz="1600" dirty="0" err="1" smtClean="0"/>
                        <a:t>Srivastava</a:t>
                      </a:r>
                      <a:endParaRPr lang="en-IN" sz="1600" dirty="0"/>
                    </a:p>
                  </a:txBody>
                  <a:tcPr/>
                </a:tc>
                <a:tc>
                  <a:txBody>
                    <a:bodyPr/>
                    <a:lstStyle/>
                    <a:p>
                      <a:r>
                        <a:rPr lang="en-IN" sz="1600" baseline="0" dirty="0" smtClean="0"/>
                        <a:t>e</a:t>
                      </a:r>
                      <a:r>
                        <a:rPr lang="en-IN" sz="1600" dirty="0" smtClean="0"/>
                        <a:t>kansh.13it032@abes.ac.in</a:t>
                      </a:r>
                      <a:endParaRPr lang="en-IN" sz="1600" dirty="0"/>
                    </a:p>
                  </a:txBody>
                  <a:tcPr/>
                </a:tc>
              </a:tr>
              <a:tr h="672975">
                <a:tc>
                  <a:txBody>
                    <a:bodyPr/>
                    <a:lstStyle/>
                    <a:p>
                      <a:r>
                        <a:rPr lang="en-IN" sz="1600" dirty="0" smtClean="0"/>
                        <a:t>2013bit1029</a:t>
                      </a:r>
                      <a:endParaRPr lang="en-IN" sz="1600" dirty="0"/>
                    </a:p>
                  </a:txBody>
                  <a:tcPr/>
                </a:tc>
                <a:tc>
                  <a:txBody>
                    <a:bodyPr/>
                    <a:lstStyle/>
                    <a:p>
                      <a:r>
                        <a:rPr lang="en-IN" sz="1600" dirty="0" err="1" smtClean="0"/>
                        <a:t>Vineeta</a:t>
                      </a:r>
                      <a:r>
                        <a:rPr lang="en-IN" sz="1600" dirty="0" smtClean="0"/>
                        <a:t> </a:t>
                      </a:r>
                      <a:r>
                        <a:rPr lang="en-IN" sz="1600" dirty="0" err="1" smtClean="0"/>
                        <a:t>Karki</a:t>
                      </a:r>
                      <a:endParaRPr lang="en-IN" sz="1600" dirty="0"/>
                    </a:p>
                  </a:txBody>
                  <a:tcPr/>
                </a:tc>
                <a:tc>
                  <a:txBody>
                    <a:bodyPr/>
                    <a:lstStyle/>
                    <a:p>
                      <a:r>
                        <a:rPr lang="en-IN" sz="1600" dirty="0" smtClean="0">
                          <a:hlinkClick r:id="rId3"/>
                        </a:rPr>
                        <a:t>Vineeta.13it029@abes.ac.in</a:t>
                      </a:r>
                      <a:endParaRPr lang="en-IN" sz="1600" dirty="0"/>
                    </a:p>
                  </a:txBody>
                  <a:tcPr/>
                </a:tc>
              </a:tr>
              <a:tr h="672975">
                <a:tc>
                  <a:txBody>
                    <a:bodyPr/>
                    <a:lstStyle/>
                    <a:p>
                      <a:r>
                        <a:rPr lang="en-IN" sz="1600" dirty="0" smtClean="0"/>
                        <a:t>2013bit1016</a:t>
                      </a:r>
                      <a:endParaRPr lang="en-IN" sz="1600" dirty="0"/>
                    </a:p>
                  </a:txBody>
                  <a:tcPr/>
                </a:tc>
                <a:tc>
                  <a:txBody>
                    <a:bodyPr/>
                    <a:lstStyle/>
                    <a:p>
                      <a:r>
                        <a:rPr lang="en-IN" sz="1600" dirty="0" err="1" smtClean="0"/>
                        <a:t>Vaisakh</a:t>
                      </a:r>
                      <a:r>
                        <a:rPr lang="en-IN" sz="1600" dirty="0" smtClean="0"/>
                        <a:t> Mohan</a:t>
                      </a:r>
                      <a:endParaRPr lang="en-IN" sz="1600" dirty="0"/>
                    </a:p>
                  </a:txBody>
                  <a:tcPr/>
                </a:tc>
                <a:tc>
                  <a:txBody>
                    <a:bodyPr/>
                    <a:lstStyle/>
                    <a:p>
                      <a:r>
                        <a:rPr lang="en-IN" sz="1600" dirty="0" smtClean="0"/>
                        <a:t>Vaisakh.13it016@abes.ac.in</a:t>
                      </a:r>
                      <a:endParaRPr lang="en-IN" sz="16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105025"/>
            <a:ext cx="8191503"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04823" y="3800474"/>
            <a:ext cx="825817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542925" y="5010149"/>
            <a:ext cx="8305800"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61975" y="1352549"/>
            <a:ext cx="81438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endParaRPr lang="en-US" sz="1200" dirty="0" smtClean="0">
              <a:latin typeface="+mj-lt"/>
            </a:endParaRPr>
          </a:p>
        </p:txBody>
      </p:sp>
      <p:sp>
        <p:nvSpPr>
          <p:cNvPr id="8" name="TextBox 7"/>
          <p:cNvSpPr txBox="1"/>
          <p:nvPr/>
        </p:nvSpPr>
        <p:spPr>
          <a:xfrm>
            <a:off x="466721" y="2800350"/>
            <a:ext cx="8305804"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10" name="Rectangle 9"/>
          <p:cNvSpPr/>
          <p:nvPr/>
        </p:nvSpPr>
        <p:spPr>
          <a:xfrm>
            <a:off x="542924" y="1610410"/>
            <a:ext cx="8143875" cy="369332"/>
          </a:xfrm>
          <a:prstGeom prst="rect">
            <a:avLst/>
          </a:prstGeom>
        </p:spPr>
        <p:txBody>
          <a:bodyPr wrap="square">
            <a:spAutoFit/>
          </a:bodyPr>
          <a:lstStyle/>
          <a:p>
            <a:r>
              <a:rPr lang="en-IN" dirty="0" smtClean="0"/>
              <a:t>Giving </a:t>
            </a:r>
            <a:r>
              <a:rPr lang="en-IN" dirty="0" smtClean="0"/>
              <a:t>you an entertaining and distracting </a:t>
            </a:r>
            <a:r>
              <a:rPr lang="en-IN" dirty="0" smtClean="0"/>
              <a:t>read while listening songs.</a:t>
            </a:r>
            <a:endParaRPr lang="en-IN" dirty="0"/>
          </a:p>
        </p:txBody>
      </p:sp>
      <p:sp>
        <p:nvSpPr>
          <p:cNvPr id="11" name="Rectangle 10"/>
          <p:cNvSpPr/>
          <p:nvPr/>
        </p:nvSpPr>
        <p:spPr>
          <a:xfrm>
            <a:off x="504825" y="2381935"/>
            <a:ext cx="8248650" cy="369332"/>
          </a:xfrm>
          <a:prstGeom prst="rect">
            <a:avLst/>
          </a:prstGeom>
        </p:spPr>
        <p:txBody>
          <a:bodyPr wrap="square">
            <a:spAutoFit/>
          </a:bodyPr>
          <a:lstStyle/>
          <a:p>
            <a:r>
              <a:rPr lang="en-IN" dirty="0" smtClean="0"/>
              <a:t>Enhances </a:t>
            </a:r>
            <a:r>
              <a:rPr lang="en-IN" dirty="0" smtClean="0"/>
              <a:t>the listening skills and mind activity while </a:t>
            </a:r>
            <a:r>
              <a:rPr lang="en-IN" dirty="0" smtClean="0"/>
              <a:t>enjoying songs.</a:t>
            </a:r>
            <a:endParaRPr lang="en-IN" dirty="0"/>
          </a:p>
        </p:txBody>
      </p:sp>
      <p:sp>
        <p:nvSpPr>
          <p:cNvPr id="12" name="Rectangle 11"/>
          <p:cNvSpPr/>
          <p:nvPr/>
        </p:nvSpPr>
        <p:spPr>
          <a:xfrm>
            <a:off x="476250" y="3105835"/>
            <a:ext cx="8286750" cy="646331"/>
          </a:xfrm>
          <a:prstGeom prst="rect">
            <a:avLst/>
          </a:prstGeom>
        </p:spPr>
        <p:txBody>
          <a:bodyPr wrap="square">
            <a:spAutoFit/>
          </a:bodyPr>
          <a:lstStyle/>
          <a:p>
            <a:r>
              <a:rPr lang="en-IN" dirty="0" smtClean="0"/>
              <a:t>Optimum time utilisation, listening </a:t>
            </a:r>
            <a:r>
              <a:rPr lang="en-IN" dirty="0" smtClean="0"/>
              <a:t>power and much </a:t>
            </a:r>
            <a:r>
              <a:rPr lang="en-IN" dirty="0" smtClean="0"/>
              <a:t>important your English vocabulary.</a:t>
            </a:r>
            <a:endParaRPr lang="en-IN" dirty="0"/>
          </a:p>
        </p:txBody>
      </p:sp>
      <p:sp>
        <p:nvSpPr>
          <p:cNvPr id="13" name="Rectangle 12"/>
          <p:cNvSpPr/>
          <p:nvPr/>
        </p:nvSpPr>
        <p:spPr>
          <a:xfrm>
            <a:off x="528776" y="4082534"/>
            <a:ext cx="2142638" cy="923330"/>
          </a:xfrm>
          <a:prstGeom prst="rect">
            <a:avLst/>
          </a:prstGeom>
        </p:spPr>
        <p:txBody>
          <a:bodyPr wrap="none">
            <a:spAutoFit/>
          </a:bodyPr>
          <a:lstStyle/>
          <a:p>
            <a:r>
              <a:rPr lang="en-IN" dirty="0" smtClean="0"/>
              <a:t>Android Studio</a:t>
            </a:r>
          </a:p>
          <a:p>
            <a:r>
              <a:rPr lang="en-IN" dirty="0" smtClean="0"/>
              <a:t>J</a:t>
            </a:r>
            <a:r>
              <a:rPr lang="en-IN" dirty="0" smtClean="0"/>
              <a:t>ava </a:t>
            </a:r>
          </a:p>
          <a:p>
            <a:r>
              <a:rPr lang="en-IN" dirty="0" smtClean="0"/>
              <a:t>G</a:t>
            </a:r>
            <a:r>
              <a:rPr lang="en-IN" dirty="0" smtClean="0"/>
              <a:t>oogle Login API’s</a:t>
            </a:r>
            <a:endParaRPr lang="en-IN" dirty="0"/>
          </a:p>
        </p:txBody>
      </p:sp>
      <p:sp>
        <p:nvSpPr>
          <p:cNvPr id="14" name="Rectangle 13"/>
          <p:cNvSpPr/>
          <p:nvPr/>
        </p:nvSpPr>
        <p:spPr>
          <a:xfrm>
            <a:off x="454114" y="5301734"/>
            <a:ext cx="3222536" cy="369332"/>
          </a:xfrm>
          <a:prstGeom prst="rect">
            <a:avLst/>
          </a:prstGeom>
        </p:spPr>
        <p:txBody>
          <a:bodyPr wrap="square">
            <a:spAutoFit/>
          </a:bodyPr>
          <a:lstStyle/>
          <a:p>
            <a:r>
              <a:rPr lang="en-IN" dirty="0" smtClean="0"/>
              <a:t>G</a:t>
            </a:r>
            <a:r>
              <a:rPr lang="en-IN" dirty="0" smtClean="0"/>
              <a:t>amming </a:t>
            </a:r>
            <a:r>
              <a:rPr lang="en-IN" dirty="0" smtClean="0"/>
              <a:t>and E</a:t>
            </a:r>
            <a:r>
              <a:rPr lang="en-IN" dirty="0" smtClean="0"/>
              <a:t>ntertainment</a:t>
            </a:r>
            <a:endParaRPr lang="en-IN" dirty="0"/>
          </a:p>
        </p:txBody>
      </p:sp>
    </p:spTree>
    <p:extLst>
      <p:ext uri="{BB962C8B-B14F-4D97-AF65-F5344CB8AC3E}">
        <p14:creationId xmlns:p14="http://schemas.microsoft.com/office/powerpoint/2010/main" xmlns=""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xmlns=""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115</Words>
  <Application>Microsoft Office PowerPoint</Application>
  <PresentationFormat>On-screen Show (4:3)</PresentationFormat>
  <Paragraphs>34</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Mahindra Powerpoint Template</vt:lpstr>
      <vt:lpstr>Mission Innovation 16</vt:lpstr>
      <vt:lpstr>Solution Summary</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2016-06-05T11:16:33Z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