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09" r:id="rId3"/>
    <p:sldId id="257" r:id="rId4"/>
    <p:sldId id="313" r:id="rId5"/>
    <p:sldId id="258" r:id="rId6"/>
    <p:sldId id="259" r:id="rId7"/>
    <p:sldId id="262" r:id="rId8"/>
    <p:sldId id="261" r:id="rId9"/>
    <p:sldId id="300" r:id="rId10"/>
    <p:sldId id="314" r:id="rId11"/>
    <p:sldId id="315" r:id="rId12"/>
    <p:sldId id="294" r:id="rId13"/>
    <p:sldId id="260" r:id="rId14"/>
    <p:sldId id="302" r:id="rId15"/>
    <p:sldId id="295" r:id="rId16"/>
    <p:sldId id="297" r:id="rId17"/>
    <p:sldId id="296" r:id="rId18"/>
    <p:sldId id="298" r:id="rId19"/>
    <p:sldId id="310" r:id="rId20"/>
    <p:sldId id="303" r:id="rId21"/>
    <p:sldId id="311" r:id="rId22"/>
    <p:sldId id="304" r:id="rId23"/>
    <p:sldId id="299" r:id="rId24"/>
    <p:sldId id="266" r:id="rId25"/>
    <p:sldId id="305" r:id="rId26"/>
    <p:sldId id="268" r:id="rId27"/>
    <p:sldId id="267" r:id="rId28"/>
    <p:sldId id="269" r:id="rId29"/>
    <p:sldId id="270" r:id="rId30"/>
    <p:sldId id="271" r:id="rId31"/>
    <p:sldId id="312" r:id="rId32"/>
    <p:sldId id="272" r:id="rId33"/>
    <p:sldId id="307" r:id="rId34"/>
    <p:sldId id="273" r:id="rId35"/>
    <p:sldId id="274" r:id="rId36"/>
    <p:sldId id="275" r:id="rId37"/>
    <p:sldId id="276" r:id="rId38"/>
    <p:sldId id="308" r:id="rId39"/>
    <p:sldId id="277" r:id="rId40"/>
    <p:sldId id="278" r:id="rId41"/>
    <p:sldId id="279" r:id="rId42"/>
    <p:sldId id="291" r:id="rId43"/>
    <p:sldId id="292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VEwqA5jePl45nlKRjSNtdNd4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9531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08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f53d5d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eef53d5d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12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10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70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167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0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61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51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00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4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37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736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f53d5d5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eef53d5d5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f53d5d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eef53d5d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ef53d5d5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eef53d5d5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f53d5d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eef53d5d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721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f53d5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eef53d5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568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f53d5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eef53d5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f53d5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eef53d5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53d5d5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eef53d5d5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197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53d5d55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eef53d5d55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5226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f53d5d5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eef53d5d5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ef53d5d5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eef53d5d5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53d5d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ef53d5d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f53d5d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eef53d5d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81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zor-pages-aspdotnet-core-getting-started/table-of-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teacher.com/mvc/razor-syntax" TargetMode="External"/><Relationship Id="rId4" Type="http://schemas.openxmlformats.org/officeDocument/2006/relationships/hyperlink" Target="https://docs.microsoft.com/en-us/aspnet/core/razor-pages/?view=aspnetcore-5.0&amp;tabs=visual-stud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98749" y="2848946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Razor 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geea522d09e_0_8">
            <a:extLst>
              <a:ext uri="{FF2B5EF4-FFF2-40B4-BE49-F238E27FC236}">
                <a16:creationId xmlns:a16="http://schemas.microsoft.com/office/drawing/2014/main" id="{FFFFEC2A-1FD8-43E3-90CD-F668488C5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592249"/>
            <a:ext cx="8596800" cy="9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Quá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trình map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data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incoming request 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object.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gửi đến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route param, body request, form request, header…([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FromQuery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FromRoute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FromForm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FromBody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FromHeader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])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05A8-5FA3-487B-8DF7-63901C3E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17" y="2598626"/>
            <a:ext cx="4362610" cy="2479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074119-A44F-45D9-AEDD-3C259E4F8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716" y="2598626"/>
            <a:ext cx="4452595" cy="1742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B86AB-2D0A-4CC2-B9A9-CD5CF4933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246" y="4473202"/>
            <a:ext cx="454953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binding: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34C4C3-F93E-475B-9C32-7019A3A7A297}"/>
              </a:ext>
            </a:extLst>
          </p:cNvPr>
          <p:cNvSpPr/>
          <p:nvPr/>
        </p:nvSpPr>
        <p:spPr>
          <a:xfrm>
            <a:off x="4755729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9688"/>
              </a:solidFill>
              <a:latin typeface="-apple-system"/>
            </a:endParaRPr>
          </a:p>
        </p:txBody>
      </p:sp>
      <p:sp>
        <p:nvSpPr>
          <p:cNvPr id="6" name="Google Shape;182;geea522d09e_0_8">
            <a:extLst>
              <a:ext uri="{FF2B5EF4-FFF2-40B4-BE49-F238E27FC236}">
                <a16:creationId xmlns:a16="http://schemas.microsoft.com/office/drawing/2014/main" id="{1A1DD798-5B9C-4606-A1FF-82A52F62C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592249"/>
            <a:ext cx="8596800" cy="9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Binding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tính ở Page Model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BindProperty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 trên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tính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binding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46AE6-F9A2-4BF5-ADA3-B733FDB5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53" y="2545003"/>
            <a:ext cx="6340389" cy="88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B96951-0F07-4AB9-993A-E8046E5A9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53" y="3666022"/>
            <a:ext cx="7773074" cy="556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D0849-DDE5-4CC7-A0BB-57FE9C733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84" y="4341481"/>
            <a:ext cx="6729043" cy="90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9B6C3-FCF8-4DEF-9839-849E292EF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636" y="5378958"/>
            <a:ext cx="385605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16" y="6787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request pipeline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4998-9313-48B9-A410-FCB0BA3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836282"/>
            <a:ext cx="835986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53d5d55_1_17"/>
          <p:cNvSpPr txBox="1">
            <a:spLocks noGrp="1"/>
          </p:cNvSpPr>
          <p:nvPr>
            <p:ph type="body" idx="1"/>
          </p:nvPr>
        </p:nvSpPr>
        <p:spPr>
          <a:xfrm>
            <a:off x="677334" y="1474237"/>
            <a:ext cx="8596800" cy="45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element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context và data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thêm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side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eef53d5d55_1_1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eef53d5d55_1_1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eef53d5d55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57980-34B4-4A50-9DF1-787CD017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5" y="3176964"/>
            <a:ext cx="4767234" cy="15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4E599-353C-43E3-A019-C4CED42B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729" y="3429000"/>
            <a:ext cx="479385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và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72177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9250-7EFA-4BCE-8E0B-D92BB183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9" y="2414810"/>
            <a:ext cx="8903490" cy="3340590"/>
          </a:xfrm>
          <a:prstGeom prst="rect">
            <a:avLst/>
          </a:prstGeom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ADE12416-F1F3-48FB-98C7-4CA9148E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989" y="1454898"/>
            <a:ext cx="8596800" cy="95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Không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lambda,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thể hiện rõ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6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intelligent link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(routing)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static assets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form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dùng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geef53d5d55_1_27">
            <a:extLst>
              <a:ext uri="{FF2B5EF4-FFF2-40B4-BE49-F238E27FC236}">
                <a16:creationId xmlns:a16="http://schemas.microsoft.com/office/drawing/2014/main" id="{307F9AC8-08CB-4597-AAFD-A240BFC0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77" y="1950650"/>
            <a:ext cx="3759939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Anchor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Image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Caching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Environment Tag Helper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8;geef53d5d55_1_27">
            <a:extLst>
              <a:ext uri="{FF2B5EF4-FFF2-40B4-BE49-F238E27FC236}">
                <a16:creationId xmlns:a16="http://schemas.microsoft.com/office/drawing/2014/main" id="{51C1D777-DAE0-4954-92E5-D94C31E02E71}"/>
              </a:ext>
            </a:extLst>
          </p:cNvPr>
          <p:cNvSpPr txBox="1">
            <a:spLocks/>
          </p:cNvSpPr>
          <p:nvPr/>
        </p:nvSpPr>
        <p:spPr>
          <a:xfrm>
            <a:off x="5430713" y="1869785"/>
            <a:ext cx="4142495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sv-SE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Input Tag Helper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-    Validation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Label Tag Helper</a:t>
            </a:r>
          </a:p>
        </p:txBody>
      </p:sp>
    </p:spTree>
    <p:extLst>
      <p:ext uri="{BB962C8B-B14F-4D97-AF65-F5344CB8AC3E}">
        <p14:creationId xmlns:p14="http://schemas.microsoft.com/office/powerpoint/2010/main" val="411079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6B17E-576E-4E64-BA3F-00B2A1BF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822064"/>
            <a:ext cx="882102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63362-902B-445B-A7E7-C71B02D9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5" y="1971536"/>
            <a:ext cx="8360682" cy="23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Form Tag Helpers</a:t>
            </a: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571555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395F6BF5-EFEC-47A0-A35A-FB02E60D8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586207"/>
            <a:ext cx="8596800" cy="20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E6B3-5576-4151-8AD5-4AD62607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746992"/>
            <a:ext cx="8064356" cy="2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https://app.pluralsight.com/library/courses/razor-pages-aspdotnet-core-getting-started/table-of-contents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https://docs.microsoft.com/en-us/aspnet/core/razor-pages/?view=aspnetcore-5.0&amp;tabs=visual-studio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https://www.tutorialsteacher.com/mvc/razor-syntax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16" y="723305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3093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417B-98CC-4BF6-AC85-28C8B2CB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18410"/>
            <a:ext cx="7551129" cy="3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example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4623868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0EABB-53BB-41B0-B36E-9CD54CE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77" y="1689490"/>
            <a:ext cx="3150636" cy="251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27AA6-A207-42CD-ACA8-4E57259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9843"/>
            <a:ext cx="3914814" cy="28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8F8F2-2EFC-438C-B8EB-AFDB3EB9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261" y="1500340"/>
            <a:ext cx="4119399" cy="288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98FF2-15D1-4D50-9EB6-4CB39D06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75" y="4390257"/>
            <a:ext cx="4333221" cy="23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249752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Forms trong 1 page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34540" y="974216"/>
            <a:ext cx="7292423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DD251-EE79-478F-ACD5-26E6FE44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0" y="1112847"/>
            <a:ext cx="5155951" cy="210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31D0F-513E-4600-B48F-22F92A9D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1268964"/>
            <a:ext cx="3863529" cy="33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54C7-C5A3-40EA-AB4F-14764134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5" y="3585936"/>
            <a:ext cx="4926719" cy="2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BA3E9E6-10B6-46EE-81CC-B68B5AC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navigation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ý khi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resources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form in razor pages và form validation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0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mapping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B1B54-3D75-44AA-B36D-2DB9408A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0990"/>
            <a:ext cx="8679932" cy="41532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Collection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7FBE2-9BEB-410D-A0AC-54ADBCBB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" y="1718161"/>
            <a:ext cx="869517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f53d5d55_1_197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và routing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eef53d5d55_1_19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ef53d5d55_1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6B1F1-C949-429E-9705-14974E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7" y="1866764"/>
            <a:ext cx="9335309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f53d5d55_1_20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template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ngày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directive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text, variables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eef53d5d55_1_206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template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geef53d5d55_1_206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6" name="Google Shape;236;geef53d5d55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CA5EB-AC8B-4043-8070-A47895D8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872059"/>
            <a:ext cx="7185668" cy="1989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F3048-1AD2-4FF6-926A-78BFFA26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9" y="5163553"/>
            <a:ext cx="6791675" cy="8778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f53d5d55_1_21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eef53d5d55_1_219"/>
          <p:cNvSpPr txBox="1"/>
          <p:nvPr/>
        </p:nvSpPr>
        <p:spPr>
          <a:xfrm>
            <a:off x="677323" y="678875"/>
            <a:ext cx="96330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routing configuration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geef53d5d55_1_21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eef53d5d55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3;geef53d5d55_1_206">
            <a:extLst>
              <a:ext uri="{FF2B5EF4-FFF2-40B4-BE49-F238E27FC236}">
                <a16:creationId xmlns:a16="http://schemas.microsoft.com/office/drawing/2014/main" id="{B39313E7-3067-4C3B-BB5A-4D583AD71873}"/>
              </a:ext>
            </a:extLst>
          </p:cNvPr>
          <p:cNvSpPr txBox="1">
            <a:spLocks/>
          </p:cNvSpPr>
          <p:nvPr/>
        </p:nvSpPr>
        <p:spPr>
          <a:xfrm>
            <a:off x="593358" y="1568538"/>
            <a:ext cx="8596800" cy="72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route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level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0361-07DA-48D8-8849-9219DBAA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9" y="2114273"/>
            <a:ext cx="8262485" cy="1580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05617-A91B-4B03-A57D-84EE6D97D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933759"/>
            <a:ext cx="4252328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F3D6-AF11-4A6F-91F1-B8B38E92C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25" y="3932057"/>
            <a:ext cx="4084674" cy="214902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f53d5d55_1_22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ờng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dẫn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route.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eef53d5d55_1_229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eef53d5d55_1_22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eef53d5d55_1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04FEA-246B-4782-98B7-A0326BF8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1971534"/>
            <a:ext cx="8213601" cy="2023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C9D2-7F78-480C-80A3-4AEA2C5D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2" y="4278760"/>
            <a:ext cx="8213601" cy="1859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677316" y="1647234"/>
            <a:ext cx="8596800" cy="19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2.0. 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Tuân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hình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asp.net web form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kỹ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code-behind.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file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cshml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(giao diện) và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(logic) nhưng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page.</a:t>
            </a:r>
          </a:p>
          <a:p>
            <a:pPr marL="13716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Note: Razor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cú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pháp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và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sinh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động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. (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page)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33" y="678873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80999-80D2-48EB-A99F-F7B15C16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14" y="3429000"/>
            <a:ext cx="4427604" cy="269009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kiểu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2911-D2B4-4841-B0FC-BD712DD3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70053"/>
            <a:ext cx="7148179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F9DDB-BE5A-4B20-9431-D11E1959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9" y="1928975"/>
            <a:ext cx="5625542" cy="1644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1FF20-CBF4-4068-9360-9307CFF4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37" y="1904699"/>
            <a:ext cx="4648603" cy="16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6B28-F073-4096-BC35-BC718B56F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803" y="3731287"/>
            <a:ext cx="5198463" cy="29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f53d5d55_1_80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eef53d5d55_1_80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eef53d5d55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443BD-D648-49E6-9007-6DBCF8778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1" y="1455249"/>
            <a:ext cx="5921568" cy="178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369F4-BA0E-4824-A70B-C7A0E0C4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5" y="3347078"/>
            <a:ext cx="6607113" cy="92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23717-19E5-4026-848E-3BBBD77F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" y="4434937"/>
            <a:ext cx="6686528" cy="179129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678873"/>
            <a:ext cx="11443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204"/>
            <a:ext cx="224456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9;geef53d5d55_1_89">
            <a:extLst>
              <a:ext uri="{FF2B5EF4-FFF2-40B4-BE49-F238E27FC236}">
                <a16:creationId xmlns:a16="http://schemas.microsoft.com/office/drawing/2014/main" id="{38076734-97BE-4950-8C4B-E5374B78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382" y="187236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and configuration route for application level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constraint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609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f53d5d55_1_89"/>
          <p:cNvSpPr txBox="1">
            <a:spLocks noGrp="1"/>
          </p:cNvSpPr>
          <p:nvPr>
            <p:ph type="body" idx="1"/>
          </p:nvPr>
        </p:nvSpPr>
        <p:spPr>
          <a:xfrm>
            <a:off x="677325" y="3878449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thêm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truyền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số qua partial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như html helper,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phần trong 1 page.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ef53d5d55_1_89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Views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eef53d5d55_1_8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geef53d5d55_1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6850A-A2F3-4E29-9811-9FAD981D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429083"/>
            <a:ext cx="7730954" cy="208855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f53d5d55_1_9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 search location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eef53d5d55_1_9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geef53d5d55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262C-F190-42CB-AD30-C8976D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49762"/>
            <a:ext cx="6660457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partial views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4BA74-F09D-4FEA-BF77-8B24472E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451627"/>
            <a:ext cx="4846740" cy="3208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6DA8-06B8-4493-B373-51305448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467" y="4244695"/>
            <a:ext cx="6096001" cy="59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3323C-5DCE-4517-B4A6-14AFFECB7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67" y="1451627"/>
            <a:ext cx="5685013" cy="51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82520-7CD9-4E35-BF3E-FC564E11C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006" y="2096086"/>
            <a:ext cx="5189934" cy="202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C21AB-0242-4896-ACB7-60B54D678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662" y="4965361"/>
            <a:ext cx="4045760" cy="16415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f53d5d55_1_132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eef53d5d55_1_132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geef53d5d55_1_132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geef53d5d55_1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9B9F66B8-7787-42D2-A87B-81321B7AC3FE}"/>
              </a:ext>
            </a:extLst>
          </p:cNvPr>
          <p:cNvSpPr txBox="1">
            <a:spLocks/>
          </p:cNvSpPr>
          <p:nvPr/>
        </p:nvSpPr>
        <p:spPr>
          <a:xfrm>
            <a:off x="388076" y="1666127"/>
            <a:ext cx="8596800" cy="8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tạo ra dynamic section trong layout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30021-E297-45E3-9EA9-2BBEBBD8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6" y="2090296"/>
            <a:ext cx="6173143" cy="24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74EC-D6BC-47D7-AE1A-FE36D06B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4687792"/>
            <a:ext cx="5241725" cy="1354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14F1C-A892-4278-90C1-51C03C6D1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049" y="4760483"/>
            <a:ext cx="5325294" cy="116883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9782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dynamic layout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>
            <a:cxnSpLocks/>
          </p:cNvCxnSpPr>
          <p:nvPr/>
        </p:nvCxnSpPr>
        <p:spPr>
          <a:xfrm>
            <a:off x="815879" y="1325204"/>
            <a:ext cx="712447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66A6DA-EC85-422D-81AD-CD42D867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643983"/>
            <a:ext cx="8245151" cy="43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f53d5d55_1_16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geef53d5d55_1_1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eef53d5d55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E7D88335-BB28-4B90-9CFC-58D32F3C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637035"/>
            <a:ext cx="8596800" cy="11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cả view và logic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rerender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invoked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hoặc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A3418-C970-49B3-8EF6-47717D19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76" y="2887686"/>
            <a:ext cx="4305490" cy="2709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2AFB0-3D0C-47C2-9697-CF78FB3C1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6" y="2981409"/>
            <a:ext cx="7003387" cy="2522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/>
          <p:nvPr/>
        </p:nvSpPr>
        <p:spPr>
          <a:xfrm>
            <a:off x="691659" y="169748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vs MVC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06549" y="801908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pare MVC vs Razor Page Files">
            <a:extLst>
              <a:ext uri="{FF2B5EF4-FFF2-40B4-BE49-F238E27FC236}">
                <a16:creationId xmlns:a16="http://schemas.microsoft.com/office/drawing/2014/main" id="{8EA86AF8-2930-4D51-92D4-CDE96FA3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53" y="0"/>
            <a:ext cx="4668027" cy="426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50;geea522d09e_0_15">
            <a:extLst>
              <a:ext uri="{FF2B5EF4-FFF2-40B4-BE49-F238E27FC236}">
                <a16:creationId xmlns:a16="http://schemas.microsoft.com/office/drawing/2014/main" id="{E83723C8-CCD0-43EF-BB03-94652B524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974" y="1002018"/>
            <a:ext cx="6367296" cy="103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Razor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mặc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định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của ASP.NET Core. Nó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mã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trong file View và chuyển sang HTML response. 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8320-427E-4A55-B321-2085B320F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476" y="1939493"/>
            <a:ext cx="5454292" cy="21067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1A23AD-E104-42BA-98E6-6C82D770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62541"/>
              </p:ext>
            </p:extLst>
          </p:nvPr>
        </p:nvGraphicFramePr>
        <p:xfrm>
          <a:off x="590037" y="4363855"/>
          <a:ext cx="7082630" cy="15928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41315">
                  <a:extLst>
                    <a:ext uri="{9D8B030D-6E8A-4147-A177-3AD203B41FA5}">
                      <a16:colId xmlns:a16="http://schemas.microsoft.com/office/drawing/2014/main" val="1581139009"/>
                    </a:ext>
                  </a:extLst>
                </a:gridCol>
                <a:gridCol w="3541315">
                  <a:extLst>
                    <a:ext uri="{9D8B030D-6E8A-4147-A177-3AD203B41FA5}">
                      <a16:colId xmlns:a16="http://schemas.microsoft.com/office/drawing/2014/main" val="1663294144"/>
                    </a:ext>
                  </a:extLst>
                </a:gridCol>
              </a:tblGrid>
              <a:tr h="32314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Razor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MVC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3255329197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action(controller)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741027969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/>
                        <a:t>Đ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 giản và dễ tiếp </a:t>
                      </a:r>
                      <a:r>
                        <a:rPr lang="en-US" sz="1400" dirty="0" err="1"/>
                        <a:t>cận</a:t>
                      </a:r>
                      <a:endParaRPr lang="en-US" sz="1400" dirty="0"/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Phức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tạp</a:t>
                      </a:r>
                      <a:r>
                        <a:rPr lang="en-US" sz="1400" dirty="0"/>
                        <a:t> h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232435069"/>
                  </a:ext>
                </a:extLst>
              </a:tr>
              <a:tr h="144705"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nhỏ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lớn</a:t>
                      </a:r>
                      <a:r>
                        <a:rPr lang="en-US" sz="1400" dirty="0"/>
                        <a:t>, dễ </a:t>
                      </a:r>
                      <a:r>
                        <a:rPr lang="en-US" sz="1400" dirty="0" err="1"/>
                        <a:t>tích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nhiều</a:t>
                      </a:r>
                      <a:r>
                        <a:rPr lang="en-US" sz="1400" dirty="0"/>
                        <a:t> service </a:t>
                      </a:r>
                      <a:r>
                        <a:rPr lang="en-US" sz="1400" dirty="0" err="1"/>
                        <a:t>hỗ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trợ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428992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63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f53d5d55_1_148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eef53d5d55_1_14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search paths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geef53d5d55_1_14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geef53d5d55_1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E6B06-9E40-4C78-8170-2FC9A557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40" y="1459104"/>
            <a:ext cx="5012916" cy="21423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EC0EE6-D217-441B-96B9-324C514F7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875" y="3834570"/>
            <a:ext cx="7627394" cy="29158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f53d5d55_1_15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eef53d5d55_1_159"/>
          <p:cNvSpPr txBox="1"/>
          <p:nvPr/>
        </p:nvSpPr>
        <p:spPr>
          <a:xfrm>
            <a:off x="233271" y="1657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view components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eef53d5d55_1_159"/>
          <p:cNvCxnSpPr>
            <a:cxnSpLocks/>
          </p:cNvCxnSpPr>
          <p:nvPr/>
        </p:nvCxnSpPr>
        <p:spPr>
          <a:xfrm>
            <a:off x="233271" y="961310"/>
            <a:ext cx="74551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eef53d5d55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2E9E9-EE5F-430D-A3AF-9F860205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110346"/>
            <a:ext cx="9374155" cy="492183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f53d5d55_1_345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geef53d5d55_1_34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eef53d5d55_1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f53d5d55_1_253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geef53d5d55_1_253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eef53d5d55_1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f53d5d55_1_1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eef53d5d55_1_1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eef53d5d55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AF4-D84D-4FBB-A7C9-18ABD845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70181"/>
            <a:ext cx="8596668" cy="1278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chuyển đổi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và html using @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từ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97C9B-A9C1-42A7-83B2-255CB54F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2" y="2910208"/>
            <a:ext cx="4826006" cy="177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677334" y="1287635"/>
            <a:ext cx="8596668" cy="49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nội dung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</a:t>
            </a: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Dùng vọng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Tạo block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677316" y="3468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</a:p>
        </p:txBody>
      </p:sp>
      <p:cxnSp>
        <p:nvCxnSpPr>
          <p:cNvPr id="168" name="Google Shape;168;p2"/>
          <p:cNvCxnSpPr/>
          <p:nvPr/>
        </p:nvCxnSpPr>
        <p:spPr>
          <a:xfrm>
            <a:off x="750565" y="1012222"/>
            <a:ext cx="52108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7FAA-3AAD-4240-BEA2-22642013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66" y="3290442"/>
            <a:ext cx="4046361" cy="98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306D-C1BB-40CF-A476-183DA9AE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6" y="4708498"/>
            <a:ext cx="2751902" cy="91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CB377-69BB-4495-8693-D72E3989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66" y="1765471"/>
            <a:ext cx="3879320" cy="1087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f53d5d55_1_10"/>
          <p:cNvSpPr txBox="1">
            <a:spLocks noGrp="1"/>
          </p:cNvSpPr>
          <p:nvPr>
            <p:ph type="body" idx="1"/>
          </p:nvPr>
        </p:nvSpPr>
        <p:spPr>
          <a:xfrm>
            <a:off x="677334" y="1710388"/>
            <a:ext cx="85968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directive (@page)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directive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ở trong class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ef53d5d55_1_10"/>
          <p:cNvSpPr txBox="1"/>
          <p:nvPr/>
        </p:nvSpPr>
        <p:spPr>
          <a:xfrm>
            <a:off x="677315" y="678704"/>
            <a:ext cx="833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 (.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eef53d5d55_1_10"/>
          <p:cNvCxnSpPr>
            <a:cxnSpLocks/>
          </p:cNvCxnSpPr>
          <p:nvPr/>
        </p:nvCxnSpPr>
        <p:spPr>
          <a:xfrm flipV="1">
            <a:off x="815879" y="1324994"/>
            <a:ext cx="6172750" cy="21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eef53d5d5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1D9-33CE-4464-9132-EFAB0F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95" y="3305247"/>
            <a:ext cx="5150269" cy="2107674"/>
          </a:xfrm>
          <a:prstGeom prst="rect">
            <a:avLst/>
          </a:prstGeom>
        </p:spPr>
      </p:pic>
      <p:sp>
        <p:nvSpPr>
          <p:cNvPr id="7" name="Google Shape;190;geef53d5d55_1_10">
            <a:extLst>
              <a:ext uri="{FF2B5EF4-FFF2-40B4-BE49-F238E27FC236}">
                <a16:creationId xmlns:a16="http://schemas.microsoft.com/office/drawing/2014/main" id="{FF146871-5ACD-4287-A1B0-1EBC98E4A7F2}"/>
              </a:ext>
            </a:extLst>
          </p:cNvPr>
          <p:cNvSpPr txBox="1">
            <a:spLocks/>
          </p:cNvSpPr>
          <p:nvPr/>
        </p:nvSpPr>
        <p:spPr>
          <a:xfrm>
            <a:off x="677334" y="3711571"/>
            <a:ext cx="8596800" cy="8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37160" indent="0">
              <a:spcBef>
                <a:spcPts val="0"/>
              </a:spcBef>
              <a:buClr>
                <a:schemeClr val="lt1"/>
              </a:buClr>
              <a:buFont typeface="Noto Sans Symbols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592250"/>
            <a:ext cx="8596800" cy="151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1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lang="en-US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Class model kế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thừa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PageModel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property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báo ở class model đ</a:t>
            </a:r>
            <a:r>
              <a:rPr lang="vi-VN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ở Razor template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63F33-4B12-4724-A9E4-1B486ABD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53" y="804507"/>
            <a:ext cx="3966878" cy="33592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D757C-E4D2-4C90-A58D-0BD0A7CA839E}"/>
              </a:ext>
            </a:extLst>
          </p:cNvPr>
          <p:cNvSpPr/>
          <p:nvPr/>
        </p:nvSpPr>
        <p:spPr>
          <a:xfrm>
            <a:off x="882116" y="3489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Có thể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truyền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page model đến Razor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ViewData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. (Không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đ</a:t>
            </a:r>
            <a:r>
              <a:rPr lang="vi-VN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ViewBag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F6D35-1DA6-479F-8CAC-FDEAEFF6D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67" y="4492463"/>
            <a:ext cx="3337849" cy="1120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model 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equest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8458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65D7E-671D-4038-B228-42D5D5FB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5" y="1876343"/>
            <a:ext cx="5357415" cy="2279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51C2A-1A60-4287-8537-3F762D6D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77" y="1546603"/>
            <a:ext cx="4206605" cy="41380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8BC167-A899-4B9C-AC3C-3B27DF24DA96}"/>
              </a:ext>
            </a:extLst>
          </p:cNvPr>
          <p:cNvSpPr/>
          <p:nvPr/>
        </p:nvSpPr>
        <p:spPr>
          <a:xfrm>
            <a:off x="369292" y="470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Chú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ý cách đặt tên custom handler: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OnPost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+ Name handler</a:t>
            </a:r>
          </a:p>
        </p:txBody>
      </p:sp>
    </p:spTree>
    <p:extLst>
      <p:ext uri="{BB962C8B-B14F-4D97-AF65-F5344CB8AC3E}">
        <p14:creationId xmlns:p14="http://schemas.microsoft.com/office/powerpoint/2010/main" val="3571954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898</Words>
  <Application>Microsoft Office PowerPoint</Application>
  <PresentationFormat>Widescreen</PresentationFormat>
  <Paragraphs>140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-apple-system</vt:lpstr>
      <vt:lpstr>Arial</vt:lpstr>
      <vt:lpstr>Noto Sans Symbols</vt:lpstr>
      <vt:lpstr>Times New Roman</vt:lpstr>
      <vt:lpstr>Trebuchet MS</vt:lpstr>
      <vt:lpstr>Facet</vt:lpstr>
      <vt:lpstr>Razor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</dc:title>
  <dc:creator>Hai Do</dc:creator>
  <cp:lastModifiedBy>Nguyen Duc Hoang Long</cp:lastModifiedBy>
  <cp:revision>86</cp:revision>
  <dcterms:created xsi:type="dcterms:W3CDTF">2014-09-08T06:46:16Z</dcterms:created>
  <dcterms:modified xsi:type="dcterms:W3CDTF">2021-09-15T10:14:36Z</dcterms:modified>
</cp:coreProperties>
</file>