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Lato" panose="020F0502020204030203" pitchFamily="34" charset="77"/>
      <p:regular r:id="rId5"/>
      <p:bold r:id="rId6"/>
      <p:italic r:id="rId7"/>
      <p:boldItalic r:id="rId8"/>
    </p:embeddedFont>
    <p:embeddedFont>
      <p:font typeface="Raleway" panose="020B0503030101060003" pitchFamily="34" charset="77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6"/>
    <p:restoredTop sz="94674"/>
  </p:normalViewPr>
  <p:slideViewPr>
    <p:cSldViewPr snapToGrid="0">
      <p:cViewPr varScale="1">
        <p:scale>
          <a:sx n="175" d="100"/>
          <a:sy n="175" d="100"/>
        </p:scale>
        <p:origin x="76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f54d8f6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f54d8f6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729442" y="77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35200" y="106650"/>
            <a:ext cx="8707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35200" y="1013100"/>
            <a:ext cx="8616000" cy="3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597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516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33004" y="66502"/>
            <a:ext cx="4156364" cy="646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Item A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33004" y="875237"/>
            <a:ext cx="4156364" cy="4137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Google Shape;29;p4">
            <a:extLst>
              <a:ext uri="{FF2B5EF4-FFF2-40B4-BE49-F238E27FC236}">
                <a16:creationId xmlns:a16="http://schemas.microsoft.com/office/drawing/2014/main" id="{D34BD757-B64C-5341-9F8C-4C7B02691D88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538749" y="875237"/>
            <a:ext cx="4447309" cy="4137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Google Shape;24;p4">
            <a:extLst>
              <a:ext uri="{FF2B5EF4-FFF2-40B4-BE49-F238E27FC236}">
                <a16:creationId xmlns:a16="http://schemas.microsoft.com/office/drawing/2014/main" id="{49AEFE09-D6C4-294D-92E1-61561C66FD7B}"/>
              </a:ext>
            </a:extLst>
          </p:cNvPr>
          <p:cNvSpPr/>
          <p:nvPr userDrawn="1"/>
        </p:nvSpPr>
        <p:spPr>
          <a:xfrm>
            <a:off x="4538749" y="66502"/>
            <a:ext cx="4447309" cy="646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vi-VN"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160996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 userDrawn="1">
  <p:cSld name="1_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  <a:defRPr sz="4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 sz="2800" b="1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3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49" r:id="rId2"/>
    <p:sldLayoutId id="2147483681" r:id="rId3"/>
    <p:sldLayoutId id="2147483682" r:id="rId4"/>
    <p:sldLayoutId id="2147483683" r:id="rId5"/>
    <p:sldLayoutId id="2147483648" r:id="rId6"/>
    <p:sldLayoutId id="2147483652" r:id="rId7"/>
    <p:sldLayoutId id="2147483653" r:id="rId8"/>
    <p:sldLayoutId id="214748365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12350" y="1322450"/>
            <a:ext cx="82143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Classification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75125" y="3172900"/>
            <a:ext cx="7842600" cy="11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cuong@techmaster.vn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3075" y="0"/>
            <a:ext cx="1284726" cy="4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Đặt vấn đề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30D9F9D-FA70-5D49-A766-DD035147A283}" vid="{14084AAB-8B2C-884A-B8DE-B068ACCF4C8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Streamline</Template>
  <TotalTime>0</TotalTime>
  <Words>6</Words>
  <Application>Microsoft Macintosh PowerPoint</Application>
  <PresentationFormat>On-screen Show (16:9)</PresentationFormat>
  <Paragraphs>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Verdana</vt:lpstr>
      <vt:lpstr>Lato</vt:lpstr>
      <vt:lpstr>Raleway</vt:lpstr>
      <vt:lpstr>Arial</vt:lpstr>
      <vt:lpstr>Streamline</vt:lpstr>
      <vt:lpstr>Deep Learning Classification</vt:lpstr>
      <vt:lpstr>Đặt vấn đề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Classification</dc:title>
  <dc:creator>Microsoft Office User</dc:creator>
  <cp:lastModifiedBy>Microsoft Office User</cp:lastModifiedBy>
  <cp:revision>1</cp:revision>
  <cp:lastPrinted>2019-08-12T07:52:59Z</cp:lastPrinted>
  <dcterms:created xsi:type="dcterms:W3CDTF">2019-08-23T04:30:52Z</dcterms:created>
  <dcterms:modified xsi:type="dcterms:W3CDTF">2019-08-23T04:31:51Z</dcterms:modified>
</cp:coreProperties>
</file>