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"/>
      <p:bold r:id="rId6"/>
      <p:italic r:id="rId7"/>
      <p:boldItalic r:id="rId8"/>
    </p:embeddedFont>
    <p:embeddedFont>
      <p:font typeface="Raleway" panose="020B05030301010600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4674"/>
  </p:normalViewPr>
  <p:slideViewPr>
    <p:cSldViewPr snapToGrid="0">
      <p:cViewPr varScale="1">
        <p:scale>
          <a:sx n="175" d="100"/>
          <a:sy n="175" d="100"/>
        </p:scale>
        <p:origin x="7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54d8f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54d8f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A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81" r:id="rId3"/>
    <p:sldLayoutId id="2147483682" r:id="rId4"/>
    <p:sldLayoutId id="2147483683" r:id="rId5"/>
    <p:sldLayoutId id="2147483648" r:id="rId6"/>
    <p:sldLayoutId id="2147483652" r:id="rId7"/>
    <p:sldLayoutId id="2147483653" r:id="rId8"/>
    <p:sldLayoutId id="214748365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173467-DDC8-284D-93F9-C40A3C715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Bài trước chúng ta đã giải quyết bài toán Linear Regression bằng 2 phương pháp: Gradient Descent và Neural Network sử dung Keras và Tensor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0D9F9D-FA70-5D49-A766-DD035147A283}" vid="{14084AAB-8B2C-884A-B8DE-B068ACCF4C8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108</TotalTime>
  <Words>32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Verdana</vt:lpstr>
      <vt:lpstr>Lato</vt:lpstr>
      <vt:lpstr>Raleway</vt:lpstr>
      <vt:lpstr>Streamline</vt:lpstr>
      <vt:lpstr>Logistic Regression</vt:lpstr>
      <vt:lpstr>Đặt vấn đề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Microsoft Office User</dc:creator>
  <cp:lastModifiedBy>Microsoft Office User</cp:lastModifiedBy>
  <cp:revision>3</cp:revision>
  <cp:lastPrinted>2019-08-12T07:52:59Z</cp:lastPrinted>
  <dcterms:created xsi:type="dcterms:W3CDTF">2019-08-21T03:32:01Z</dcterms:created>
  <dcterms:modified xsi:type="dcterms:W3CDTF">2019-08-21T05:20:14Z</dcterms:modified>
</cp:coreProperties>
</file>