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59" r:id="rId10"/>
    <p:sldId id="265" r:id="rId11"/>
    <p:sldId id="268" r:id="rId12"/>
    <p:sldId id="269" r:id="rId13"/>
    <p:sldId id="266" r:id="rId14"/>
    <p:sldId id="267"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6" Type="http://schemas.openxmlformats.org/officeDocument/2006/relationships/image" Target="../media/image35.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6" Type="http://schemas.openxmlformats.org/officeDocument/2006/relationships/image" Target="../media/image35.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CF2E36C5-0940-4AC4-9B8D-8C5D9DD10E4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0103678-1081-4EEF-AB6B-107C71E9A878}">
      <dgm:prSet/>
      <dgm:spPr/>
      <dgm:t>
        <a:bodyPr/>
        <a:lstStyle/>
        <a:p>
          <a:r>
            <a:rPr lang="en-US" dirty="0"/>
            <a:t>Session </a:t>
          </a:r>
          <a:r>
            <a:rPr lang="en-US" dirty="0" err="1"/>
            <a:t>với</a:t>
          </a:r>
          <a:r>
            <a:rPr lang="en-US" dirty="0"/>
            <a:t> java/spring MVC</a:t>
          </a:r>
        </a:p>
      </dgm:t>
    </dgm:pt>
    <dgm:pt modelId="{CB5AC088-2D95-4D95-B8B1-5D432C2B6D0A}" type="parTrans" cxnId="{F02CDCC2-A901-4ABE-ABE9-CE7E9D7AEDA8}">
      <dgm:prSet/>
      <dgm:spPr/>
      <dgm:t>
        <a:bodyPr/>
        <a:lstStyle/>
        <a:p>
          <a:endParaRPr lang="en-US"/>
        </a:p>
      </dgm:t>
    </dgm:pt>
    <dgm:pt modelId="{308D69A7-C198-4917-BFC4-C246BE1B18D8}" type="sibTrans" cxnId="{F02CDCC2-A901-4ABE-ABE9-CE7E9D7AEDA8}">
      <dgm:prSet/>
      <dgm:spPr/>
      <dgm:t>
        <a:bodyPr/>
        <a:lstStyle/>
        <a:p>
          <a:endParaRPr lang="en-US"/>
        </a:p>
      </dgm:t>
    </dgm:pt>
    <dgm:pt modelId="{A31FEBE9-4FD6-433B-AD1E-C95B8FBEE888}">
      <dgm:prSet/>
      <dgm:spPr/>
      <dgm:t>
        <a:bodyPr/>
        <a:lstStyle/>
        <a:p>
          <a:r>
            <a:rPr lang="en-US"/>
            <a:t>Session với Spring Session Module</a:t>
          </a:r>
        </a:p>
      </dgm:t>
    </dgm:pt>
    <dgm:pt modelId="{69E91D50-2508-450E-8B92-F7E7339961E7}" type="parTrans" cxnId="{8820CE1E-F127-4AAB-A375-589FCC5B1437}">
      <dgm:prSet/>
      <dgm:spPr/>
      <dgm:t>
        <a:bodyPr/>
        <a:lstStyle/>
        <a:p>
          <a:endParaRPr lang="en-US"/>
        </a:p>
      </dgm:t>
    </dgm:pt>
    <dgm:pt modelId="{9209D2E6-5E38-45D0-ADA0-92A274BEB787}" type="sibTrans" cxnId="{8820CE1E-F127-4AAB-A375-589FCC5B1437}">
      <dgm:prSet/>
      <dgm:spPr/>
      <dgm:t>
        <a:bodyPr/>
        <a:lstStyle/>
        <a:p>
          <a:endParaRPr lang="en-US"/>
        </a:p>
      </dgm:t>
    </dgm:pt>
    <dgm:pt modelId="{930C2C5F-B7D8-4E08-8C10-3D9F4AEB2084}" type="pres">
      <dgm:prSet presAssocID="{CF2E36C5-0940-4AC4-9B8D-8C5D9DD10E47}" presName="linear" presStyleCnt="0">
        <dgm:presLayoutVars>
          <dgm:animLvl val="lvl"/>
          <dgm:resizeHandles val="exact"/>
        </dgm:presLayoutVars>
      </dgm:prSet>
      <dgm:spPr/>
    </dgm:pt>
    <dgm:pt modelId="{52254930-BC59-4C27-B255-BB7C5FA8A02C}" type="pres">
      <dgm:prSet presAssocID="{D0103678-1081-4EEF-AB6B-107C71E9A878}" presName="parentText" presStyleLbl="node1" presStyleIdx="0" presStyleCnt="2">
        <dgm:presLayoutVars>
          <dgm:chMax val="0"/>
          <dgm:bulletEnabled val="1"/>
        </dgm:presLayoutVars>
      </dgm:prSet>
      <dgm:spPr/>
    </dgm:pt>
    <dgm:pt modelId="{34F3A4C1-A000-4694-8CD2-D330136AA84E}" type="pres">
      <dgm:prSet presAssocID="{308D69A7-C198-4917-BFC4-C246BE1B18D8}" presName="spacer" presStyleCnt="0"/>
      <dgm:spPr/>
    </dgm:pt>
    <dgm:pt modelId="{2F5C25B8-353C-49FA-82B3-0DFEF90FDFC8}" type="pres">
      <dgm:prSet presAssocID="{A31FEBE9-4FD6-433B-AD1E-C95B8FBEE888}" presName="parentText" presStyleLbl="node1" presStyleIdx="1" presStyleCnt="2">
        <dgm:presLayoutVars>
          <dgm:chMax val="0"/>
          <dgm:bulletEnabled val="1"/>
        </dgm:presLayoutVars>
      </dgm:prSet>
      <dgm:spPr/>
    </dgm:pt>
  </dgm:ptLst>
  <dgm:cxnLst>
    <dgm:cxn modelId="{EDB00008-6D45-4BC1-B3D7-3B5215EB9D7D}" type="presOf" srcId="{D0103678-1081-4EEF-AB6B-107C71E9A878}" destId="{52254930-BC59-4C27-B255-BB7C5FA8A02C}" srcOrd="0" destOrd="0" presId="urn:microsoft.com/office/officeart/2005/8/layout/vList2"/>
    <dgm:cxn modelId="{8820CE1E-F127-4AAB-A375-589FCC5B1437}" srcId="{CF2E36C5-0940-4AC4-9B8D-8C5D9DD10E47}" destId="{A31FEBE9-4FD6-433B-AD1E-C95B8FBEE888}" srcOrd="1" destOrd="0" parTransId="{69E91D50-2508-450E-8B92-F7E7339961E7}" sibTransId="{9209D2E6-5E38-45D0-ADA0-92A274BEB787}"/>
    <dgm:cxn modelId="{AEF34944-90B6-43F5-A397-F4DC0267988A}" type="presOf" srcId="{A31FEBE9-4FD6-433B-AD1E-C95B8FBEE888}" destId="{2F5C25B8-353C-49FA-82B3-0DFEF90FDFC8}" srcOrd="0" destOrd="0" presId="urn:microsoft.com/office/officeart/2005/8/layout/vList2"/>
    <dgm:cxn modelId="{BA80D697-7763-4FA1-BF3B-C27B589C23FB}" type="presOf" srcId="{CF2E36C5-0940-4AC4-9B8D-8C5D9DD10E47}" destId="{930C2C5F-B7D8-4E08-8C10-3D9F4AEB2084}" srcOrd="0" destOrd="0" presId="urn:microsoft.com/office/officeart/2005/8/layout/vList2"/>
    <dgm:cxn modelId="{F02CDCC2-A901-4ABE-ABE9-CE7E9D7AEDA8}" srcId="{CF2E36C5-0940-4AC4-9B8D-8C5D9DD10E47}" destId="{D0103678-1081-4EEF-AB6B-107C71E9A878}" srcOrd="0" destOrd="0" parTransId="{CB5AC088-2D95-4D95-B8B1-5D432C2B6D0A}" sibTransId="{308D69A7-C198-4917-BFC4-C246BE1B18D8}"/>
    <dgm:cxn modelId="{A669E8D1-63FE-4F26-A6E0-C826C4CD795B}" type="presParOf" srcId="{930C2C5F-B7D8-4E08-8C10-3D9F4AEB2084}" destId="{52254930-BC59-4C27-B255-BB7C5FA8A02C}" srcOrd="0" destOrd="0" presId="urn:microsoft.com/office/officeart/2005/8/layout/vList2"/>
    <dgm:cxn modelId="{D91D0C3A-A9F3-4398-BD43-09C8F3CDCF79}" type="presParOf" srcId="{930C2C5F-B7D8-4E08-8C10-3D9F4AEB2084}" destId="{34F3A4C1-A000-4694-8CD2-D330136AA84E}" srcOrd="1" destOrd="0" presId="urn:microsoft.com/office/officeart/2005/8/layout/vList2"/>
    <dgm:cxn modelId="{D98C02B7-8C05-4643-B06C-96396D99C94A}" type="presParOf" srcId="{930C2C5F-B7D8-4E08-8C10-3D9F4AEB2084}" destId="{2F5C25B8-353C-49FA-82B3-0DFEF90FDFC8}" srcOrd="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35F77A-115F-43FD-8B22-318B74328B1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FEB6A90-298C-47DC-B9E1-045661D81D56}">
      <dgm:prSet/>
      <dgm:spPr/>
      <dgm:t>
        <a:bodyPr/>
        <a:lstStyle/>
        <a:p>
          <a:pPr>
            <a:lnSpc>
              <a:spcPct val="100000"/>
            </a:lnSpc>
          </a:pPr>
          <a:r>
            <a:rPr lang="en-US" dirty="0" err="1"/>
            <a:t>Với</a:t>
          </a:r>
          <a:r>
            <a:rPr lang="en-US" dirty="0"/>
            <a:t> java EE, java servlet, </a:t>
          </a:r>
          <a:r>
            <a:rPr lang="en-US" dirty="0" err="1"/>
            <a:t>chúng</a:t>
          </a:r>
          <a:r>
            <a:rPr lang="en-US" dirty="0"/>
            <a:t> ta </a:t>
          </a:r>
          <a:r>
            <a:rPr lang="en-US" dirty="0" err="1"/>
            <a:t>sử</a:t>
          </a:r>
          <a:r>
            <a:rPr lang="en-US" dirty="0"/>
            <a:t> </a:t>
          </a:r>
          <a:r>
            <a:rPr lang="en-US" dirty="0" err="1"/>
            <a:t>dụng</a:t>
          </a:r>
          <a:r>
            <a:rPr lang="en-US" dirty="0"/>
            <a:t> </a:t>
          </a:r>
          <a:r>
            <a:rPr lang="en-US" dirty="0" err="1"/>
            <a:t>HttpSession</a:t>
          </a:r>
          <a:r>
            <a:rPr lang="en-US" dirty="0"/>
            <a:t> </a:t>
          </a:r>
          <a:r>
            <a:rPr lang="en-US" dirty="0" err="1"/>
            <a:t>với</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hỗ</a:t>
          </a:r>
          <a:r>
            <a:rPr lang="en-US" dirty="0"/>
            <a:t> </a:t>
          </a:r>
          <a:r>
            <a:rPr lang="en-US" dirty="0" err="1"/>
            <a:t>trợ</a:t>
          </a:r>
          <a:r>
            <a:rPr lang="en-US" dirty="0"/>
            <a:t> </a:t>
          </a:r>
          <a:r>
            <a:rPr lang="en-US" dirty="0" err="1"/>
            <a:t>nh</a:t>
          </a:r>
          <a:r>
            <a:rPr lang="vi-VN" dirty="0"/>
            <a:t>ư</a:t>
          </a:r>
          <a:r>
            <a:rPr lang="en-US" dirty="0"/>
            <a:t> ở </a:t>
          </a:r>
          <a:r>
            <a:rPr lang="en-US" dirty="0" err="1"/>
            <a:t>trên</a:t>
          </a:r>
          <a:endParaRPr lang="en-US" dirty="0"/>
        </a:p>
      </dgm:t>
    </dgm:pt>
    <dgm:pt modelId="{882B15F4-8AAF-44AC-A7D9-0BB0B33C4A92}" type="parTrans" cxnId="{6ED0BEBA-16C2-4ACF-B673-8A2DC4C554F2}">
      <dgm:prSet/>
      <dgm:spPr/>
      <dgm:t>
        <a:bodyPr/>
        <a:lstStyle/>
        <a:p>
          <a:endParaRPr lang="en-US"/>
        </a:p>
      </dgm:t>
    </dgm:pt>
    <dgm:pt modelId="{4EE64F58-EC3A-4C56-AD52-A9B44E041361}" type="sibTrans" cxnId="{6ED0BEBA-16C2-4ACF-B673-8A2DC4C554F2}">
      <dgm:prSet/>
      <dgm:spPr/>
      <dgm:t>
        <a:bodyPr/>
        <a:lstStyle/>
        <a:p>
          <a:endParaRPr lang="en-US"/>
        </a:p>
      </dgm:t>
    </dgm:pt>
    <dgm:pt modelId="{C5A9967C-0F0E-4AF9-AB4F-59E522D41512}">
      <dgm:prSet/>
      <dgm:spPr/>
      <dgm:t>
        <a:bodyPr/>
        <a:lstStyle/>
        <a:p>
          <a:pPr>
            <a:lnSpc>
              <a:spcPct val="100000"/>
            </a:lnSpc>
          </a:pPr>
          <a:r>
            <a:rPr lang="en-US" dirty="0" err="1"/>
            <a:t>Với</a:t>
          </a:r>
          <a:r>
            <a:rPr lang="en-US" dirty="0"/>
            <a:t> Spring/Spring MVC, </a:t>
          </a:r>
          <a:r>
            <a:rPr lang="en-US" dirty="0" err="1"/>
            <a:t>chúng</a:t>
          </a:r>
          <a:r>
            <a:rPr lang="en-US" dirty="0"/>
            <a:t> ta </a:t>
          </a:r>
          <a:r>
            <a:rPr lang="en-US" dirty="0" err="1"/>
            <a:t>có</a:t>
          </a:r>
          <a:r>
            <a:rPr lang="en-US" dirty="0"/>
            <a:t> </a:t>
          </a:r>
          <a:r>
            <a:rPr lang="en-US" dirty="0" err="1"/>
            <a:t>một</a:t>
          </a:r>
          <a:r>
            <a:rPr lang="en-US" dirty="0"/>
            <a:t> </a:t>
          </a:r>
          <a:r>
            <a:rPr lang="en-US" dirty="0" err="1"/>
            <a:t>số</a:t>
          </a:r>
          <a:r>
            <a:rPr lang="en-US" dirty="0"/>
            <a:t> </a:t>
          </a:r>
          <a:r>
            <a:rPr lang="en-US" dirty="0" err="1"/>
            <a:t>cách</a:t>
          </a:r>
          <a:r>
            <a:rPr lang="en-US" dirty="0"/>
            <a:t> </a:t>
          </a:r>
          <a:r>
            <a:rPr lang="en-US" dirty="0" err="1"/>
            <a:t>để</a:t>
          </a:r>
          <a:r>
            <a:rPr lang="en-US" dirty="0"/>
            <a:t> </a:t>
          </a:r>
          <a:r>
            <a:rPr lang="en-US" dirty="0" err="1"/>
            <a:t>làm</a:t>
          </a:r>
          <a:r>
            <a:rPr lang="en-US" dirty="0"/>
            <a:t> </a:t>
          </a:r>
          <a:r>
            <a:rPr lang="en-US" dirty="0" err="1"/>
            <a:t>việc</a:t>
          </a:r>
          <a:r>
            <a:rPr lang="en-US" dirty="0"/>
            <a:t> </a:t>
          </a:r>
          <a:r>
            <a:rPr lang="en-US" dirty="0" err="1"/>
            <a:t>với</a:t>
          </a:r>
          <a:r>
            <a:rPr lang="en-US" dirty="0"/>
            <a:t> session</a:t>
          </a:r>
        </a:p>
      </dgm:t>
    </dgm:pt>
    <dgm:pt modelId="{A387A838-CC8E-4375-856F-EE2C90304C69}" type="parTrans" cxnId="{379C7535-26C8-471C-B318-C4034AC9EC6F}">
      <dgm:prSet/>
      <dgm:spPr/>
      <dgm:t>
        <a:bodyPr/>
        <a:lstStyle/>
        <a:p>
          <a:endParaRPr lang="en-US"/>
        </a:p>
      </dgm:t>
    </dgm:pt>
    <dgm:pt modelId="{A0C4CD07-FE90-433C-B039-87004B1C7038}" type="sibTrans" cxnId="{379C7535-26C8-471C-B318-C4034AC9EC6F}">
      <dgm:prSet/>
      <dgm:spPr/>
      <dgm:t>
        <a:bodyPr/>
        <a:lstStyle/>
        <a:p>
          <a:endParaRPr lang="en-US"/>
        </a:p>
      </dgm:t>
    </dgm:pt>
    <dgm:pt modelId="{B1528056-F8ED-4F53-9C71-F0EC19C5F391}">
      <dgm:prSet/>
      <dgm:spPr/>
      <dgm:t>
        <a:bodyPr/>
        <a:lstStyle/>
        <a:p>
          <a:pPr>
            <a:lnSpc>
              <a:spcPct val="100000"/>
            </a:lnSpc>
            <a:buFont typeface="Arial" panose="020B0604020202020204" pitchFamily="34" charset="0"/>
            <a:buChar char="•"/>
          </a:pPr>
          <a:r>
            <a:rPr lang="en-US" dirty="0" err="1"/>
            <a:t>Sử</a:t>
          </a:r>
          <a:r>
            <a:rPr lang="en-US" dirty="0"/>
            <a:t> </a:t>
          </a:r>
          <a:r>
            <a:rPr lang="en-US" dirty="0" err="1"/>
            <a:t>dụng</a:t>
          </a:r>
          <a:r>
            <a:rPr lang="en-US" dirty="0"/>
            <a:t> </a:t>
          </a:r>
          <a:r>
            <a:rPr lang="en-US" dirty="0" err="1"/>
            <a:t>HttpSession</a:t>
          </a:r>
          <a:r>
            <a:rPr lang="en-US" dirty="0"/>
            <a:t> </a:t>
          </a:r>
          <a:r>
            <a:rPr lang="en-US" dirty="0" err="1"/>
            <a:t>từ</a:t>
          </a:r>
          <a:r>
            <a:rPr lang="en-US" dirty="0"/>
            <a:t> request, servlet </a:t>
          </a:r>
          <a:r>
            <a:rPr lang="en-US" dirty="0" err="1"/>
            <a:t>hoặc</a:t>
          </a:r>
          <a:r>
            <a:rPr lang="en-US" dirty="0"/>
            <a:t> qua argument </a:t>
          </a:r>
          <a:r>
            <a:rPr lang="en-US" dirty="0" err="1"/>
            <a:t>của</a:t>
          </a:r>
          <a:r>
            <a:rPr lang="en-US" dirty="0"/>
            <a:t> Controller method </a:t>
          </a:r>
        </a:p>
      </dgm:t>
    </dgm:pt>
    <dgm:pt modelId="{0D1BEE1C-5507-4CFF-9F7A-78F32BEEBE72}" type="parTrans" cxnId="{A862203D-B893-49CD-B769-B4C216FDB9F8}">
      <dgm:prSet/>
      <dgm:spPr/>
      <dgm:t>
        <a:bodyPr/>
        <a:lstStyle/>
        <a:p>
          <a:endParaRPr lang="en-US"/>
        </a:p>
      </dgm:t>
    </dgm:pt>
    <dgm:pt modelId="{0CC4ABEB-86AB-409A-919A-A5A47D7F0F55}" type="sibTrans" cxnId="{A862203D-B893-49CD-B769-B4C216FDB9F8}">
      <dgm:prSet/>
      <dgm:spPr/>
      <dgm:t>
        <a:bodyPr/>
        <a:lstStyle/>
        <a:p>
          <a:endParaRPr lang="en-US"/>
        </a:p>
      </dgm:t>
    </dgm:pt>
    <dgm:pt modelId="{9FD6ED8A-6140-43D2-9663-BF85036D86F9}">
      <dgm:prSet/>
      <dgm:spPr/>
      <dgm:t>
        <a:bodyPr/>
        <a:lstStyle/>
        <a:p>
          <a:pPr>
            <a:lnSpc>
              <a:spcPct val="100000"/>
            </a:lnSpc>
            <a:buNone/>
          </a:pPr>
          <a:r>
            <a:rPr lang="en-US" dirty="0" err="1"/>
            <a:t>Sử</a:t>
          </a:r>
          <a:r>
            <a:rPr lang="en-US" dirty="0"/>
            <a:t> </a:t>
          </a:r>
          <a:r>
            <a:rPr lang="en-US" dirty="0" err="1"/>
            <a:t>dụng</a:t>
          </a:r>
          <a:r>
            <a:rPr lang="en-US" dirty="0"/>
            <a:t> scoped proxy</a:t>
          </a:r>
        </a:p>
      </dgm:t>
    </dgm:pt>
    <dgm:pt modelId="{394A62FD-FAA7-44DC-800F-79F6ED1CF097}" type="parTrans" cxnId="{947656B6-4914-4370-96E1-58136CF8D317}">
      <dgm:prSet/>
      <dgm:spPr/>
      <dgm:t>
        <a:bodyPr/>
        <a:lstStyle/>
        <a:p>
          <a:endParaRPr lang="en-US"/>
        </a:p>
      </dgm:t>
    </dgm:pt>
    <dgm:pt modelId="{0B7BD36F-0895-48E2-8392-1D3F51F053BB}" type="sibTrans" cxnId="{947656B6-4914-4370-96E1-58136CF8D317}">
      <dgm:prSet/>
      <dgm:spPr/>
      <dgm:t>
        <a:bodyPr/>
        <a:lstStyle/>
        <a:p>
          <a:endParaRPr lang="en-US"/>
        </a:p>
      </dgm:t>
    </dgm:pt>
    <dgm:pt modelId="{D29FE85C-B93F-4EB6-AFF6-76AAE2822EB1}">
      <dgm:prSet/>
      <dgm:spPr/>
      <dgm:t>
        <a:bodyPr/>
        <a:lstStyle/>
        <a:p>
          <a:pPr>
            <a:lnSpc>
              <a:spcPct val="100000"/>
            </a:lnSpc>
            <a:buNone/>
          </a:pPr>
          <a:r>
            <a:rPr lang="en-US" dirty="0" err="1"/>
            <a:t>Sử</a:t>
          </a:r>
          <a:r>
            <a:rPr lang="en-US" dirty="0"/>
            <a:t> </a:t>
          </a:r>
          <a:r>
            <a:rPr lang="en-US" dirty="0" err="1"/>
            <a:t>dụng</a:t>
          </a:r>
          <a:r>
            <a:rPr lang="en-US" dirty="0"/>
            <a:t> @</a:t>
          </a:r>
          <a:r>
            <a:rPr lang="en-US" dirty="0" err="1"/>
            <a:t>SessionAttributes</a:t>
          </a:r>
          <a:endParaRPr lang="en-US" dirty="0"/>
        </a:p>
      </dgm:t>
    </dgm:pt>
    <dgm:pt modelId="{308745CE-59B8-4D4D-892C-3E6CC63BCD1A}" type="parTrans" cxnId="{CDFD6EA9-5D7B-491D-B826-0473C456AA06}">
      <dgm:prSet/>
      <dgm:spPr/>
      <dgm:t>
        <a:bodyPr/>
        <a:lstStyle/>
        <a:p>
          <a:endParaRPr lang="en-US"/>
        </a:p>
      </dgm:t>
    </dgm:pt>
    <dgm:pt modelId="{5BD47CB2-49D7-49A4-9C10-21146D7F17BC}" type="sibTrans" cxnId="{CDFD6EA9-5D7B-491D-B826-0473C456AA06}">
      <dgm:prSet/>
      <dgm:spPr/>
      <dgm:t>
        <a:bodyPr/>
        <a:lstStyle/>
        <a:p>
          <a:endParaRPr lang="en-US"/>
        </a:p>
      </dgm:t>
    </dgm:pt>
    <dgm:pt modelId="{192CE502-D50D-4CD8-BF18-40D2592D094C}" type="pres">
      <dgm:prSet presAssocID="{8435F77A-115F-43FD-8B22-318B74328B1D}" presName="root" presStyleCnt="0">
        <dgm:presLayoutVars>
          <dgm:dir/>
          <dgm:resizeHandles val="exact"/>
        </dgm:presLayoutVars>
      </dgm:prSet>
      <dgm:spPr/>
    </dgm:pt>
    <dgm:pt modelId="{93785CFB-6F58-4F38-AA79-B53D308D4691}" type="pres">
      <dgm:prSet presAssocID="{3FEB6A90-298C-47DC-B9E1-045661D81D56}" presName="compNode" presStyleCnt="0"/>
      <dgm:spPr/>
    </dgm:pt>
    <dgm:pt modelId="{8610A38C-BB72-4DF6-98C7-DA440007A9B6}" type="pres">
      <dgm:prSet presAssocID="{3FEB6A90-298C-47DC-B9E1-045661D81D56}" presName="bgRect" presStyleLbl="bgShp" presStyleIdx="0" presStyleCnt="2" custLinFactNeighborX="-1351" custLinFactNeighborY="-24408"/>
      <dgm:spPr/>
    </dgm:pt>
    <dgm:pt modelId="{A780CCFF-B5F1-48FE-88B0-E5D3C6649684}" type="pres">
      <dgm:prSet presAssocID="{3FEB6A90-298C-47DC-B9E1-045661D81D5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77E87513-0381-4138-B6C7-1D3163A3DF9E}" type="pres">
      <dgm:prSet presAssocID="{3FEB6A90-298C-47DC-B9E1-045661D81D56}" presName="spaceRect" presStyleCnt="0"/>
      <dgm:spPr/>
    </dgm:pt>
    <dgm:pt modelId="{D1ACEB3E-C4A6-43DE-8639-85548373CEE5}" type="pres">
      <dgm:prSet presAssocID="{3FEB6A90-298C-47DC-B9E1-045661D81D56}" presName="parTx" presStyleLbl="revTx" presStyleIdx="0" presStyleCnt="3" custLinFactNeighborX="-485" custLinFactNeighborY="-15918">
        <dgm:presLayoutVars>
          <dgm:chMax val="0"/>
          <dgm:chPref val="0"/>
        </dgm:presLayoutVars>
      </dgm:prSet>
      <dgm:spPr/>
    </dgm:pt>
    <dgm:pt modelId="{D1AAAC57-A25B-4CBA-A19C-74764196F901}" type="pres">
      <dgm:prSet presAssocID="{4EE64F58-EC3A-4C56-AD52-A9B44E041361}" presName="sibTrans" presStyleCnt="0"/>
      <dgm:spPr/>
    </dgm:pt>
    <dgm:pt modelId="{EBE0751D-840C-4758-B2E2-0550DA83B624}" type="pres">
      <dgm:prSet presAssocID="{C5A9967C-0F0E-4AF9-AB4F-59E522D41512}" presName="compNode" presStyleCnt="0"/>
      <dgm:spPr/>
    </dgm:pt>
    <dgm:pt modelId="{E0373406-AB51-4C8C-80B2-823AFE75CAB0}" type="pres">
      <dgm:prSet presAssocID="{C5A9967C-0F0E-4AF9-AB4F-59E522D41512}" presName="bgRect" presStyleLbl="bgShp" presStyleIdx="1" presStyleCnt="2" custScaleY="145414" custLinFactNeighborX="-371" custLinFactNeighborY="-33428"/>
      <dgm:spPr/>
    </dgm:pt>
    <dgm:pt modelId="{4F8A53EA-93D5-43D3-B0A2-FDC3A6C7D784}" type="pres">
      <dgm:prSet presAssocID="{C5A9967C-0F0E-4AF9-AB4F-59E522D4151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359A851B-14BE-437B-98BC-70B7B80A84F2}" type="pres">
      <dgm:prSet presAssocID="{C5A9967C-0F0E-4AF9-AB4F-59E522D41512}" presName="spaceRect" presStyleCnt="0"/>
      <dgm:spPr/>
    </dgm:pt>
    <dgm:pt modelId="{011E3C95-83A0-4143-8C26-ED698687962D}" type="pres">
      <dgm:prSet presAssocID="{C5A9967C-0F0E-4AF9-AB4F-59E522D41512}" presName="parTx" presStyleLbl="revTx" presStyleIdx="1" presStyleCnt="3" custLinFactNeighborX="-1801" custLinFactNeighborY="-24771">
        <dgm:presLayoutVars>
          <dgm:chMax val="0"/>
          <dgm:chPref val="0"/>
        </dgm:presLayoutVars>
      </dgm:prSet>
      <dgm:spPr/>
    </dgm:pt>
    <dgm:pt modelId="{91780804-D6CF-41D9-8D70-190CCBE1914E}" type="pres">
      <dgm:prSet presAssocID="{C5A9967C-0F0E-4AF9-AB4F-59E522D41512}" presName="desTx" presStyleLbl="revTx" presStyleIdx="2" presStyleCnt="3" custScaleY="135122" custLinFactNeighborX="-9510" custLinFactNeighborY="-30244">
        <dgm:presLayoutVars/>
      </dgm:prSet>
      <dgm:spPr/>
    </dgm:pt>
  </dgm:ptLst>
  <dgm:cxnLst>
    <dgm:cxn modelId="{379C7535-26C8-471C-B318-C4034AC9EC6F}" srcId="{8435F77A-115F-43FD-8B22-318B74328B1D}" destId="{C5A9967C-0F0E-4AF9-AB4F-59E522D41512}" srcOrd="1" destOrd="0" parTransId="{A387A838-CC8E-4375-856F-EE2C90304C69}" sibTransId="{A0C4CD07-FE90-433C-B039-87004B1C7038}"/>
    <dgm:cxn modelId="{A862203D-B893-49CD-B769-B4C216FDB9F8}" srcId="{C5A9967C-0F0E-4AF9-AB4F-59E522D41512}" destId="{B1528056-F8ED-4F53-9C71-F0EC19C5F391}" srcOrd="0" destOrd="0" parTransId="{0D1BEE1C-5507-4CFF-9F7A-78F32BEEBE72}" sibTransId="{0CC4ABEB-86AB-409A-919A-A5A47D7F0F55}"/>
    <dgm:cxn modelId="{09FFCD6D-6564-415D-B3B4-E3E66BAFBADE}" type="presOf" srcId="{9FD6ED8A-6140-43D2-9663-BF85036D86F9}" destId="{91780804-D6CF-41D9-8D70-190CCBE1914E}" srcOrd="0" destOrd="1" presId="urn:microsoft.com/office/officeart/2018/2/layout/IconVerticalSolidList"/>
    <dgm:cxn modelId="{5AEB0879-5FDB-4AB0-AF3E-442BB1E41C6F}" type="presOf" srcId="{3FEB6A90-298C-47DC-B9E1-045661D81D56}" destId="{D1ACEB3E-C4A6-43DE-8639-85548373CEE5}" srcOrd="0" destOrd="0" presId="urn:microsoft.com/office/officeart/2018/2/layout/IconVerticalSolidList"/>
    <dgm:cxn modelId="{AAEC737D-3C82-4351-B6C9-821057887383}" type="presOf" srcId="{C5A9967C-0F0E-4AF9-AB4F-59E522D41512}" destId="{011E3C95-83A0-4143-8C26-ED698687962D}" srcOrd="0" destOrd="0" presId="urn:microsoft.com/office/officeart/2018/2/layout/IconVerticalSolidList"/>
    <dgm:cxn modelId="{F4192883-DF0F-4E48-822B-7E72F06A79EE}" type="presOf" srcId="{D29FE85C-B93F-4EB6-AFF6-76AAE2822EB1}" destId="{91780804-D6CF-41D9-8D70-190CCBE1914E}" srcOrd="0" destOrd="2" presId="urn:microsoft.com/office/officeart/2018/2/layout/IconVerticalSolidList"/>
    <dgm:cxn modelId="{CDFD6EA9-5D7B-491D-B826-0473C456AA06}" srcId="{C5A9967C-0F0E-4AF9-AB4F-59E522D41512}" destId="{D29FE85C-B93F-4EB6-AFF6-76AAE2822EB1}" srcOrd="2" destOrd="0" parTransId="{308745CE-59B8-4D4D-892C-3E6CC63BCD1A}" sibTransId="{5BD47CB2-49D7-49A4-9C10-21146D7F17BC}"/>
    <dgm:cxn modelId="{C42BDEAD-9211-4018-BA1E-00189D07A0B2}" type="presOf" srcId="{B1528056-F8ED-4F53-9C71-F0EC19C5F391}" destId="{91780804-D6CF-41D9-8D70-190CCBE1914E}" srcOrd="0" destOrd="0" presId="urn:microsoft.com/office/officeart/2018/2/layout/IconVerticalSolidList"/>
    <dgm:cxn modelId="{947656B6-4914-4370-96E1-58136CF8D317}" srcId="{C5A9967C-0F0E-4AF9-AB4F-59E522D41512}" destId="{9FD6ED8A-6140-43D2-9663-BF85036D86F9}" srcOrd="1" destOrd="0" parTransId="{394A62FD-FAA7-44DC-800F-79F6ED1CF097}" sibTransId="{0B7BD36F-0895-48E2-8392-1D3F51F053BB}"/>
    <dgm:cxn modelId="{6ED0BEBA-16C2-4ACF-B673-8A2DC4C554F2}" srcId="{8435F77A-115F-43FD-8B22-318B74328B1D}" destId="{3FEB6A90-298C-47DC-B9E1-045661D81D56}" srcOrd="0" destOrd="0" parTransId="{882B15F4-8AAF-44AC-A7D9-0BB0B33C4A92}" sibTransId="{4EE64F58-EC3A-4C56-AD52-A9B44E041361}"/>
    <dgm:cxn modelId="{F30B55C4-3AA9-42E8-8C86-8831933FCBB2}" type="presOf" srcId="{8435F77A-115F-43FD-8B22-318B74328B1D}" destId="{192CE502-D50D-4CD8-BF18-40D2592D094C}" srcOrd="0" destOrd="0" presId="urn:microsoft.com/office/officeart/2018/2/layout/IconVerticalSolidList"/>
    <dgm:cxn modelId="{28775D05-334B-45C9-908D-8818946A2A62}" type="presParOf" srcId="{192CE502-D50D-4CD8-BF18-40D2592D094C}" destId="{93785CFB-6F58-4F38-AA79-B53D308D4691}" srcOrd="0" destOrd="0" presId="urn:microsoft.com/office/officeart/2018/2/layout/IconVerticalSolidList"/>
    <dgm:cxn modelId="{8BD8B6F0-DABC-420C-B7AB-3CDBF4B22032}" type="presParOf" srcId="{93785CFB-6F58-4F38-AA79-B53D308D4691}" destId="{8610A38C-BB72-4DF6-98C7-DA440007A9B6}" srcOrd="0" destOrd="0" presId="urn:microsoft.com/office/officeart/2018/2/layout/IconVerticalSolidList"/>
    <dgm:cxn modelId="{0CA5FC74-854F-4F77-8512-DEAD3CA110D9}" type="presParOf" srcId="{93785CFB-6F58-4F38-AA79-B53D308D4691}" destId="{A780CCFF-B5F1-48FE-88B0-E5D3C6649684}" srcOrd="1" destOrd="0" presId="urn:microsoft.com/office/officeart/2018/2/layout/IconVerticalSolidList"/>
    <dgm:cxn modelId="{44E374F2-FE8B-4B7B-A65E-495AC32B7827}" type="presParOf" srcId="{93785CFB-6F58-4F38-AA79-B53D308D4691}" destId="{77E87513-0381-4138-B6C7-1D3163A3DF9E}" srcOrd="2" destOrd="0" presId="urn:microsoft.com/office/officeart/2018/2/layout/IconVerticalSolidList"/>
    <dgm:cxn modelId="{6D225E0A-C62A-46BD-8055-FABF2893E420}" type="presParOf" srcId="{93785CFB-6F58-4F38-AA79-B53D308D4691}" destId="{D1ACEB3E-C4A6-43DE-8639-85548373CEE5}" srcOrd="3" destOrd="0" presId="urn:microsoft.com/office/officeart/2018/2/layout/IconVerticalSolidList"/>
    <dgm:cxn modelId="{9D6BE221-4C49-4395-9438-A1E6E3D1D875}" type="presParOf" srcId="{192CE502-D50D-4CD8-BF18-40D2592D094C}" destId="{D1AAAC57-A25B-4CBA-A19C-74764196F901}" srcOrd="1" destOrd="0" presId="urn:microsoft.com/office/officeart/2018/2/layout/IconVerticalSolidList"/>
    <dgm:cxn modelId="{E8404CFF-EDB0-4A35-90A2-C9E645CBE0E8}" type="presParOf" srcId="{192CE502-D50D-4CD8-BF18-40D2592D094C}" destId="{EBE0751D-840C-4758-B2E2-0550DA83B624}" srcOrd="2" destOrd="0" presId="urn:microsoft.com/office/officeart/2018/2/layout/IconVerticalSolidList"/>
    <dgm:cxn modelId="{E5E58754-BA07-4311-8736-07E9E325CE83}" type="presParOf" srcId="{EBE0751D-840C-4758-B2E2-0550DA83B624}" destId="{E0373406-AB51-4C8C-80B2-823AFE75CAB0}" srcOrd="0" destOrd="0" presId="urn:microsoft.com/office/officeart/2018/2/layout/IconVerticalSolidList"/>
    <dgm:cxn modelId="{6AC40BFE-0A4F-4DF4-B68B-D0D4ACEB4807}" type="presParOf" srcId="{EBE0751D-840C-4758-B2E2-0550DA83B624}" destId="{4F8A53EA-93D5-43D3-B0A2-FDC3A6C7D784}" srcOrd="1" destOrd="0" presId="urn:microsoft.com/office/officeart/2018/2/layout/IconVerticalSolidList"/>
    <dgm:cxn modelId="{3C63091E-327C-496C-95A7-CB6BDDADDF6D}" type="presParOf" srcId="{EBE0751D-840C-4758-B2E2-0550DA83B624}" destId="{359A851B-14BE-437B-98BC-70B7B80A84F2}" srcOrd="2" destOrd="0" presId="urn:microsoft.com/office/officeart/2018/2/layout/IconVerticalSolidList"/>
    <dgm:cxn modelId="{CDF33D97-14DE-4F7B-B563-F81FF462FB90}" type="presParOf" srcId="{EBE0751D-840C-4758-B2E2-0550DA83B624}" destId="{011E3C95-83A0-4143-8C26-ED698687962D}" srcOrd="3" destOrd="0" presId="urn:microsoft.com/office/officeart/2018/2/layout/IconVerticalSolidList"/>
    <dgm:cxn modelId="{9C3E063F-0539-4BF8-A461-9A8C37185C4B}" type="presParOf" srcId="{EBE0751D-840C-4758-B2E2-0550DA83B624}" destId="{91780804-D6CF-41D9-8D70-190CCBE1914E}" srcOrd="4"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6629B6-2C91-4A51-85DE-D183628ACAAA}" type="doc">
      <dgm:prSet loTypeId="urn:microsoft.com/office/officeart/2018/2/layout/IconCircle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BC81741A-0ADA-4954-B55C-209C9A86185A}">
      <dgm:prSet/>
      <dgm:spPr/>
      <dgm:t>
        <a:bodyPr/>
        <a:lstStyle/>
        <a:p>
          <a:r>
            <a:rPr lang="en-US" b="1"/>
            <a:t>Reading HTTP Cookie</a:t>
          </a:r>
          <a:endParaRPr lang="en-US"/>
        </a:p>
      </dgm:t>
    </dgm:pt>
    <dgm:pt modelId="{C3AB1D73-57B4-4CFF-B1CF-5A109B67E8D9}" type="parTrans" cxnId="{FDE40654-6DA6-4426-9C4A-F0F4692181D9}">
      <dgm:prSet/>
      <dgm:spPr/>
      <dgm:t>
        <a:bodyPr/>
        <a:lstStyle/>
        <a:p>
          <a:endParaRPr lang="en-US"/>
        </a:p>
      </dgm:t>
    </dgm:pt>
    <dgm:pt modelId="{1440B4E3-8C98-4B57-977C-5228B90B1ECE}" type="sibTrans" cxnId="{FDE40654-6DA6-4426-9C4A-F0F4692181D9}">
      <dgm:prSet/>
      <dgm:spPr/>
      <dgm:t>
        <a:bodyPr/>
        <a:lstStyle/>
        <a:p>
          <a:endParaRPr lang="en-US"/>
        </a:p>
      </dgm:t>
    </dgm:pt>
    <dgm:pt modelId="{FD884B21-3C94-48AD-B35C-AD1AEA5FEF0C}">
      <dgm:prSet/>
      <dgm:spPr/>
      <dgm:t>
        <a:bodyPr/>
        <a:lstStyle/>
        <a:p>
          <a:r>
            <a:rPr lang="en-US" b="1"/>
            <a:t>Setting HTTP Cookie</a:t>
          </a:r>
          <a:endParaRPr lang="en-US"/>
        </a:p>
      </dgm:t>
    </dgm:pt>
    <dgm:pt modelId="{7040D826-7999-44CA-A0AC-CA5F8E13FAA5}" type="parTrans" cxnId="{7CACBDF6-7845-45F2-B419-7EDE1159E50B}">
      <dgm:prSet/>
      <dgm:spPr/>
      <dgm:t>
        <a:bodyPr/>
        <a:lstStyle/>
        <a:p>
          <a:endParaRPr lang="en-US"/>
        </a:p>
      </dgm:t>
    </dgm:pt>
    <dgm:pt modelId="{9717B8FE-4EF4-4D56-90A1-A8AC4F921979}" type="sibTrans" cxnId="{7CACBDF6-7845-45F2-B419-7EDE1159E50B}">
      <dgm:prSet/>
      <dgm:spPr/>
      <dgm:t>
        <a:bodyPr/>
        <a:lstStyle/>
        <a:p>
          <a:endParaRPr lang="en-US"/>
        </a:p>
      </dgm:t>
    </dgm:pt>
    <dgm:pt modelId="{8212B636-C9B3-4EB5-8EF2-21197DFB7678}">
      <dgm:prSet/>
      <dgm:spPr/>
      <dgm:t>
        <a:bodyPr/>
        <a:lstStyle/>
        <a:p>
          <a:r>
            <a:rPr lang="en-US" b="1"/>
            <a:t>Reading All Cookies</a:t>
          </a:r>
          <a:endParaRPr lang="en-US"/>
        </a:p>
      </dgm:t>
    </dgm:pt>
    <dgm:pt modelId="{D26F3835-600C-41C4-A55D-A654C64E8DE0}" type="parTrans" cxnId="{4AF69F96-0A89-46D6-A1D3-8551D10054A2}">
      <dgm:prSet/>
      <dgm:spPr/>
      <dgm:t>
        <a:bodyPr/>
        <a:lstStyle/>
        <a:p>
          <a:endParaRPr lang="en-US"/>
        </a:p>
      </dgm:t>
    </dgm:pt>
    <dgm:pt modelId="{49F99951-FAC8-486D-BB30-0ED5AE2D5FDA}" type="sibTrans" cxnId="{4AF69F96-0A89-46D6-A1D3-8551D10054A2}">
      <dgm:prSet/>
      <dgm:spPr/>
      <dgm:t>
        <a:bodyPr/>
        <a:lstStyle/>
        <a:p>
          <a:endParaRPr lang="en-US"/>
        </a:p>
      </dgm:t>
    </dgm:pt>
    <dgm:pt modelId="{EC0EDE43-DA8E-43C1-9548-A501EC91C197}">
      <dgm:prSet/>
      <dgm:spPr/>
      <dgm:t>
        <a:bodyPr/>
        <a:lstStyle/>
        <a:p>
          <a:r>
            <a:rPr lang="en-US" b="1"/>
            <a:t>Cookie Expiration</a:t>
          </a:r>
          <a:endParaRPr lang="en-US"/>
        </a:p>
      </dgm:t>
    </dgm:pt>
    <dgm:pt modelId="{CDD4BE61-B5F7-4F47-AC18-BDBC1A71C1EF}" type="parTrans" cxnId="{947986AA-CD0D-47A1-89CB-B51DEA314CCC}">
      <dgm:prSet/>
      <dgm:spPr/>
      <dgm:t>
        <a:bodyPr/>
        <a:lstStyle/>
        <a:p>
          <a:endParaRPr lang="en-US"/>
        </a:p>
      </dgm:t>
    </dgm:pt>
    <dgm:pt modelId="{C064908B-2E15-4D84-A667-1971899249E9}" type="sibTrans" cxnId="{947986AA-CD0D-47A1-89CB-B51DEA314CCC}">
      <dgm:prSet/>
      <dgm:spPr/>
      <dgm:t>
        <a:bodyPr/>
        <a:lstStyle/>
        <a:p>
          <a:endParaRPr lang="en-US"/>
        </a:p>
      </dgm:t>
    </dgm:pt>
    <dgm:pt modelId="{50F0EC85-291D-479C-9918-F7BDED548AD1}">
      <dgm:prSet/>
      <dgm:spPr/>
      <dgm:t>
        <a:bodyPr/>
        <a:lstStyle/>
        <a:p>
          <a:r>
            <a:rPr lang="en-US" b="1"/>
            <a:t>Secure Cookie</a:t>
          </a:r>
          <a:endParaRPr lang="en-US"/>
        </a:p>
      </dgm:t>
    </dgm:pt>
    <dgm:pt modelId="{4B1C736B-A09C-4222-A34D-44BE63677605}" type="parTrans" cxnId="{05744E4B-C81D-4F23-A1B6-46E1F9EF0493}">
      <dgm:prSet/>
      <dgm:spPr/>
      <dgm:t>
        <a:bodyPr/>
        <a:lstStyle/>
        <a:p>
          <a:endParaRPr lang="en-US"/>
        </a:p>
      </dgm:t>
    </dgm:pt>
    <dgm:pt modelId="{1D50C3E0-DE44-45B0-B883-749A9FB423C0}" type="sibTrans" cxnId="{05744E4B-C81D-4F23-A1B6-46E1F9EF0493}">
      <dgm:prSet/>
      <dgm:spPr/>
      <dgm:t>
        <a:bodyPr/>
        <a:lstStyle/>
        <a:p>
          <a:endParaRPr lang="en-US"/>
        </a:p>
      </dgm:t>
    </dgm:pt>
    <dgm:pt modelId="{4FF28940-2CBB-4AEA-853D-551C92420A99}">
      <dgm:prSet/>
      <dgm:spPr/>
      <dgm:t>
        <a:bodyPr/>
        <a:lstStyle/>
        <a:p>
          <a:r>
            <a:rPr lang="en-US" b="1"/>
            <a:t>HttpOnly Cookie</a:t>
          </a:r>
          <a:endParaRPr lang="en-US"/>
        </a:p>
      </dgm:t>
    </dgm:pt>
    <dgm:pt modelId="{C2686F76-827F-44A3-8D39-0A763A63BFF0}" type="parTrans" cxnId="{7724D132-4C47-46F9-9FAA-0641C198DB64}">
      <dgm:prSet/>
      <dgm:spPr/>
      <dgm:t>
        <a:bodyPr/>
        <a:lstStyle/>
        <a:p>
          <a:endParaRPr lang="en-US"/>
        </a:p>
      </dgm:t>
    </dgm:pt>
    <dgm:pt modelId="{29936546-097A-4C5E-89C1-CB8B539E8805}" type="sibTrans" cxnId="{7724D132-4C47-46F9-9FAA-0641C198DB64}">
      <dgm:prSet/>
      <dgm:spPr/>
      <dgm:t>
        <a:bodyPr/>
        <a:lstStyle/>
        <a:p>
          <a:endParaRPr lang="en-US"/>
        </a:p>
      </dgm:t>
    </dgm:pt>
    <dgm:pt modelId="{E55FDDFC-7F75-46F2-852E-1EA977B17CB2}">
      <dgm:prSet/>
      <dgm:spPr/>
      <dgm:t>
        <a:bodyPr/>
        <a:lstStyle/>
        <a:p>
          <a:r>
            <a:rPr lang="en-US" b="1"/>
            <a:t>Cookie Scope</a:t>
          </a:r>
          <a:endParaRPr lang="en-US"/>
        </a:p>
      </dgm:t>
    </dgm:pt>
    <dgm:pt modelId="{40BDF17A-6CDC-42C9-8871-E5799969DAD7}" type="parTrans" cxnId="{60B71564-2A1D-4142-B753-96997BEE4479}">
      <dgm:prSet/>
      <dgm:spPr/>
      <dgm:t>
        <a:bodyPr/>
        <a:lstStyle/>
        <a:p>
          <a:endParaRPr lang="en-US"/>
        </a:p>
      </dgm:t>
    </dgm:pt>
    <dgm:pt modelId="{47144C50-0EBE-4534-8277-81723D7C1851}" type="sibTrans" cxnId="{60B71564-2A1D-4142-B753-96997BEE4479}">
      <dgm:prSet/>
      <dgm:spPr/>
      <dgm:t>
        <a:bodyPr/>
        <a:lstStyle/>
        <a:p>
          <a:endParaRPr lang="en-US"/>
        </a:p>
      </dgm:t>
    </dgm:pt>
    <dgm:pt modelId="{AF15E628-1A05-488D-AB63-861707D3D3EF}">
      <dgm:prSet/>
      <dgm:spPr/>
      <dgm:t>
        <a:bodyPr/>
        <a:lstStyle/>
        <a:p>
          <a:r>
            <a:rPr lang="en-US" b="1"/>
            <a:t>Deleting Cookie</a:t>
          </a:r>
          <a:endParaRPr lang="en-US"/>
        </a:p>
      </dgm:t>
    </dgm:pt>
    <dgm:pt modelId="{4AD46A1C-A44F-46FE-A683-70CFA59B6CB0}" type="parTrans" cxnId="{26B3A37D-9CB7-45F2-8122-164926EB3FFA}">
      <dgm:prSet/>
      <dgm:spPr/>
      <dgm:t>
        <a:bodyPr/>
        <a:lstStyle/>
        <a:p>
          <a:endParaRPr lang="en-US"/>
        </a:p>
      </dgm:t>
    </dgm:pt>
    <dgm:pt modelId="{CDB762CC-FE87-4C0C-8D8F-DAF3DA785D50}" type="sibTrans" cxnId="{26B3A37D-9CB7-45F2-8122-164926EB3FFA}">
      <dgm:prSet/>
      <dgm:spPr/>
      <dgm:t>
        <a:bodyPr/>
        <a:lstStyle/>
        <a:p>
          <a:endParaRPr lang="en-US"/>
        </a:p>
      </dgm:t>
    </dgm:pt>
    <dgm:pt modelId="{76EE1128-F509-4B03-A545-3F503B53DE55}" type="pres">
      <dgm:prSet presAssocID="{9D6629B6-2C91-4A51-85DE-D183628ACAAA}" presName="root" presStyleCnt="0">
        <dgm:presLayoutVars>
          <dgm:dir/>
          <dgm:resizeHandles val="exact"/>
        </dgm:presLayoutVars>
      </dgm:prSet>
      <dgm:spPr/>
    </dgm:pt>
    <dgm:pt modelId="{DC44F6E5-03AF-48E2-887F-0A69A37E68B9}" type="pres">
      <dgm:prSet presAssocID="{9D6629B6-2C91-4A51-85DE-D183628ACAAA}" presName="container" presStyleCnt="0">
        <dgm:presLayoutVars>
          <dgm:dir/>
          <dgm:resizeHandles val="exact"/>
        </dgm:presLayoutVars>
      </dgm:prSet>
      <dgm:spPr/>
    </dgm:pt>
    <dgm:pt modelId="{A448EC5D-E77F-4DCC-95E5-656C08E3DDB7}" type="pres">
      <dgm:prSet presAssocID="{BC81741A-0ADA-4954-B55C-209C9A86185A}" presName="compNode" presStyleCnt="0"/>
      <dgm:spPr/>
    </dgm:pt>
    <dgm:pt modelId="{F49B00C8-0B13-4F7B-8913-5D2B53C07D49}" type="pres">
      <dgm:prSet presAssocID="{BC81741A-0ADA-4954-B55C-209C9A86185A}" presName="iconBgRect" presStyleLbl="bgShp" presStyleIdx="0" presStyleCnt="8"/>
      <dgm:spPr/>
    </dgm:pt>
    <dgm:pt modelId="{559CE9A7-9C8A-4F9F-92FE-EC332B148D8C}" type="pres">
      <dgm:prSet presAssocID="{BC81741A-0ADA-4954-B55C-209C9A86185A}"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3E9CB190-FF32-44C6-BBFB-A4CCC804F8AC}" type="pres">
      <dgm:prSet presAssocID="{BC81741A-0ADA-4954-B55C-209C9A86185A}" presName="spaceRect" presStyleCnt="0"/>
      <dgm:spPr/>
    </dgm:pt>
    <dgm:pt modelId="{976652B4-083B-43A1-A2DC-BB5E601FF03A}" type="pres">
      <dgm:prSet presAssocID="{BC81741A-0ADA-4954-B55C-209C9A86185A}" presName="textRect" presStyleLbl="revTx" presStyleIdx="0" presStyleCnt="8">
        <dgm:presLayoutVars>
          <dgm:chMax val="1"/>
          <dgm:chPref val="1"/>
        </dgm:presLayoutVars>
      </dgm:prSet>
      <dgm:spPr/>
    </dgm:pt>
    <dgm:pt modelId="{FC6BD888-EB5C-4005-8371-137270B8B389}" type="pres">
      <dgm:prSet presAssocID="{1440B4E3-8C98-4B57-977C-5228B90B1ECE}" presName="sibTrans" presStyleLbl="sibTrans2D1" presStyleIdx="0" presStyleCnt="0"/>
      <dgm:spPr/>
    </dgm:pt>
    <dgm:pt modelId="{956CA6DA-E261-466A-9918-268CC257BA1D}" type="pres">
      <dgm:prSet presAssocID="{FD884B21-3C94-48AD-B35C-AD1AEA5FEF0C}" presName="compNode" presStyleCnt="0"/>
      <dgm:spPr/>
    </dgm:pt>
    <dgm:pt modelId="{D0D8B6DA-E537-4D99-B14B-0FD942707749}" type="pres">
      <dgm:prSet presAssocID="{FD884B21-3C94-48AD-B35C-AD1AEA5FEF0C}" presName="iconBgRect" presStyleLbl="bgShp" presStyleIdx="1" presStyleCnt="8"/>
      <dgm:spPr/>
    </dgm:pt>
    <dgm:pt modelId="{114DAB0E-AB7E-4552-A221-9121C9D1A9A4}" type="pres">
      <dgm:prSet presAssocID="{FD884B21-3C94-48AD-B35C-AD1AEA5FEF0C}"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105D8A47-1A41-4305-BE86-6DA3CAF6B418}" type="pres">
      <dgm:prSet presAssocID="{FD884B21-3C94-48AD-B35C-AD1AEA5FEF0C}" presName="spaceRect" presStyleCnt="0"/>
      <dgm:spPr/>
    </dgm:pt>
    <dgm:pt modelId="{226E050F-1B81-4052-B8D1-E0D893A5DE01}" type="pres">
      <dgm:prSet presAssocID="{FD884B21-3C94-48AD-B35C-AD1AEA5FEF0C}" presName="textRect" presStyleLbl="revTx" presStyleIdx="1" presStyleCnt="8">
        <dgm:presLayoutVars>
          <dgm:chMax val="1"/>
          <dgm:chPref val="1"/>
        </dgm:presLayoutVars>
      </dgm:prSet>
      <dgm:spPr/>
    </dgm:pt>
    <dgm:pt modelId="{DBF15EC7-6FA0-4354-B373-88769A7FF3C8}" type="pres">
      <dgm:prSet presAssocID="{9717B8FE-4EF4-4D56-90A1-A8AC4F921979}" presName="sibTrans" presStyleLbl="sibTrans2D1" presStyleIdx="0" presStyleCnt="0"/>
      <dgm:spPr/>
    </dgm:pt>
    <dgm:pt modelId="{1A32C200-D643-4370-9A8C-3A5562BD6D06}" type="pres">
      <dgm:prSet presAssocID="{8212B636-C9B3-4EB5-8EF2-21197DFB7678}" presName="compNode" presStyleCnt="0"/>
      <dgm:spPr/>
    </dgm:pt>
    <dgm:pt modelId="{1C3E41FB-366D-4172-BB77-025951A0E9D2}" type="pres">
      <dgm:prSet presAssocID="{8212B636-C9B3-4EB5-8EF2-21197DFB7678}" presName="iconBgRect" presStyleLbl="bgShp" presStyleIdx="2" presStyleCnt="8"/>
      <dgm:spPr/>
    </dgm:pt>
    <dgm:pt modelId="{7385A66E-5153-4F73-A461-D254B271E63E}" type="pres">
      <dgm:prSet presAssocID="{8212B636-C9B3-4EB5-8EF2-21197DFB7678}"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Book"/>
        </a:ext>
      </dgm:extLst>
    </dgm:pt>
    <dgm:pt modelId="{1A30BC94-4BCB-4CC7-98C3-1C011D74917A}" type="pres">
      <dgm:prSet presAssocID="{8212B636-C9B3-4EB5-8EF2-21197DFB7678}" presName="spaceRect" presStyleCnt="0"/>
      <dgm:spPr/>
    </dgm:pt>
    <dgm:pt modelId="{F1BA015A-26A6-4264-892E-A519A2C79203}" type="pres">
      <dgm:prSet presAssocID="{8212B636-C9B3-4EB5-8EF2-21197DFB7678}" presName="textRect" presStyleLbl="revTx" presStyleIdx="2" presStyleCnt="8">
        <dgm:presLayoutVars>
          <dgm:chMax val="1"/>
          <dgm:chPref val="1"/>
        </dgm:presLayoutVars>
      </dgm:prSet>
      <dgm:spPr/>
    </dgm:pt>
    <dgm:pt modelId="{0D8BC573-2AD0-46B6-A326-2DB78E14FAC8}" type="pres">
      <dgm:prSet presAssocID="{49F99951-FAC8-486D-BB30-0ED5AE2D5FDA}" presName="sibTrans" presStyleLbl="sibTrans2D1" presStyleIdx="0" presStyleCnt="0"/>
      <dgm:spPr/>
    </dgm:pt>
    <dgm:pt modelId="{D06B79FC-22F1-4C24-9F29-72FD45281CE5}" type="pres">
      <dgm:prSet presAssocID="{EC0EDE43-DA8E-43C1-9548-A501EC91C197}" presName="compNode" presStyleCnt="0"/>
      <dgm:spPr/>
    </dgm:pt>
    <dgm:pt modelId="{6FBFBB03-64D3-4F5E-9F96-6E99B06EE479}" type="pres">
      <dgm:prSet presAssocID="{EC0EDE43-DA8E-43C1-9548-A501EC91C197}" presName="iconBgRect" presStyleLbl="bgShp" presStyleIdx="3" presStyleCnt="8"/>
      <dgm:spPr/>
    </dgm:pt>
    <dgm:pt modelId="{48D2C119-48D8-4003-B4C5-15F66E37F27A}" type="pres">
      <dgm:prSet presAssocID="{EC0EDE43-DA8E-43C1-9548-A501EC91C197}"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nut"/>
        </a:ext>
      </dgm:extLst>
    </dgm:pt>
    <dgm:pt modelId="{D90C965B-2B75-4167-9356-3B20A7910A83}" type="pres">
      <dgm:prSet presAssocID="{EC0EDE43-DA8E-43C1-9548-A501EC91C197}" presName="spaceRect" presStyleCnt="0"/>
      <dgm:spPr/>
    </dgm:pt>
    <dgm:pt modelId="{EBC4B154-5D1D-4F59-A19A-2BDAD8D86394}" type="pres">
      <dgm:prSet presAssocID="{EC0EDE43-DA8E-43C1-9548-A501EC91C197}" presName="textRect" presStyleLbl="revTx" presStyleIdx="3" presStyleCnt="8">
        <dgm:presLayoutVars>
          <dgm:chMax val="1"/>
          <dgm:chPref val="1"/>
        </dgm:presLayoutVars>
      </dgm:prSet>
      <dgm:spPr/>
    </dgm:pt>
    <dgm:pt modelId="{91BDF331-A6AA-4670-890E-000D0A1E4095}" type="pres">
      <dgm:prSet presAssocID="{C064908B-2E15-4D84-A667-1971899249E9}" presName="sibTrans" presStyleLbl="sibTrans2D1" presStyleIdx="0" presStyleCnt="0"/>
      <dgm:spPr/>
    </dgm:pt>
    <dgm:pt modelId="{45200855-D5EE-44F4-B1D4-1E41B2E52E00}" type="pres">
      <dgm:prSet presAssocID="{50F0EC85-291D-479C-9918-F7BDED548AD1}" presName="compNode" presStyleCnt="0"/>
      <dgm:spPr/>
    </dgm:pt>
    <dgm:pt modelId="{0E7A1492-1E9B-47D0-B83A-BA458AF4FA82}" type="pres">
      <dgm:prSet presAssocID="{50F0EC85-291D-479C-9918-F7BDED548AD1}" presName="iconBgRect" presStyleLbl="bgShp" presStyleIdx="4" presStyleCnt="8"/>
      <dgm:spPr/>
    </dgm:pt>
    <dgm:pt modelId="{6279A915-7EC8-4981-B74C-D615474D201C}" type="pres">
      <dgm:prSet presAssocID="{50F0EC85-291D-479C-9918-F7BDED548AD1}"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9B810930-703A-4B73-AB6C-890ADD1C23E5}" type="pres">
      <dgm:prSet presAssocID="{50F0EC85-291D-479C-9918-F7BDED548AD1}" presName="spaceRect" presStyleCnt="0"/>
      <dgm:spPr/>
    </dgm:pt>
    <dgm:pt modelId="{9B889994-56CF-45E8-B480-179C93993E1C}" type="pres">
      <dgm:prSet presAssocID="{50F0EC85-291D-479C-9918-F7BDED548AD1}" presName="textRect" presStyleLbl="revTx" presStyleIdx="4" presStyleCnt="8">
        <dgm:presLayoutVars>
          <dgm:chMax val="1"/>
          <dgm:chPref val="1"/>
        </dgm:presLayoutVars>
      </dgm:prSet>
      <dgm:spPr/>
    </dgm:pt>
    <dgm:pt modelId="{27CD364C-E6C8-4225-8CB4-39893B5FC517}" type="pres">
      <dgm:prSet presAssocID="{1D50C3E0-DE44-45B0-B883-749A9FB423C0}" presName="sibTrans" presStyleLbl="sibTrans2D1" presStyleIdx="0" presStyleCnt="0"/>
      <dgm:spPr/>
    </dgm:pt>
    <dgm:pt modelId="{26023020-F82A-4BB1-957D-E038362F2C72}" type="pres">
      <dgm:prSet presAssocID="{4FF28940-2CBB-4AEA-853D-551C92420A99}" presName="compNode" presStyleCnt="0"/>
      <dgm:spPr/>
    </dgm:pt>
    <dgm:pt modelId="{0C8B17FD-9D71-4A36-B773-E65E6922549C}" type="pres">
      <dgm:prSet presAssocID="{4FF28940-2CBB-4AEA-853D-551C92420A99}" presName="iconBgRect" presStyleLbl="bgShp" presStyleIdx="5" presStyleCnt="8"/>
      <dgm:spPr/>
    </dgm:pt>
    <dgm:pt modelId="{B7CB2CCF-043F-46C0-ADF8-B0C8BA62F6E7}" type="pres">
      <dgm:prSet presAssocID="{4FF28940-2CBB-4AEA-853D-551C92420A99}"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ork and knife"/>
        </a:ext>
      </dgm:extLst>
    </dgm:pt>
    <dgm:pt modelId="{4006FF84-E158-41E4-8D76-3837E55BEAB2}" type="pres">
      <dgm:prSet presAssocID="{4FF28940-2CBB-4AEA-853D-551C92420A99}" presName="spaceRect" presStyleCnt="0"/>
      <dgm:spPr/>
    </dgm:pt>
    <dgm:pt modelId="{3D6E3A28-256F-4575-B6E1-CCFB62FC6F9F}" type="pres">
      <dgm:prSet presAssocID="{4FF28940-2CBB-4AEA-853D-551C92420A99}" presName="textRect" presStyleLbl="revTx" presStyleIdx="5" presStyleCnt="8">
        <dgm:presLayoutVars>
          <dgm:chMax val="1"/>
          <dgm:chPref val="1"/>
        </dgm:presLayoutVars>
      </dgm:prSet>
      <dgm:spPr/>
    </dgm:pt>
    <dgm:pt modelId="{EFE792E4-3013-45C5-B742-825080FB5752}" type="pres">
      <dgm:prSet presAssocID="{29936546-097A-4C5E-89C1-CB8B539E8805}" presName="sibTrans" presStyleLbl="sibTrans2D1" presStyleIdx="0" presStyleCnt="0"/>
      <dgm:spPr/>
    </dgm:pt>
    <dgm:pt modelId="{6F998E98-EBDD-4295-B797-DFAB2199B2F7}" type="pres">
      <dgm:prSet presAssocID="{E55FDDFC-7F75-46F2-852E-1EA977B17CB2}" presName="compNode" presStyleCnt="0"/>
      <dgm:spPr/>
    </dgm:pt>
    <dgm:pt modelId="{60EA9650-55B2-4E3E-BCCB-DB83D63BFD8F}" type="pres">
      <dgm:prSet presAssocID="{E55FDDFC-7F75-46F2-852E-1EA977B17CB2}" presName="iconBgRect" presStyleLbl="bgShp" presStyleIdx="6" presStyleCnt="8"/>
      <dgm:spPr/>
    </dgm:pt>
    <dgm:pt modelId="{83BFFA5E-C321-4D1C-9A37-C48BA447103A}" type="pres">
      <dgm:prSet presAssocID="{E55FDDFC-7F75-46F2-852E-1EA977B17CB2}"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User"/>
        </a:ext>
      </dgm:extLst>
    </dgm:pt>
    <dgm:pt modelId="{6C2EB2EF-98B3-47BB-826F-2FF22DA478A1}" type="pres">
      <dgm:prSet presAssocID="{E55FDDFC-7F75-46F2-852E-1EA977B17CB2}" presName="spaceRect" presStyleCnt="0"/>
      <dgm:spPr/>
    </dgm:pt>
    <dgm:pt modelId="{F9522AE1-525E-429A-94C1-9963F6C4F5ED}" type="pres">
      <dgm:prSet presAssocID="{E55FDDFC-7F75-46F2-852E-1EA977B17CB2}" presName="textRect" presStyleLbl="revTx" presStyleIdx="6" presStyleCnt="8">
        <dgm:presLayoutVars>
          <dgm:chMax val="1"/>
          <dgm:chPref val="1"/>
        </dgm:presLayoutVars>
      </dgm:prSet>
      <dgm:spPr/>
    </dgm:pt>
    <dgm:pt modelId="{97D296B5-7E32-45DA-9F3E-9A20A1E12B2B}" type="pres">
      <dgm:prSet presAssocID="{47144C50-0EBE-4534-8277-81723D7C1851}" presName="sibTrans" presStyleLbl="sibTrans2D1" presStyleIdx="0" presStyleCnt="0"/>
      <dgm:spPr/>
    </dgm:pt>
    <dgm:pt modelId="{85300F24-0724-4F04-AE79-2EBA58A4326B}" type="pres">
      <dgm:prSet presAssocID="{AF15E628-1A05-488D-AB63-861707D3D3EF}" presName="compNode" presStyleCnt="0"/>
      <dgm:spPr/>
    </dgm:pt>
    <dgm:pt modelId="{877780BC-DB3D-4F59-A158-212EB5915458}" type="pres">
      <dgm:prSet presAssocID="{AF15E628-1A05-488D-AB63-861707D3D3EF}" presName="iconBgRect" presStyleLbl="bgShp" presStyleIdx="7" presStyleCnt="8"/>
      <dgm:spPr/>
    </dgm:pt>
    <dgm:pt modelId="{42196018-D448-488C-AFEB-E14E6115BFB7}" type="pres">
      <dgm:prSet presAssocID="{AF15E628-1A05-488D-AB63-861707D3D3E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No sign"/>
        </a:ext>
      </dgm:extLst>
    </dgm:pt>
    <dgm:pt modelId="{0D03801A-0882-4131-85C7-CADDF0C88A35}" type="pres">
      <dgm:prSet presAssocID="{AF15E628-1A05-488D-AB63-861707D3D3EF}" presName="spaceRect" presStyleCnt="0"/>
      <dgm:spPr/>
    </dgm:pt>
    <dgm:pt modelId="{A63F02AD-2886-4476-A9EA-8EF9C6676EEB}" type="pres">
      <dgm:prSet presAssocID="{AF15E628-1A05-488D-AB63-861707D3D3EF}" presName="textRect" presStyleLbl="revTx" presStyleIdx="7" presStyleCnt="8">
        <dgm:presLayoutVars>
          <dgm:chMax val="1"/>
          <dgm:chPref val="1"/>
        </dgm:presLayoutVars>
      </dgm:prSet>
      <dgm:spPr/>
    </dgm:pt>
  </dgm:ptLst>
  <dgm:cxnLst>
    <dgm:cxn modelId="{8250F404-B0E2-467F-B1B5-BD153BCD1A55}" type="presOf" srcId="{FD884B21-3C94-48AD-B35C-AD1AEA5FEF0C}" destId="{226E050F-1B81-4052-B8D1-E0D893A5DE01}" srcOrd="0" destOrd="0" presId="urn:microsoft.com/office/officeart/2018/2/layout/IconCircleList"/>
    <dgm:cxn modelId="{DBAFA710-D915-498A-A6F2-CCCBDED352AB}" type="presOf" srcId="{BC81741A-0ADA-4954-B55C-209C9A86185A}" destId="{976652B4-083B-43A1-A2DC-BB5E601FF03A}" srcOrd="0" destOrd="0" presId="urn:microsoft.com/office/officeart/2018/2/layout/IconCircleList"/>
    <dgm:cxn modelId="{468F631A-836B-4A23-ADFF-3E1386A922B0}" type="presOf" srcId="{47144C50-0EBE-4534-8277-81723D7C1851}" destId="{97D296B5-7E32-45DA-9F3E-9A20A1E12B2B}" srcOrd="0" destOrd="0" presId="urn:microsoft.com/office/officeart/2018/2/layout/IconCircleList"/>
    <dgm:cxn modelId="{7724D132-4C47-46F9-9FAA-0641C198DB64}" srcId="{9D6629B6-2C91-4A51-85DE-D183628ACAAA}" destId="{4FF28940-2CBB-4AEA-853D-551C92420A99}" srcOrd="5" destOrd="0" parTransId="{C2686F76-827F-44A3-8D39-0A763A63BFF0}" sibTransId="{29936546-097A-4C5E-89C1-CB8B539E8805}"/>
    <dgm:cxn modelId="{03A15A34-A0DF-45EE-8E01-70BB14636644}" type="presOf" srcId="{C064908B-2E15-4D84-A667-1971899249E9}" destId="{91BDF331-A6AA-4670-890E-000D0A1E4095}" srcOrd="0" destOrd="0" presId="urn:microsoft.com/office/officeart/2018/2/layout/IconCircleList"/>
    <dgm:cxn modelId="{DE35613B-3E04-47DE-A599-BDDC9DB95075}" type="presOf" srcId="{4FF28940-2CBB-4AEA-853D-551C92420A99}" destId="{3D6E3A28-256F-4575-B6E1-CCFB62FC6F9F}" srcOrd="0" destOrd="0" presId="urn:microsoft.com/office/officeart/2018/2/layout/IconCircleList"/>
    <dgm:cxn modelId="{60B71564-2A1D-4142-B753-96997BEE4479}" srcId="{9D6629B6-2C91-4A51-85DE-D183628ACAAA}" destId="{E55FDDFC-7F75-46F2-852E-1EA977B17CB2}" srcOrd="6" destOrd="0" parTransId="{40BDF17A-6CDC-42C9-8871-E5799969DAD7}" sibTransId="{47144C50-0EBE-4534-8277-81723D7C1851}"/>
    <dgm:cxn modelId="{293C7945-2D18-43EA-A7F3-826DC8C653CC}" type="presOf" srcId="{50F0EC85-291D-479C-9918-F7BDED548AD1}" destId="{9B889994-56CF-45E8-B480-179C93993E1C}" srcOrd="0" destOrd="0" presId="urn:microsoft.com/office/officeart/2018/2/layout/IconCircleList"/>
    <dgm:cxn modelId="{263E114B-8A4B-4DD1-891E-C1A346B27022}" type="presOf" srcId="{9717B8FE-4EF4-4D56-90A1-A8AC4F921979}" destId="{DBF15EC7-6FA0-4354-B373-88769A7FF3C8}" srcOrd="0" destOrd="0" presId="urn:microsoft.com/office/officeart/2018/2/layout/IconCircleList"/>
    <dgm:cxn modelId="{05744E4B-C81D-4F23-A1B6-46E1F9EF0493}" srcId="{9D6629B6-2C91-4A51-85DE-D183628ACAAA}" destId="{50F0EC85-291D-479C-9918-F7BDED548AD1}" srcOrd="4" destOrd="0" parTransId="{4B1C736B-A09C-4222-A34D-44BE63677605}" sibTransId="{1D50C3E0-DE44-45B0-B883-749A9FB423C0}"/>
    <dgm:cxn modelId="{FDE40654-6DA6-4426-9C4A-F0F4692181D9}" srcId="{9D6629B6-2C91-4A51-85DE-D183628ACAAA}" destId="{BC81741A-0ADA-4954-B55C-209C9A86185A}" srcOrd="0" destOrd="0" parTransId="{C3AB1D73-57B4-4CFF-B1CF-5A109B67E8D9}" sibTransId="{1440B4E3-8C98-4B57-977C-5228B90B1ECE}"/>
    <dgm:cxn modelId="{DE077258-5F20-4F2B-A459-F23312216771}" type="presOf" srcId="{8212B636-C9B3-4EB5-8EF2-21197DFB7678}" destId="{F1BA015A-26A6-4264-892E-A519A2C79203}" srcOrd="0" destOrd="0" presId="urn:microsoft.com/office/officeart/2018/2/layout/IconCircleList"/>
    <dgm:cxn modelId="{BB6EC978-D7B0-4D65-8C93-71C4CAF64A4F}" type="presOf" srcId="{9D6629B6-2C91-4A51-85DE-D183628ACAAA}" destId="{76EE1128-F509-4B03-A545-3F503B53DE55}" srcOrd="0" destOrd="0" presId="urn:microsoft.com/office/officeart/2018/2/layout/IconCircleList"/>
    <dgm:cxn modelId="{26B3A37D-9CB7-45F2-8122-164926EB3FFA}" srcId="{9D6629B6-2C91-4A51-85DE-D183628ACAAA}" destId="{AF15E628-1A05-488D-AB63-861707D3D3EF}" srcOrd="7" destOrd="0" parTransId="{4AD46A1C-A44F-46FE-A683-70CFA59B6CB0}" sibTransId="{CDB762CC-FE87-4C0C-8D8F-DAF3DA785D50}"/>
    <dgm:cxn modelId="{0C04408F-AB57-4313-A870-8A1BD0661BF0}" type="presOf" srcId="{EC0EDE43-DA8E-43C1-9548-A501EC91C197}" destId="{EBC4B154-5D1D-4F59-A19A-2BDAD8D86394}" srcOrd="0" destOrd="0" presId="urn:microsoft.com/office/officeart/2018/2/layout/IconCircleList"/>
    <dgm:cxn modelId="{8DC55792-74FC-4060-8C9A-2F12210D4C04}" type="presOf" srcId="{29936546-097A-4C5E-89C1-CB8B539E8805}" destId="{EFE792E4-3013-45C5-B742-825080FB5752}" srcOrd="0" destOrd="0" presId="urn:microsoft.com/office/officeart/2018/2/layout/IconCircleList"/>
    <dgm:cxn modelId="{4AF69F96-0A89-46D6-A1D3-8551D10054A2}" srcId="{9D6629B6-2C91-4A51-85DE-D183628ACAAA}" destId="{8212B636-C9B3-4EB5-8EF2-21197DFB7678}" srcOrd="2" destOrd="0" parTransId="{D26F3835-600C-41C4-A55D-A654C64E8DE0}" sibTransId="{49F99951-FAC8-486D-BB30-0ED5AE2D5FDA}"/>
    <dgm:cxn modelId="{BF3C2CA6-0AA2-409C-9039-BA4BCE3278AC}" type="presOf" srcId="{1440B4E3-8C98-4B57-977C-5228B90B1ECE}" destId="{FC6BD888-EB5C-4005-8371-137270B8B389}" srcOrd="0" destOrd="0" presId="urn:microsoft.com/office/officeart/2018/2/layout/IconCircleList"/>
    <dgm:cxn modelId="{947986AA-CD0D-47A1-89CB-B51DEA314CCC}" srcId="{9D6629B6-2C91-4A51-85DE-D183628ACAAA}" destId="{EC0EDE43-DA8E-43C1-9548-A501EC91C197}" srcOrd="3" destOrd="0" parTransId="{CDD4BE61-B5F7-4F47-AC18-BDBC1A71C1EF}" sibTransId="{C064908B-2E15-4D84-A667-1971899249E9}"/>
    <dgm:cxn modelId="{874A16AE-067B-4BCB-A888-B556F272023E}" type="presOf" srcId="{49F99951-FAC8-486D-BB30-0ED5AE2D5FDA}" destId="{0D8BC573-2AD0-46B6-A326-2DB78E14FAC8}" srcOrd="0" destOrd="0" presId="urn:microsoft.com/office/officeart/2018/2/layout/IconCircleList"/>
    <dgm:cxn modelId="{3F8F56BD-396C-40C9-A0F9-DEBE6D696078}" type="presOf" srcId="{AF15E628-1A05-488D-AB63-861707D3D3EF}" destId="{A63F02AD-2886-4476-A9EA-8EF9C6676EEB}" srcOrd="0" destOrd="0" presId="urn:microsoft.com/office/officeart/2018/2/layout/IconCircleList"/>
    <dgm:cxn modelId="{FCB755F6-80E7-400D-9837-6559233E81A8}" type="presOf" srcId="{E55FDDFC-7F75-46F2-852E-1EA977B17CB2}" destId="{F9522AE1-525E-429A-94C1-9963F6C4F5ED}" srcOrd="0" destOrd="0" presId="urn:microsoft.com/office/officeart/2018/2/layout/IconCircleList"/>
    <dgm:cxn modelId="{7CACBDF6-7845-45F2-B419-7EDE1159E50B}" srcId="{9D6629B6-2C91-4A51-85DE-D183628ACAAA}" destId="{FD884B21-3C94-48AD-B35C-AD1AEA5FEF0C}" srcOrd="1" destOrd="0" parTransId="{7040D826-7999-44CA-A0AC-CA5F8E13FAA5}" sibTransId="{9717B8FE-4EF4-4D56-90A1-A8AC4F921979}"/>
    <dgm:cxn modelId="{3676E4F9-8E48-4188-83FA-85D3063D37E2}" type="presOf" srcId="{1D50C3E0-DE44-45B0-B883-749A9FB423C0}" destId="{27CD364C-E6C8-4225-8CB4-39893B5FC517}" srcOrd="0" destOrd="0" presId="urn:microsoft.com/office/officeart/2018/2/layout/IconCircleList"/>
    <dgm:cxn modelId="{7D5106D9-7B80-449B-A49D-E4AE62BB19F9}" type="presParOf" srcId="{76EE1128-F509-4B03-A545-3F503B53DE55}" destId="{DC44F6E5-03AF-48E2-887F-0A69A37E68B9}" srcOrd="0" destOrd="0" presId="urn:microsoft.com/office/officeart/2018/2/layout/IconCircleList"/>
    <dgm:cxn modelId="{FE2D4C1E-4147-4A38-83A4-492030312485}" type="presParOf" srcId="{DC44F6E5-03AF-48E2-887F-0A69A37E68B9}" destId="{A448EC5D-E77F-4DCC-95E5-656C08E3DDB7}" srcOrd="0" destOrd="0" presId="urn:microsoft.com/office/officeart/2018/2/layout/IconCircleList"/>
    <dgm:cxn modelId="{923CC5D9-1A5C-4A88-B584-940FE36F466D}" type="presParOf" srcId="{A448EC5D-E77F-4DCC-95E5-656C08E3DDB7}" destId="{F49B00C8-0B13-4F7B-8913-5D2B53C07D49}" srcOrd="0" destOrd="0" presId="urn:microsoft.com/office/officeart/2018/2/layout/IconCircleList"/>
    <dgm:cxn modelId="{47425731-C125-40AD-8EAF-85D6198BF107}" type="presParOf" srcId="{A448EC5D-E77F-4DCC-95E5-656C08E3DDB7}" destId="{559CE9A7-9C8A-4F9F-92FE-EC332B148D8C}" srcOrd="1" destOrd="0" presId="urn:microsoft.com/office/officeart/2018/2/layout/IconCircleList"/>
    <dgm:cxn modelId="{07344B23-4696-4644-BC17-0999246D069C}" type="presParOf" srcId="{A448EC5D-E77F-4DCC-95E5-656C08E3DDB7}" destId="{3E9CB190-FF32-44C6-BBFB-A4CCC804F8AC}" srcOrd="2" destOrd="0" presId="urn:microsoft.com/office/officeart/2018/2/layout/IconCircleList"/>
    <dgm:cxn modelId="{04D63E80-F8A8-4AC2-A7B5-41B0A293C771}" type="presParOf" srcId="{A448EC5D-E77F-4DCC-95E5-656C08E3DDB7}" destId="{976652B4-083B-43A1-A2DC-BB5E601FF03A}" srcOrd="3" destOrd="0" presId="urn:microsoft.com/office/officeart/2018/2/layout/IconCircleList"/>
    <dgm:cxn modelId="{501E2B46-2F14-4E91-81D1-C25E9146A64A}" type="presParOf" srcId="{DC44F6E5-03AF-48E2-887F-0A69A37E68B9}" destId="{FC6BD888-EB5C-4005-8371-137270B8B389}" srcOrd="1" destOrd="0" presId="urn:microsoft.com/office/officeart/2018/2/layout/IconCircleList"/>
    <dgm:cxn modelId="{DFB63B4F-E1D3-4F31-A6DF-CB484C0BA3A1}" type="presParOf" srcId="{DC44F6E5-03AF-48E2-887F-0A69A37E68B9}" destId="{956CA6DA-E261-466A-9918-268CC257BA1D}" srcOrd="2" destOrd="0" presId="urn:microsoft.com/office/officeart/2018/2/layout/IconCircleList"/>
    <dgm:cxn modelId="{C268C008-0B17-416C-9986-128F62F14E83}" type="presParOf" srcId="{956CA6DA-E261-466A-9918-268CC257BA1D}" destId="{D0D8B6DA-E537-4D99-B14B-0FD942707749}" srcOrd="0" destOrd="0" presId="urn:microsoft.com/office/officeart/2018/2/layout/IconCircleList"/>
    <dgm:cxn modelId="{D52E175C-21D9-4825-9A40-19A9C4746729}" type="presParOf" srcId="{956CA6DA-E261-466A-9918-268CC257BA1D}" destId="{114DAB0E-AB7E-4552-A221-9121C9D1A9A4}" srcOrd="1" destOrd="0" presId="urn:microsoft.com/office/officeart/2018/2/layout/IconCircleList"/>
    <dgm:cxn modelId="{F3DB782A-8CCF-44CA-9CA8-E5A16019DA60}" type="presParOf" srcId="{956CA6DA-E261-466A-9918-268CC257BA1D}" destId="{105D8A47-1A41-4305-BE86-6DA3CAF6B418}" srcOrd="2" destOrd="0" presId="urn:microsoft.com/office/officeart/2018/2/layout/IconCircleList"/>
    <dgm:cxn modelId="{ABAFFE4B-0040-4E1F-8203-50C5F46A4AB4}" type="presParOf" srcId="{956CA6DA-E261-466A-9918-268CC257BA1D}" destId="{226E050F-1B81-4052-B8D1-E0D893A5DE01}" srcOrd="3" destOrd="0" presId="urn:microsoft.com/office/officeart/2018/2/layout/IconCircleList"/>
    <dgm:cxn modelId="{50D2B6E1-02F9-4109-8BD7-699D1FC16E68}" type="presParOf" srcId="{DC44F6E5-03AF-48E2-887F-0A69A37E68B9}" destId="{DBF15EC7-6FA0-4354-B373-88769A7FF3C8}" srcOrd="3" destOrd="0" presId="urn:microsoft.com/office/officeart/2018/2/layout/IconCircleList"/>
    <dgm:cxn modelId="{6D9FA1AB-FF46-4D98-8B77-3D9267F921D2}" type="presParOf" srcId="{DC44F6E5-03AF-48E2-887F-0A69A37E68B9}" destId="{1A32C200-D643-4370-9A8C-3A5562BD6D06}" srcOrd="4" destOrd="0" presId="urn:microsoft.com/office/officeart/2018/2/layout/IconCircleList"/>
    <dgm:cxn modelId="{03565B60-1F2A-44E8-B663-33EF60920E76}" type="presParOf" srcId="{1A32C200-D643-4370-9A8C-3A5562BD6D06}" destId="{1C3E41FB-366D-4172-BB77-025951A0E9D2}" srcOrd="0" destOrd="0" presId="urn:microsoft.com/office/officeart/2018/2/layout/IconCircleList"/>
    <dgm:cxn modelId="{C5C96A52-DDF1-4DC0-B144-75AFE96C8DF3}" type="presParOf" srcId="{1A32C200-D643-4370-9A8C-3A5562BD6D06}" destId="{7385A66E-5153-4F73-A461-D254B271E63E}" srcOrd="1" destOrd="0" presId="urn:microsoft.com/office/officeart/2018/2/layout/IconCircleList"/>
    <dgm:cxn modelId="{D3AE2DC5-DDC8-4BD5-8D01-0971C62837DD}" type="presParOf" srcId="{1A32C200-D643-4370-9A8C-3A5562BD6D06}" destId="{1A30BC94-4BCB-4CC7-98C3-1C011D74917A}" srcOrd="2" destOrd="0" presId="urn:microsoft.com/office/officeart/2018/2/layout/IconCircleList"/>
    <dgm:cxn modelId="{9CE06DF6-5602-43FB-AC37-8B02B8CF72EB}" type="presParOf" srcId="{1A32C200-D643-4370-9A8C-3A5562BD6D06}" destId="{F1BA015A-26A6-4264-892E-A519A2C79203}" srcOrd="3" destOrd="0" presId="urn:microsoft.com/office/officeart/2018/2/layout/IconCircleList"/>
    <dgm:cxn modelId="{1AB612FD-FAFD-402A-9FC1-240FE4B76011}" type="presParOf" srcId="{DC44F6E5-03AF-48E2-887F-0A69A37E68B9}" destId="{0D8BC573-2AD0-46B6-A326-2DB78E14FAC8}" srcOrd="5" destOrd="0" presId="urn:microsoft.com/office/officeart/2018/2/layout/IconCircleList"/>
    <dgm:cxn modelId="{2738590B-3D6D-4EB5-8DC0-B8EC00F3D08B}" type="presParOf" srcId="{DC44F6E5-03AF-48E2-887F-0A69A37E68B9}" destId="{D06B79FC-22F1-4C24-9F29-72FD45281CE5}" srcOrd="6" destOrd="0" presId="urn:microsoft.com/office/officeart/2018/2/layout/IconCircleList"/>
    <dgm:cxn modelId="{EFB4BB02-136E-407F-A49F-DBB9C9636CFB}" type="presParOf" srcId="{D06B79FC-22F1-4C24-9F29-72FD45281CE5}" destId="{6FBFBB03-64D3-4F5E-9F96-6E99B06EE479}" srcOrd="0" destOrd="0" presId="urn:microsoft.com/office/officeart/2018/2/layout/IconCircleList"/>
    <dgm:cxn modelId="{7BC9F30F-66EE-459A-9C45-435A3D90EB6B}" type="presParOf" srcId="{D06B79FC-22F1-4C24-9F29-72FD45281CE5}" destId="{48D2C119-48D8-4003-B4C5-15F66E37F27A}" srcOrd="1" destOrd="0" presId="urn:microsoft.com/office/officeart/2018/2/layout/IconCircleList"/>
    <dgm:cxn modelId="{42289ECC-8032-49ED-A8AB-92DEBE0E60B8}" type="presParOf" srcId="{D06B79FC-22F1-4C24-9F29-72FD45281CE5}" destId="{D90C965B-2B75-4167-9356-3B20A7910A83}" srcOrd="2" destOrd="0" presId="urn:microsoft.com/office/officeart/2018/2/layout/IconCircleList"/>
    <dgm:cxn modelId="{7BE2A5CF-C739-43F9-B37B-D17271B75CDB}" type="presParOf" srcId="{D06B79FC-22F1-4C24-9F29-72FD45281CE5}" destId="{EBC4B154-5D1D-4F59-A19A-2BDAD8D86394}" srcOrd="3" destOrd="0" presId="urn:microsoft.com/office/officeart/2018/2/layout/IconCircleList"/>
    <dgm:cxn modelId="{4E5052CE-51D4-46A8-9F6C-01A8C7E3F193}" type="presParOf" srcId="{DC44F6E5-03AF-48E2-887F-0A69A37E68B9}" destId="{91BDF331-A6AA-4670-890E-000D0A1E4095}" srcOrd="7" destOrd="0" presId="urn:microsoft.com/office/officeart/2018/2/layout/IconCircleList"/>
    <dgm:cxn modelId="{C33DE50C-D714-4677-929B-10D93002AE0E}" type="presParOf" srcId="{DC44F6E5-03AF-48E2-887F-0A69A37E68B9}" destId="{45200855-D5EE-44F4-B1D4-1E41B2E52E00}" srcOrd="8" destOrd="0" presId="urn:microsoft.com/office/officeart/2018/2/layout/IconCircleList"/>
    <dgm:cxn modelId="{CA25E82E-BF91-4085-AF09-F6C107030D1F}" type="presParOf" srcId="{45200855-D5EE-44F4-B1D4-1E41B2E52E00}" destId="{0E7A1492-1E9B-47D0-B83A-BA458AF4FA82}" srcOrd="0" destOrd="0" presId="urn:microsoft.com/office/officeart/2018/2/layout/IconCircleList"/>
    <dgm:cxn modelId="{A6E70D41-6316-4448-A4F4-A35DEDB654B1}" type="presParOf" srcId="{45200855-D5EE-44F4-B1D4-1E41B2E52E00}" destId="{6279A915-7EC8-4981-B74C-D615474D201C}" srcOrd="1" destOrd="0" presId="urn:microsoft.com/office/officeart/2018/2/layout/IconCircleList"/>
    <dgm:cxn modelId="{1251C782-3BA5-4F79-AF06-C93B2D6FBE2A}" type="presParOf" srcId="{45200855-D5EE-44F4-B1D4-1E41B2E52E00}" destId="{9B810930-703A-4B73-AB6C-890ADD1C23E5}" srcOrd="2" destOrd="0" presId="urn:microsoft.com/office/officeart/2018/2/layout/IconCircleList"/>
    <dgm:cxn modelId="{880E4DDF-2606-4DEC-BCC9-A3EF50766322}" type="presParOf" srcId="{45200855-D5EE-44F4-B1D4-1E41B2E52E00}" destId="{9B889994-56CF-45E8-B480-179C93993E1C}" srcOrd="3" destOrd="0" presId="urn:microsoft.com/office/officeart/2018/2/layout/IconCircleList"/>
    <dgm:cxn modelId="{06541F51-9161-4A6F-A183-16BB12A016E6}" type="presParOf" srcId="{DC44F6E5-03AF-48E2-887F-0A69A37E68B9}" destId="{27CD364C-E6C8-4225-8CB4-39893B5FC517}" srcOrd="9" destOrd="0" presId="urn:microsoft.com/office/officeart/2018/2/layout/IconCircleList"/>
    <dgm:cxn modelId="{71AF4A67-980D-4112-8855-996CEA82670E}" type="presParOf" srcId="{DC44F6E5-03AF-48E2-887F-0A69A37E68B9}" destId="{26023020-F82A-4BB1-957D-E038362F2C72}" srcOrd="10" destOrd="0" presId="urn:microsoft.com/office/officeart/2018/2/layout/IconCircleList"/>
    <dgm:cxn modelId="{A9EE4157-764F-4785-BA0F-F53B332447CD}" type="presParOf" srcId="{26023020-F82A-4BB1-957D-E038362F2C72}" destId="{0C8B17FD-9D71-4A36-B773-E65E6922549C}" srcOrd="0" destOrd="0" presId="urn:microsoft.com/office/officeart/2018/2/layout/IconCircleList"/>
    <dgm:cxn modelId="{3AFFDCFF-C05F-444E-A611-9CB8EC138B95}" type="presParOf" srcId="{26023020-F82A-4BB1-957D-E038362F2C72}" destId="{B7CB2CCF-043F-46C0-ADF8-B0C8BA62F6E7}" srcOrd="1" destOrd="0" presId="urn:microsoft.com/office/officeart/2018/2/layout/IconCircleList"/>
    <dgm:cxn modelId="{04DACAE5-6FE7-41F7-B8F8-4FE5BDA60CC5}" type="presParOf" srcId="{26023020-F82A-4BB1-957D-E038362F2C72}" destId="{4006FF84-E158-41E4-8D76-3837E55BEAB2}" srcOrd="2" destOrd="0" presId="urn:microsoft.com/office/officeart/2018/2/layout/IconCircleList"/>
    <dgm:cxn modelId="{41280216-07BA-4D78-903A-B4D240E1A8D8}" type="presParOf" srcId="{26023020-F82A-4BB1-957D-E038362F2C72}" destId="{3D6E3A28-256F-4575-B6E1-CCFB62FC6F9F}" srcOrd="3" destOrd="0" presId="urn:microsoft.com/office/officeart/2018/2/layout/IconCircleList"/>
    <dgm:cxn modelId="{C6B60964-B856-4227-95F4-C47B281834D9}" type="presParOf" srcId="{DC44F6E5-03AF-48E2-887F-0A69A37E68B9}" destId="{EFE792E4-3013-45C5-B742-825080FB5752}" srcOrd="11" destOrd="0" presId="urn:microsoft.com/office/officeart/2018/2/layout/IconCircleList"/>
    <dgm:cxn modelId="{020463FD-9CA4-4548-95C6-56CFBC3CD019}" type="presParOf" srcId="{DC44F6E5-03AF-48E2-887F-0A69A37E68B9}" destId="{6F998E98-EBDD-4295-B797-DFAB2199B2F7}" srcOrd="12" destOrd="0" presId="urn:microsoft.com/office/officeart/2018/2/layout/IconCircleList"/>
    <dgm:cxn modelId="{E0A92DD2-285D-4AD7-A939-0FC3CFB1E442}" type="presParOf" srcId="{6F998E98-EBDD-4295-B797-DFAB2199B2F7}" destId="{60EA9650-55B2-4E3E-BCCB-DB83D63BFD8F}" srcOrd="0" destOrd="0" presId="urn:microsoft.com/office/officeart/2018/2/layout/IconCircleList"/>
    <dgm:cxn modelId="{49CEEFE9-857C-4F39-B282-EE2BD961A48B}" type="presParOf" srcId="{6F998E98-EBDD-4295-B797-DFAB2199B2F7}" destId="{83BFFA5E-C321-4D1C-9A37-C48BA447103A}" srcOrd="1" destOrd="0" presId="urn:microsoft.com/office/officeart/2018/2/layout/IconCircleList"/>
    <dgm:cxn modelId="{91206A27-6634-4393-A366-035C76DABA5F}" type="presParOf" srcId="{6F998E98-EBDD-4295-B797-DFAB2199B2F7}" destId="{6C2EB2EF-98B3-47BB-826F-2FF22DA478A1}" srcOrd="2" destOrd="0" presId="urn:microsoft.com/office/officeart/2018/2/layout/IconCircleList"/>
    <dgm:cxn modelId="{906EFDA1-9DFD-47F9-BB0F-ADB3121C522A}" type="presParOf" srcId="{6F998E98-EBDD-4295-B797-DFAB2199B2F7}" destId="{F9522AE1-525E-429A-94C1-9963F6C4F5ED}" srcOrd="3" destOrd="0" presId="urn:microsoft.com/office/officeart/2018/2/layout/IconCircleList"/>
    <dgm:cxn modelId="{4A4BDE23-EC6D-4426-98FE-ABBC237EA3B8}" type="presParOf" srcId="{DC44F6E5-03AF-48E2-887F-0A69A37E68B9}" destId="{97D296B5-7E32-45DA-9F3E-9A20A1E12B2B}" srcOrd="13" destOrd="0" presId="urn:microsoft.com/office/officeart/2018/2/layout/IconCircleList"/>
    <dgm:cxn modelId="{910C59BE-5B87-4E4F-B144-EAA2C5D1D683}" type="presParOf" srcId="{DC44F6E5-03AF-48E2-887F-0A69A37E68B9}" destId="{85300F24-0724-4F04-AE79-2EBA58A4326B}" srcOrd="14" destOrd="0" presId="urn:microsoft.com/office/officeart/2018/2/layout/IconCircleList"/>
    <dgm:cxn modelId="{152A8896-38E8-4631-B868-F78391DD7BA8}" type="presParOf" srcId="{85300F24-0724-4F04-AE79-2EBA58A4326B}" destId="{877780BC-DB3D-4F59-A158-212EB5915458}" srcOrd="0" destOrd="0" presId="urn:microsoft.com/office/officeart/2018/2/layout/IconCircleList"/>
    <dgm:cxn modelId="{7AC08718-60E9-4FB1-9F78-6DF01575ED38}" type="presParOf" srcId="{85300F24-0724-4F04-AE79-2EBA58A4326B}" destId="{42196018-D448-488C-AFEB-E14E6115BFB7}" srcOrd="1" destOrd="0" presId="urn:microsoft.com/office/officeart/2018/2/layout/IconCircleList"/>
    <dgm:cxn modelId="{65FB7E2D-18F1-49D9-9A5E-9773FE9CC6DB}" type="presParOf" srcId="{85300F24-0724-4F04-AE79-2EBA58A4326B}" destId="{0D03801A-0882-4131-85C7-CADDF0C88A35}" srcOrd="2" destOrd="0" presId="urn:microsoft.com/office/officeart/2018/2/layout/IconCircleList"/>
    <dgm:cxn modelId="{5A5F09EF-4D7C-4109-895B-6B022F1A988A}" type="presParOf" srcId="{85300F24-0724-4F04-AE79-2EBA58A4326B}" destId="{A63F02AD-2886-4476-A9EA-8EF9C6676EEB}" srcOrd="3" destOrd="0" presId="urn:microsoft.com/office/officeart/2018/2/layout/IconCircle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54930-BC59-4C27-B255-BB7C5FA8A02C}">
      <dsp:nvSpPr>
        <dsp:cNvPr id="0" name=""/>
        <dsp:cNvSpPr/>
      </dsp:nvSpPr>
      <dsp:spPr>
        <a:xfrm>
          <a:off x="0" y="51032"/>
          <a:ext cx="5141912" cy="25833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Session </a:t>
          </a:r>
          <a:r>
            <a:rPr lang="en-US" sz="4800" kern="1200" dirty="0" err="1"/>
            <a:t>với</a:t>
          </a:r>
          <a:r>
            <a:rPr lang="en-US" sz="4800" kern="1200" dirty="0"/>
            <a:t> java/spring MVC</a:t>
          </a:r>
        </a:p>
      </dsp:txBody>
      <dsp:txXfrm>
        <a:off x="126109" y="177141"/>
        <a:ext cx="4889694" cy="2331141"/>
      </dsp:txXfrm>
    </dsp:sp>
    <dsp:sp modelId="{2F5C25B8-353C-49FA-82B3-0DFEF90FDFC8}">
      <dsp:nvSpPr>
        <dsp:cNvPr id="0" name=""/>
        <dsp:cNvSpPr/>
      </dsp:nvSpPr>
      <dsp:spPr>
        <a:xfrm>
          <a:off x="0" y="2772632"/>
          <a:ext cx="5141912" cy="2583359"/>
        </a:xfrm>
        <a:prstGeom prst="round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Session với Spring Session Module</a:t>
          </a:r>
        </a:p>
      </dsp:txBody>
      <dsp:txXfrm>
        <a:off x="126109" y="2898741"/>
        <a:ext cx="4889694" cy="23311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0A38C-BB72-4DF6-98C7-DA440007A9B6}">
      <dsp:nvSpPr>
        <dsp:cNvPr id="0" name=""/>
        <dsp:cNvSpPr/>
      </dsp:nvSpPr>
      <dsp:spPr>
        <a:xfrm>
          <a:off x="0" y="120827"/>
          <a:ext cx="6572250" cy="16747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80CCFF-B5F1-48FE-88B0-E5D3C6649684}">
      <dsp:nvSpPr>
        <dsp:cNvPr id="0" name=""/>
        <dsp:cNvSpPr/>
      </dsp:nvSpPr>
      <dsp:spPr>
        <a:xfrm>
          <a:off x="506615" y="906424"/>
          <a:ext cx="921119" cy="9211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ACEB3E-C4A6-43DE-8639-85548373CEE5}">
      <dsp:nvSpPr>
        <dsp:cNvPr id="0" name=""/>
        <dsp:cNvSpPr/>
      </dsp:nvSpPr>
      <dsp:spPr>
        <a:xfrm>
          <a:off x="1911866" y="263014"/>
          <a:ext cx="4636008" cy="1674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246" tIns="177246" rIns="177246" bIns="177246" numCol="1" spcCol="1270" anchor="ctr" anchorCtr="0">
          <a:noAutofit/>
        </a:bodyPr>
        <a:lstStyle/>
        <a:p>
          <a:pPr marL="0" lvl="0" indent="0" algn="l" defTabSz="977900">
            <a:lnSpc>
              <a:spcPct val="100000"/>
            </a:lnSpc>
            <a:spcBef>
              <a:spcPct val="0"/>
            </a:spcBef>
            <a:spcAft>
              <a:spcPct val="35000"/>
            </a:spcAft>
            <a:buNone/>
          </a:pPr>
          <a:r>
            <a:rPr lang="en-US" sz="2200" kern="1200" dirty="0" err="1"/>
            <a:t>Với</a:t>
          </a:r>
          <a:r>
            <a:rPr lang="en-US" sz="2200" kern="1200" dirty="0"/>
            <a:t> java EE, java servlet, </a:t>
          </a:r>
          <a:r>
            <a:rPr lang="en-US" sz="2200" kern="1200" dirty="0" err="1"/>
            <a:t>chúng</a:t>
          </a:r>
          <a:r>
            <a:rPr lang="en-US" sz="2200" kern="1200" dirty="0"/>
            <a:t> ta </a:t>
          </a:r>
          <a:r>
            <a:rPr lang="en-US" sz="2200" kern="1200" dirty="0" err="1"/>
            <a:t>sử</a:t>
          </a:r>
          <a:r>
            <a:rPr lang="en-US" sz="2200" kern="1200" dirty="0"/>
            <a:t> </a:t>
          </a:r>
          <a:r>
            <a:rPr lang="en-US" sz="2200" kern="1200" dirty="0" err="1"/>
            <a:t>dụng</a:t>
          </a:r>
          <a:r>
            <a:rPr lang="en-US" sz="2200" kern="1200" dirty="0"/>
            <a:t> </a:t>
          </a:r>
          <a:r>
            <a:rPr lang="en-US" sz="2200" kern="1200" dirty="0" err="1"/>
            <a:t>HttpSession</a:t>
          </a:r>
          <a:r>
            <a:rPr lang="en-US" sz="2200" kern="1200" dirty="0"/>
            <a:t> </a:t>
          </a:r>
          <a:r>
            <a:rPr lang="en-US" sz="2200" kern="1200" dirty="0" err="1"/>
            <a:t>với</a:t>
          </a:r>
          <a:r>
            <a:rPr lang="en-US" sz="2200" kern="1200" dirty="0"/>
            <a:t> </a:t>
          </a:r>
          <a:r>
            <a:rPr lang="en-US" sz="2200" kern="1200" dirty="0" err="1"/>
            <a:t>các</a:t>
          </a:r>
          <a:r>
            <a:rPr lang="en-US" sz="2200" kern="1200" dirty="0"/>
            <a:t> </a:t>
          </a:r>
          <a:r>
            <a:rPr lang="en-US" sz="2200" kern="1200" dirty="0" err="1"/>
            <a:t>phương</a:t>
          </a:r>
          <a:r>
            <a:rPr lang="en-US" sz="2200" kern="1200" dirty="0"/>
            <a:t> </a:t>
          </a:r>
          <a:r>
            <a:rPr lang="en-US" sz="2200" kern="1200" dirty="0" err="1"/>
            <a:t>thức</a:t>
          </a:r>
          <a:r>
            <a:rPr lang="en-US" sz="2200" kern="1200" dirty="0"/>
            <a:t> </a:t>
          </a:r>
          <a:r>
            <a:rPr lang="en-US" sz="2200" kern="1200" dirty="0" err="1"/>
            <a:t>hỗ</a:t>
          </a:r>
          <a:r>
            <a:rPr lang="en-US" sz="2200" kern="1200" dirty="0"/>
            <a:t> </a:t>
          </a:r>
          <a:r>
            <a:rPr lang="en-US" sz="2200" kern="1200" dirty="0" err="1"/>
            <a:t>trợ</a:t>
          </a:r>
          <a:r>
            <a:rPr lang="en-US" sz="2200" kern="1200" dirty="0"/>
            <a:t> </a:t>
          </a:r>
          <a:r>
            <a:rPr lang="en-US" sz="2200" kern="1200" dirty="0" err="1"/>
            <a:t>nh</a:t>
          </a:r>
          <a:r>
            <a:rPr lang="vi-VN" sz="2200" kern="1200" dirty="0"/>
            <a:t>ư</a:t>
          </a:r>
          <a:r>
            <a:rPr lang="en-US" sz="2200" kern="1200" dirty="0"/>
            <a:t> ở </a:t>
          </a:r>
          <a:r>
            <a:rPr lang="en-US" sz="2200" kern="1200" dirty="0" err="1"/>
            <a:t>trên</a:t>
          </a:r>
          <a:endParaRPr lang="en-US" sz="2200" kern="1200" dirty="0"/>
        </a:p>
      </dsp:txBody>
      <dsp:txXfrm>
        <a:off x="1911866" y="263014"/>
        <a:ext cx="4636008" cy="1674762"/>
      </dsp:txXfrm>
    </dsp:sp>
    <dsp:sp modelId="{E0373406-AB51-4C8C-80B2-823AFE75CAB0}">
      <dsp:nvSpPr>
        <dsp:cNvPr id="0" name=""/>
        <dsp:cNvSpPr/>
      </dsp:nvSpPr>
      <dsp:spPr>
        <a:xfrm>
          <a:off x="0" y="2063217"/>
          <a:ext cx="6572250" cy="24353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8A53EA-93D5-43D3-B0A2-FDC3A6C7D784}">
      <dsp:nvSpPr>
        <dsp:cNvPr id="0" name=""/>
        <dsp:cNvSpPr/>
      </dsp:nvSpPr>
      <dsp:spPr>
        <a:xfrm>
          <a:off x="506615" y="3380167"/>
          <a:ext cx="921119" cy="9211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1E3C95-83A0-4143-8C26-ED698687962D}">
      <dsp:nvSpPr>
        <dsp:cNvPr id="0" name=""/>
        <dsp:cNvSpPr/>
      </dsp:nvSpPr>
      <dsp:spPr>
        <a:xfrm>
          <a:off x="1881086" y="2588489"/>
          <a:ext cx="2957512" cy="1674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246" tIns="177246" rIns="177246" bIns="177246" numCol="1" spcCol="1270" anchor="ctr" anchorCtr="0">
          <a:noAutofit/>
        </a:bodyPr>
        <a:lstStyle/>
        <a:p>
          <a:pPr marL="0" lvl="0" indent="0" algn="l" defTabSz="977900">
            <a:lnSpc>
              <a:spcPct val="100000"/>
            </a:lnSpc>
            <a:spcBef>
              <a:spcPct val="0"/>
            </a:spcBef>
            <a:spcAft>
              <a:spcPct val="35000"/>
            </a:spcAft>
            <a:buNone/>
          </a:pPr>
          <a:r>
            <a:rPr lang="en-US" sz="2200" kern="1200" dirty="0" err="1"/>
            <a:t>Với</a:t>
          </a:r>
          <a:r>
            <a:rPr lang="en-US" sz="2200" kern="1200" dirty="0"/>
            <a:t> Spring/Spring MVC, </a:t>
          </a:r>
          <a:r>
            <a:rPr lang="en-US" sz="2200" kern="1200" dirty="0" err="1"/>
            <a:t>chúng</a:t>
          </a:r>
          <a:r>
            <a:rPr lang="en-US" sz="2200" kern="1200" dirty="0"/>
            <a:t> ta </a:t>
          </a:r>
          <a:r>
            <a:rPr lang="en-US" sz="2200" kern="1200" dirty="0" err="1"/>
            <a:t>có</a:t>
          </a:r>
          <a:r>
            <a:rPr lang="en-US" sz="2200" kern="1200" dirty="0"/>
            <a:t> </a:t>
          </a:r>
          <a:r>
            <a:rPr lang="en-US" sz="2200" kern="1200" dirty="0" err="1"/>
            <a:t>một</a:t>
          </a:r>
          <a:r>
            <a:rPr lang="en-US" sz="2200" kern="1200" dirty="0"/>
            <a:t> </a:t>
          </a:r>
          <a:r>
            <a:rPr lang="en-US" sz="2200" kern="1200" dirty="0" err="1"/>
            <a:t>số</a:t>
          </a:r>
          <a:r>
            <a:rPr lang="en-US" sz="2200" kern="1200" dirty="0"/>
            <a:t> </a:t>
          </a:r>
          <a:r>
            <a:rPr lang="en-US" sz="2200" kern="1200" dirty="0" err="1"/>
            <a:t>cách</a:t>
          </a:r>
          <a:r>
            <a:rPr lang="en-US" sz="2200" kern="1200" dirty="0"/>
            <a:t> </a:t>
          </a:r>
          <a:r>
            <a:rPr lang="en-US" sz="2200" kern="1200" dirty="0" err="1"/>
            <a:t>để</a:t>
          </a:r>
          <a:r>
            <a:rPr lang="en-US" sz="2200" kern="1200" dirty="0"/>
            <a:t> </a:t>
          </a:r>
          <a:r>
            <a:rPr lang="en-US" sz="2200" kern="1200" dirty="0" err="1"/>
            <a:t>làm</a:t>
          </a:r>
          <a:r>
            <a:rPr lang="en-US" sz="2200" kern="1200" dirty="0"/>
            <a:t> </a:t>
          </a:r>
          <a:r>
            <a:rPr lang="en-US" sz="2200" kern="1200" dirty="0" err="1"/>
            <a:t>việc</a:t>
          </a:r>
          <a:r>
            <a:rPr lang="en-US" sz="2200" kern="1200" dirty="0"/>
            <a:t> </a:t>
          </a:r>
          <a:r>
            <a:rPr lang="en-US" sz="2200" kern="1200" dirty="0" err="1"/>
            <a:t>với</a:t>
          </a:r>
          <a:r>
            <a:rPr lang="en-US" sz="2200" kern="1200" dirty="0"/>
            <a:t> session</a:t>
          </a:r>
        </a:p>
      </dsp:txBody>
      <dsp:txXfrm>
        <a:off x="1881086" y="2588489"/>
        <a:ext cx="2957512" cy="1674762"/>
      </dsp:txXfrm>
    </dsp:sp>
    <dsp:sp modelId="{91780804-D6CF-41D9-8D70-190CCBE1914E}">
      <dsp:nvSpPr>
        <dsp:cNvPr id="0" name=""/>
        <dsp:cNvSpPr/>
      </dsp:nvSpPr>
      <dsp:spPr>
        <a:xfrm>
          <a:off x="4732238" y="2202724"/>
          <a:ext cx="1678495" cy="2262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246" tIns="177246" rIns="177246" bIns="177246" numCol="1" spcCol="1270" anchor="ctr" anchorCtr="0">
          <a:noAutofit/>
        </a:bodyPr>
        <a:lstStyle/>
        <a:p>
          <a:pPr marL="0" lvl="0" indent="0" algn="l" defTabSz="488950">
            <a:lnSpc>
              <a:spcPct val="100000"/>
            </a:lnSpc>
            <a:spcBef>
              <a:spcPct val="0"/>
            </a:spcBef>
            <a:spcAft>
              <a:spcPct val="35000"/>
            </a:spcAft>
            <a:buFont typeface="Arial" panose="020B0604020202020204" pitchFamily="34" charset="0"/>
            <a:buNone/>
          </a:pPr>
          <a:r>
            <a:rPr lang="en-US" sz="1100" kern="1200" dirty="0" err="1"/>
            <a:t>Sử</a:t>
          </a:r>
          <a:r>
            <a:rPr lang="en-US" sz="1100" kern="1200" dirty="0"/>
            <a:t> </a:t>
          </a:r>
          <a:r>
            <a:rPr lang="en-US" sz="1100" kern="1200" dirty="0" err="1"/>
            <a:t>dụng</a:t>
          </a:r>
          <a:r>
            <a:rPr lang="en-US" sz="1100" kern="1200" dirty="0"/>
            <a:t> </a:t>
          </a:r>
          <a:r>
            <a:rPr lang="en-US" sz="1100" kern="1200" dirty="0" err="1"/>
            <a:t>HttpSession</a:t>
          </a:r>
          <a:r>
            <a:rPr lang="en-US" sz="1100" kern="1200" dirty="0"/>
            <a:t> </a:t>
          </a:r>
          <a:r>
            <a:rPr lang="en-US" sz="1100" kern="1200" dirty="0" err="1"/>
            <a:t>từ</a:t>
          </a:r>
          <a:r>
            <a:rPr lang="en-US" sz="1100" kern="1200" dirty="0"/>
            <a:t> request, servlet </a:t>
          </a:r>
          <a:r>
            <a:rPr lang="en-US" sz="1100" kern="1200" dirty="0" err="1"/>
            <a:t>hoặc</a:t>
          </a:r>
          <a:r>
            <a:rPr lang="en-US" sz="1100" kern="1200" dirty="0"/>
            <a:t> qua argument </a:t>
          </a:r>
          <a:r>
            <a:rPr lang="en-US" sz="1100" kern="1200" dirty="0" err="1"/>
            <a:t>của</a:t>
          </a:r>
          <a:r>
            <a:rPr lang="en-US" sz="1100" kern="1200" dirty="0"/>
            <a:t> Controller method </a:t>
          </a:r>
        </a:p>
        <a:p>
          <a:pPr marL="0" lvl="0" indent="0" algn="l" defTabSz="488950">
            <a:lnSpc>
              <a:spcPct val="100000"/>
            </a:lnSpc>
            <a:spcBef>
              <a:spcPct val="0"/>
            </a:spcBef>
            <a:spcAft>
              <a:spcPct val="35000"/>
            </a:spcAft>
            <a:buNone/>
          </a:pPr>
          <a:r>
            <a:rPr lang="en-US" sz="1100" kern="1200" dirty="0" err="1"/>
            <a:t>Sử</a:t>
          </a:r>
          <a:r>
            <a:rPr lang="en-US" sz="1100" kern="1200" dirty="0"/>
            <a:t> </a:t>
          </a:r>
          <a:r>
            <a:rPr lang="en-US" sz="1100" kern="1200" dirty="0" err="1"/>
            <a:t>dụng</a:t>
          </a:r>
          <a:r>
            <a:rPr lang="en-US" sz="1100" kern="1200" dirty="0"/>
            <a:t> scoped proxy</a:t>
          </a:r>
        </a:p>
        <a:p>
          <a:pPr marL="0" lvl="0" indent="0" algn="l" defTabSz="488950">
            <a:lnSpc>
              <a:spcPct val="100000"/>
            </a:lnSpc>
            <a:spcBef>
              <a:spcPct val="0"/>
            </a:spcBef>
            <a:spcAft>
              <a:spcPct val="35000"/>
            </a:spcAft>
            <a:buNone/>
          </a:pPr>
          <a:r>
            <a:rPr lang="en-US" sz="1100" kern="1200" dirty="0" err="1"/>
            <a:t>Sử</a:t>
          </a:r>
          <a:r>
            <a:rPr lang="en-US" sz="1100" kern="1200" dirty="0"/>
            <a:t> </a:t>
          </a:r>
          <a:r>
            <a:rPr lang="en-US" sz="1100" kern="1200" dirty="0" err="1"/>
            <a:t>dụng</a:t>
          </a:r>
          <a:r>
            <a:rPr lang="en-US" sz="1100" kern="1200" dirty="0"/>
            <a:t> @</a:t>
          </a:r>
          <a:r>
            <a:rPr lang="en-US" sz="1100" kern="1200" dirty="0" err="1"/>
            <a:t>SessionAttributes</a:t>
          </a:r>
          <a:endParaRPr lang="en-US" sz="1100" kern="1200" dirty="0"/>
        </a:p>
      </dsp:txBody>
      <dsp:txXfrm>
        <a:off x="4732238" y="2202724"/>
        <a:ext cx="1678495" cy="22629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B00C8-0B13-4F7B-8913-5D2B53C07D49}">
      <dsp:nvSpPr>
        <dsp:cNvPr id="0" name=""/>
        <dsp:cNvSpPr/>
      </dsp:nvSpPr>
      <dsp:spPr>
        <a:xfrm>
          <a:off x="89670" y="10754"/>
          <a:ext cx="656983" cy="656983"/>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9CE9A7-9C8A-4F9F-92FE-EC332B148D8C}">
      <dsp:nvSpPr>
        <dsp:cNvPr id="0" name=""/>
        <dsp:cNvSpPr/>
      </dsp:nvSpPr>
      <dsp:spPr>
        <a:xfrm>
          <a:off x="227636" y="148720"/>
          <a:ext cx="381050" cy="381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6652B4-083B-43A1-A2DC-BB5E601FF03A}">
      <dsp:nvSpPr>
        <dsp:cNvPr id="0" name=""/>
        <dsp:cNvSpPr/>
      </dsp:nvSpPr>
      <dsp:spPr>
        <a:xfrm>
          <a:off x="887435" y="10754"/>
          <a:ext cx="1548603" cy="656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1" kern="1200"/>
            <a:t>Reading HTTP Cookie</a:t>
          </a:r>
          <a:endParaRPr lang="en-US" sz="1800" kern="1200"/>
        </a:p>
      </dsp:txBody>
      <dsp:txXfrm>
        <a:off x="887435" y="10754"/>
        <a:ext cx="1548603" cy="656983"/>
      </dsp:txXfrm>
    </dsp:sp>
    <dsp:sp modelId="{D0D8B6DA-E537-4D99-B14B-0FD942707749}">
      <dsp:nvSpPr>
        <dsp:cNvPr id="0" name=""/>
        <dsp:cNvSpPr/>
      </dsp:nvSpPr>
      <dsp:spPr>
        <a:xfrm>
          <a:off x="2705872" y="10754"/>
          <a:ext cx="656983" cy="656983"/>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4DAB0E-AB7E-4552-A221-9121C9D1A9A4}">
      <dsp:nvSpPr>
        <dsp:cNvPr id="0" name=""/>
        <dsp:cNvSpPr/>
      </dsp:nvSpPr>
      <dsp:spPr>
        <a:xfrm>
          <a:off x="2843838" y="148720"/>
          <a:ext cx="381050" cy="3810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6E050F-1B81-4052-B8D1-E0D893A5DE01}">
      <dsp:nvSpPr>
        <dsp:cNvPr id="0" name=""/>
        <dsp:cNvSpPr/>
      </dsp:nvSpPr>
      <dsp:spPr>
        <a:xfrm>
          <a:off x="3503637" y="10754"/>
          <a:ext cx="1548603" cy="656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1" kern="1200"/>
            <a:t>Setting HTTP Cookie</a:t>
          </a:r>
          <a:endParaRPr lang="en-US" sz="1800" kern="1200"/>
        </a:p>
      </dsp:txBody>
      <dsp:txXfrm>
        <a:off x="3503637" y="10754"/>
        <a:ext cx="1548603" cy="656983"/>
      </dsp:txXfrm>
    </dsp:sp>
    <dsp:sp modelId="{1C3E41FB-366D-4172-BB77-025951A0E9D2}">
      <dsp:nvSpPr>
        <dsp:cNvPr id="0" name=""/>
        <dsp:cNvSpPr/>
      </dsp:nvSpPr>
      <dsp:spPr>
        <a:xfrm>
          <a:off x="89670" y="1586931"/>
          <a:ext cx="656983" cy="656983"/>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85A66E-5153-4F73-A461-D254B271E63E}">
      <dsp:nvSpPr>
        <dsp:cNvPr id="0" name=""/>
        <dsp:cNvSpPr/>
      </dsp:nvSpPr>
      <dsp:spPr>
        <a:xfrm>
          <a:off x="227636" y="1724898"/>
          <a:ext cx="381050" cy="3810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BA015A-26A6-4264-892E-A519A2C79203}">
      <dsp:nvSpPr>
        <dsp:cNvPr id="0" name=""/>
        <dsp:cNvSpPr/>
      </dsp:nvSpPr>
      <dsp:spPr>
        <a:xfrm>
          <a:off x="887435" y="1586931"/>
          <a:ext cx="1548603" cy="656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1" kern="1200"/>
            <a:t>Reading All Cookies</a:t>
          </a:r>
          <a:endParaRPr lang="en-US" sz="1800" kern="1200"/>
        </a:p>
      </dsp:txBody>
      <dsp:txXfrm>
        <a:off x="887435" y="1586931"/>
        <a:ext cx="1548603" cy="656983"/>
      </dsp:txXfrm>
    </dsp:sp>
    <dsp:sp modelId="{6FBFBB03-64D3-4F5E-9F96-6E99B06EE479}">
      <dsp:nvSpPr>
        <dsp:cNvPr id="0" name=""/>
        <dsp:cNvSpPr/>
      </dsp:nvSpPr>
      <dsp:spPr>
        <a:xfrm>
          <a:off x="2705872" y="1586931"/>
          <a:ext cx="656983" cy="656983"/>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D2C119-48D8-4003-B4C5-15F66E37F27A}">
      <dsp:nvSpPr>
        <dsp:cNvPr id="0" name=""/>
        <dsp:cNvSpPr/>
      </dsp:nvSpPr>
      <dsp:spPr>
        <a:xfrm>
          <a:off x="2843838" y="1724898"/>
          <a:ext cx="381050" cy="3810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C4B154-5D1D-4F59-A19A-2BDAD8D86394}">
      <dsp:nvSpPr>
        <dsp:cNvPr id="0" name=""/>
        <dsp:cNvSpPr/>
      </dsp:nvSpPr>
      <dsp:spPr>
        <a:xfrm>
          <a:off x="3503637" y="1586931"/>
          <a:ext cx="1548603" cy="656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1" kern="1200"/>
            <a:t>Cookie Expiration</a:t>
          </a:r>
          <a:endParaRPr lang="en-US" sz="1800" kern="1200"/>
        </a:p>
      </dsp:txBody>
      <dsp:txXfrm>
        <a:off x="3503637" y="1586931"/>
        <a:ext cx="1548603" cy="656983"/>
      </dsp:txXfrm>
    </dsp:sp>
    <dsp:sp modelId="{0E7A1492-1E9B-47D0-B83A-BA458AF4FA82}">
      <dsp:nvSpPr>
        <dsp:cNvPr id="0" name=""/>
        <dsp:cNvSpPr/>
      </dsp:nvSpPr>
      <dsp:spPr>
        <a:xfrm>
          <a:off x="89670" y="3163109"/>
          <a:ext cx="656983" cy="656983"/>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79A915-7EC8-4981-B74C-D615474D201C}">
      <dsp:nvSpPr>
        <dsp:cNvPr id="0" name=""/>
        <dsp:cNvSpPr/>
      </dsp:nvSpPr>
      <dsp:spPr>
        <a:xfrm>
          <a:off x="227636" y="3301076"/>
          <a:ext cx="381050" cy="3810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889994-56CF-45E8-B480-179C93993E1C}">
      <dsp:nvSpPr>
        <dsp:cNvPr id="0" name=""/>
        <dsp:cNvSpPr/>
      </dsp:nvSpPr>
      <dsp:spPr>
        <a:xfrm>
          <a:off x="887435" y="3163109"/>
          <a:ext cx="1548603" cy="656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1" kern="1200"/>
            <a:t>Secure Cookie</a:t>
          </a:r>
          <a:endParaRPr lang="en-US" sz="1800" kern="1200"/>
        </a:p>
      </dsp:txBody>
      <dsp:txXfrm>
        <a:off x="887435" y="3163109"/>
        <a:ext cx="1548603" cy="656983"/>
      </dsp:txXfrm>
    </dsp:sp>
    <dsp:sp modelId="{0C8B17FD-9D71-4A36-B773-E65E6922549C}">
      <dsp:nvSpPr>
        <dsp:cNvPr id="0" name=""/>
        <dsp:cNvSpPr/>
      </dsp:nvSpPr>
      <dsp:spPr>
        <a:xfrm>
          <a:off x="2705872" y="3163109"/>
          <a:ext cx="656983" cy="656983"/>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CB2CCF-043F-46C0-ADF8-B0C8BA62F6E7}">
      <dsp:nvSpPr>
        <dsp:cNvPr id="0" name=""/>
        <dsp:cNvSpPr/>
      </dsp:nvSpPr>
      <dsp:spPr>
        <a:xfrm>
          <a:off x="2843838" y="3301076"/>
          <a:ext cx="381050" cy="38105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6E3A28-256F-4575-B6E1-CCFB62FC6F9F}">
      <dsp:nvSpPr>
        <dsp:cNvPr id="0" name=""/>
        <dsp:cNvSpPr/>
      </dsp:nvSpPr>
      <dsp:spPr>
        <a:xfrm>
          <a:off x="3503637" y="3163109"/>
          <a:ext cx="1548603" cy="656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1" kern="1200"/>
            <a:t>HttpOnly Cookie</a:t>
          </a:r>
          <a:endParaRPr lang="en-US" sz="1800" kern="1200"/>
        </a:p>
      </dsp:txBody>
      <dsp:txXfrm>
        <a:off x="3503637" y="3163109"/>
        <a:ext cx="1548603" cy="656983"/>
      </dsp:txXfrm>
    </dsp:sp>
    <dsp:sp modelId="{60EA9650-55B2-4E3E-BCCB-DB83D63BFD8F}">
      <dsp:nvSpPr>
        <dsp:cNvPr id="0" name=""/>
        <dsp:cNvSpPr/>
      </dsp:nvSpPr>
      <dsp:spPr>
        <a:xfrm>
          <a:off x="89670" y="4739287"/>
          <a:ext cx="656983" cy="656983"/>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BFFA5E-C321-4D1C-9A37-C48BA447103A}">
      <dsp:nvSpPr>
        <dsp:cNvPr id="0" name=""/>
        <dsp:cNvSpPr/>
      </dsp:nvSpPr>
      <dsp:spPr>
        <a:xfrm>
          <a:off x="227636" y="4877253"/>
          <a:ext cx="381050" cy="38105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522AE1-525E-429A-94C1-9963F6C4F5ED}">
      <dsp:nvSpPr>
        <dsp:cNvPr id="0" name=""/>
        <dsp:cNvSpPr/>
      </dsp:nvSpPr>
      <dsp:spPr>
        <a:xfrm>
          <a:off x="887435" y="4739287"/>
          <a:ext cx="1548603" cy="656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1" kern="1200"/>
            <a:t>Cookie Scope</a:t>
          </a:r>
          <a:endParaRPr lang="en-US" sz="1800" kern="1200"/>
        </a:p>
      </dsp:txBody>
      <dsp:txXfrm>
        <a:off x="887435" y="4739287"/>
        <a:ext cx="1548603" cy="656983"/>
      </dsp:txXfrm>
    </dsp:sp>
    <dsp:sp modelId="{877780BC-DB3D-4F59-A158-212EB5915458}">
      <dsp:nvSpPr>
        <dsp:cNvPr id="0" name=""/>
        <dsp:cNvSpPr/>
      </dsp:nvSpPr>
      <dsp:spPr>
        <a:xfrm>
          <a:off x="2705872" y="4739287"/>
          <a:ext cx="656983" cy="656983"/>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196018-D448-488C-AFEB-E14E6115BFB7}">
      <dsp:nvSpPr>
        <dsp:cNvPr id="0" name=""/>
        <dsp:cNvSpPr/>
      </dsp:nvSpPr>
      <dsp:spPr>
        <a:xfrm>
          <a:off x="2843838" y="4877253"/>
          <a:ext cx="381050" cy="38105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3F02AD-2886-4476-A9EA-8EF9C6676EEB}">
      <dsp:nvSpPr>
        <dsp:cNvPr id="0" name=""/>
        <dsp:cNvSpPr/>
      </dsp:nvSpPr>
      <dsp:spPr>
        <a:xfrm>
          <a:off x="3503637" y="4739287"/>
          <a:ext cx="1548603" cy="656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1" kern="1200"/>
            <a:t>Deleting Cookie</a:t>
          </a:r>
          <a:endParaRPr lang="en-US" sz="1800" kern="1200"/>
        </a:p>
      </dsp:txBody>
      <dsp:txXfrm>
        <a:off x="3503637" y="4739287"/>
        <a:ext cx="1548603" cy="6569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747297-9421-45D2-B1B8-7EDE3A8B5AB1}"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CB8E62B-0605-4E6B-8080-3C184E51D869}" type="slidenum">
              <a:rPr lang="en-US" smtClean="0"/>
              <a:t>‹#›</a:t>
            </a:fld>
            <a:endParaRPr lang="en-US"/>
          </a:p>
        </p:txBody>
      </p:sp>
    </p:spTree>
    <p:extLst>
      <p:ext uri="{BB962C8B-B14F-4D97-AF65-F5344CB8AC3E}">
        <p14:creationId xmlns:p14="http://schemas.microsoft.com/office/powerpoint/2010/main" val="127095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47297-9421-45D2-B1B8-7EDE3A8B5AB1}"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8E62B-0605-4E6B-8080-3C184E51D869}" type="slidenum">
              <a:rPr lang="en-US" smtClean="0"/>
              <a:t>‹#›</a:t>
            </a:fld>
            <a:endParaRPr lang="en-US"/>
          </a:p>
        </p:txBody>
      </p:sp>
    </p:spTree>
    <p:extLst>
      <p:ext uri="{BB962C8B-B14F-4D97-AF65-F5344CB8AC3E}">
        <p14:creationId xmlns:p14="http://schemas.microsoft.com/office/powerpoint/2010/main" val="484819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47297-9421-45D2-B1B8-7EDE3A8B5AB1}"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8E62B-0605-4E6B-8080-3C184E51D869}" type="slidenum">
              <a:rPr lang="en-US" smtClean="0"/>
              <a:t>‹#›</a:t>
            </a:fld>
            <a:endParaRPr lang="en-US"/>
          </a:p>
        </p:txBody>
      </p:sp>
    </p:spTree>
    <p:extLst>
      <p:ext uri="{BB962C8B-B14F-4D97-AF65-F5344CB8AC3E}">
        <p14:creationId xmlns:p14="http://schemas.microsoft.com/office/powerpoint/2010/main" val="4232488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47297-9421-45D2-B1B8-7EDE3A8B5AB1}"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8E62B-0605-4E6B-8080-3C184E51D869}" type="slidenum">
              <a:rPr lang="en-US" smtClean="0"/>
              <a:t>‹#›</a:t>
            </a:fld>
            <a:endParaRPr lang="en-US"/>
          </a:p>
        </p:txBody>
      </p:sp>
    </p:spTree>
    <p:extLst>
      <p:ext uri="{BB962C8B-B14F-4D97-AF65-F5344CB8AC3E}">
        <p14:creationId xmlns:p14="http://schemas.microsoft.com/office/powerpoint/2010/main" val="2507679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2747297-9421-45D2-B1B8-7EDE3A8B5AB1}" type="datetimeFigureOut">
              <a:rPr lang="en-US" smtClean="0"/>
              <a:t>1/6/2021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CB8E62B-0605-4E6B-8080-3C184E51D869}" type="slidenum">
              <a:rPr lang="en-US" smtClean="0"/>
              <a:t>‹#›</a:t>
            </a:fld>
            <a:endParaRPr lang="en-US"/>
          </a:p>
        </p:txBody>
      </p:sp>
    </p:spTree>
    <p:extLst>
      <p:ext uri="{BB962C8B-B14F-4D97-AF65-F5344CB8AC3E}">
        <p14:creationId xmlns:p14="http://schemas.microsoft.com/office/powerpoint/2010/main" val="1907157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747297-9421-45D2-B1B8-7EDE3A8B5AB1}"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B8E62B-0605-4E6B-8080-3C184E51D869}" type="slidenum">
              <a:rPr lang="en-US" smtClean="0"/>
              <a:t>‹#›</a:t>
            </a:fld>
            <a:endParaRPr lang="en-US"/>
          </a:p>
        </p:txBody>
      </p:sp>
    </p:spTree>
    <p:extLst>
      <p:ext uri="{BB962C8B-B14F-4D97-AF65-F5344CB8AC3E}">
        <p14:creationId xmlns:p14="http://schemas.microsoft.com/office/powerpoint/2010/main" val="345242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747297-9421-45D2-B1B8-7EDE3A8B5AB1}" type="datetimeFigureOut">
              <a:rPr lang="en-US" smtClean="0"/>
              <a:t>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B8E62B-0605-4E6B-8080-3C184E51D869}" type="slidenum">
              <a:rPr lang="en-US" smtClean="0"/>
              <a:t>‹#›</a:t>
            </a:fld>
            <a:endParaRPr lang="en-US"/>
          </a:p>
        </p:txBody>
      </p:sp>
    </p:spTree>
    <p:extLst>
      <p:ext uri="{BB962C8B-B14F-4D97-AF65-F5344CB8AC3E}">
        <p14:creationId xmlns:p14="http://schemas.microsoft.com/office/powerpoint/2010/main" val="398141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747297-9421-45D2-B1B8-7EDE3A8B5AB1}" type="datetimeFigureOut">
              <a:rPr lang="en-US" smtClean="0"/>
              <a:t>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B8E62B-0605-4E6B-8080-3C184E51D869}" type="slidenum">
              <a:rPr lang="en-US" smtClean="0"/>
              <a:t>‹#›</a:t>
            </a:fld>
            <a:endParaRPr lang="en-US"/>
          </a:p>
        </p:txBody>
      </p:sp>
    </p:spTree>
    <p:extLst>
      <p:ext uri="{BB962C8B-B14F-4D97-AF65-F5344CB8AC3E}">
        <p14:creationId xmlns:p14="http://schemas.microsoft.com/office/powerpoint/2010/main" val="3427942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47297-9421-45D2-B1B8-7EDE3A8B5AB1}" type="datetimeFigureOut">
              <a:rPr lang="en-US" smtClean="0"/>
              <a:t>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B8E62B-0605-4E6B-8080-3C184E51D869}" type="slidenum">
              <a:rPr lang="en-US" smtClean="0"/>
              <a:t>‹#›</a:t>
            </a:fld>
            <a:endParaRPr lang="en-US"/>
          </a:p>
        </p:txBody>
      </p:sp>
    </p:spTree>
    <p:extLst>
      <p:ext uri="{BB962C8B-B14F-4D97-AF65-F5344CB8AC3E}">
        <p14:creationId xmlns:p14="http://schemas.microsoft.com/office/powerpoint/2010/main" val="1264453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747297-9421-45D2-B1B8-7EDE3A8B5AB1}"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CB8E62B-0605-4E6B-8080-3C184E51D869}" type="slidenum">
              <a:rPr lang="en-US" smtClean="0"/>
              <a:t>‹#›</a:t>
            </a:fld>
            <a:endParaRPr lang="en-US"/>
          </a:p>
        </p:txBody>
      </p:sp>
    </p:spTree>
    <p:extLst>
      <p:ext uri="{BB962C8B-B14F-4D97-AF65-F5344CB8AC3E}">
        <p14:creationId xmlns:p14="http://schemas.microsoft.com/office/powerpoint/2010/main" val="1244254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747297-9421-45D2-B1B8-7EDE3A8B5AB1}" type="datetimeFigureOut">
              <a:rPr lang="en-US" smtClean="0"/>
              <a:t>1/6/2021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CB8E62B-0605-4E6B-8080-3C184E51D869}" type="slidenum">
              <a:rPr lang="en-US" smtClean="0"/>
              <a:t>‹#›</a:t>
            </a:fld>
            <a:endParaRPr lang="en-US"/>
          </a:p>
        </p:txBody>
      </p:sp>
    </p:spTree>
    <p:extLst>
      <p:ext uri="{BB962C8B-B14F-4D97-AF65-F5344CB8AC3E}">
        <p14:creationId xmlns:p14="http://schemas.microsoft.com/office/powerpoint/2010/main" val="268268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2747297-9421-45D2-B1B8-7EDE3A8B5AB1}" type="datetimeFigureOut">
              <a:rPr lang="en-US" smtClean="0"/>
              <a:t>1/6/2021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CB8E62B-0605-4E6B-8080-3C184E51D869}" type="slidenum">
              <a:rPr lang="en-US" smtClean="0"/>
              <a:t>‹#›</a:t>
            </a:fld>
            <a:endParaRPr lang="en-US"/>
          </a:p>
        </p:txBody>
      </p:sp>
    </p:spTree>
    <p:extLst>
      <p:ext uri="{BB962C8B-B14F-4D97-AF65-F5344CB8AC3E}">
        <p14:creationId xmlns:p14="http://schemas.microsoft.com/office/powerpoint/2010/main" val="2020920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2.jpeg"/><Relationship Id="rId5" Type="http://schemas.microsoft.com/office/2007/relationships/hdphoto" Target="../media/hdphoto2.wdp"/><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3.png"/><Relationship Id="rId5" Type="http://schemas.microsoft.com/office/2007/relationships/hdphoto" Target="../media/hdphoto2.wdp"/><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4.png"/><Relationship Id="rId5" Type="http://schemas.microsoft.com/office/2007/relationships/hdphoto" Target="../media/hdphoto2.wdp"/><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1.xml"/><Relationship Id="rId3" Type="http://schemas.microsoft.com/office/2007/relationships/hdphoto" Target="../media/hdphoto1.wdp"/><Relationship Id="rId7" Type="http://schemas.microsoft.com/office/2007/relationships/hdphoto" Target="../media/hdphoto2.wdp"/><Relationship Id="rId12"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diagramColors" Target="../diagrams/colors1.xml"/><Relationship Id="rId5" Type="http://schemas.microsoft.com/office/2007/relationships/hdphoto" Target="../media/hdphoto3.wdp"/><Relationship Id="rId10" Type="http://schemas.openxmlformats.org/officeDocument/2006/relationships/diagramQuickStyle" Target="../diagrams/quickStyle1.xml"/><Relationship Id="rId4" Type="http://schemas.openxmlformats.org/officeDocument/2006/relationships/image" Target="../media/image5.png"/><Relationship Id="rId9"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microsoft.com/office/2007/relationships/hdphoto" Target="../media/hdphoto1.wdp"/><Relationship Id="rId7" Type="http://schemas.openxmlformats.org/officeDocument/2006/relationships/diagramLayout" Target="../diagrams/layout2.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Data" Target="../diagrams/data2.xml"/><Relationship Id="rId5" Type="http://schemas.microsoft.com/office/2007/relationships/hdphoto" Target="../media/hdphoto2.wdp"/><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3.xml"/><Relationship Id="rId3" Type="http://schemas.microsoft.com/office/2007/relationships/hdphoto" Target="../media/hdphoto1.wdp"/><Relationship Id="rId7" Type="http://schemas.microsoft.com/office/2007/relationships/hdphoto" Target="../media/hdphoto2.wdp"/><Relationship Id="rId12"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diagramColors" Target="../diagrams/colors3.xml"/><Relationship Id="rId5" Type="http://schemas.microsoft.com/office/2007/relationships/hdphoto" Target="../media/hdphoto3.wdp"/><Relationship Id="rId10" Type="http://schemas.openxmlformats.org/officeDocument/2006/relationships/diagramQuickStyle" Target="../diagrams/quickStyle3.xml"/><Relationship Id="rId4" Type="http://schemas.openxmlformats.org/officeDocument/2006/relationships/image" Target="../media/image5.png"/><Relationship Id="rId9"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7.jpeg"/><Relationship Id="rId5" Type="http://schemas.microsoft.com/office/2007/relationships/hdphoto" Target="../media/hdphoto2.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3DAE0-E6A7-4107-9804-B875CEA83250}"/>
              </a:ext>
            </a:extLst>
          </p:cNvPr>
          <p:cNvSpPr>
            <a:spLocks noGrp="1"/>
          </p:cNvSpPr>
          <p:nvPr>
            <p:ph type="ctrTitle"/>
          </p:nvPr>
        </p:nvSpPr>
        <p:spPr/>
        <p:txBody>
          <a:bodyPr/>
          <a:lstStyle/>
          <a:p>
            <a:r>
              <a:rPr lang="en-US" dirty="0"/>
              <a:t>Spring boot – Session And Cookie</a:t>
            </a:r>
          </a:p>
        </p:txBody>
      </p:sp>
      <p:sp>
        <p:nvSpPr>
          <p:cNvPr id="3" name="Subtitle 2">
            <a:extLst>
              <a:ext uri="{FF2B5EF4-FFF2-40B4-BE49-F238E27FC236}">
                <a16:creationId xmlns:a16="http://schemas.microsoft.com/office/drawing/2014/main" id="{482D74D6-8D4C-410C-942A-51C49C419913}"/>
              </a:ext>
            </a:extLst>
          </p:cNvPr>
          <p:cNvSpPr>
            <a:spLocks noGrp="1"/>
          </p:cNvSpPr>
          <p:nvPr>
            <p:ph type="subTitle" idx="1"/>
          </p:nvPr>
        </p:nvSpPr>
        <p:spPr>
          <a:xfrm>
            <a:off x="1069848" y="4781550"/>
            <a:ext cx="7891272" cy="677418"/>
          </a:xfrm>
        </p:spPr>
        <p:txBody>
          <a:bodyPr/>
          <a:lstStyle/>
          <a:p>
            <a:r>
              <a:rPr lang="en-US" dirty="0" err="1"/>
              <a:t>Trần</a:t>
            </a:r>
            <a:r>
              <a:rPr lang="en-US" dirty="0"/>
              <a:t> </a:t>
            </a:r>
            <a:r>
              <a:rPr lang="en-US" dirty="0" err="1"/>
              <a:t>Văn</a:t>
            </a:r>
            <a:r>
              <a:rPr lang="en-US" dirty="0"/>
              <a:t> </a:t>
            </a:r>
            <a:r>
              <a:rPr lang="en-US" dirty="0" err="1"/>
              <a:t>Thịnh</a:t>
            </a:r>
            <a:endParaRPr lang="en-US" dirty="0"/>
          </a:p>
        </p:txBody>
      </p:sp>
    </p:spTree>
    <p:extLst>
      <p:ext uri="{BB962C8B-B14F-4D97-AF65-F5344CB8AC3E}">
        <p14:creationId xmlns:p14="http://schemas.microsoft.com/office/powerpoint/2010/main" val="16555244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 name="Oval 10">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 name="Oval 11">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4" name="Rectangle 1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59A58C9-5B36-42A8-B962-49544B5561F5}"/>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a:t>Quản lý </a:t>
            </a:r>
            <a:r>
              <a:rPr lang="en-US" dirty="0"/>
              <a:t>session</a:t>
            </a:r>
          </a:p>
        </p:txBody>
      </p:sp>
      <p:sp>
        <p:nvSpPr>
          <p:cNvPr id="5" name="Content Placeholder 4">
            <a:extLst>
              <a:ext uri="{FF2B5EF4-FFF2-40B4-BE49-F238E27FC236}">
                <a16:creationId xmlns:a16="http://schemas.microsoft.com/office/drawing/2014/main" id="{92A563A1-182D-46BC-AD5E-89BF613108F3}"/>
              </a:ext>
            </a:extLst>
          </p:cNvPr>
          <p:cNvSpPr>
            <a:spLocks noGrp="1"/>
          </p:cNvSpPr>
          <p:nvPr>
            <p:ph sz="half" idx="1"/>
          </p:nvPr>
        </p:nvSpPr>
        <p:spPr>
          <a:xfrm>
            <a:off x="1069848" y="2320412"/>
            <a:ext cx="10058400" cy="3851787"/>
          </a:xfrm>
        </p:spPr>
        <p:txBody>
          <a:bodyPr vert="horz" lIns="91440" tIns="45720" rIns="91440" bIns="45720" rtlCol="0">
            <a:normAutofit/>
          </a:bodyPr>
          <a:lstStyle/>
          <a:p>
            <a:pPr marL="274320" lvl="1"/>
            <a:r>
              <a:rPr lang="en-US" dirty="0" err="1"/>
              <a:t>Một</a:t>
            </a:r>
            <a:r>
              <a:rPr lang="en-US" dirty="0"/>
              <a:t> </a:t>
            </a:r>
            <a:r>
              <a:rPr lang="en-US" dirty="0" err="1"/>
              <a:t>số</a:t>
            </a:r>
            <a:r>
              <a:rPr lang="en-US" dirty="0"/>
              <a:t> </a:t>
            </a:r>
            <a:r>
              <a:rPr lang="en-US" dirty="0" err="1"/>
              <a:t>cách</a:t>
            </a:r>
            <a:r>
              <a:rPr lang="en-US" dirty="0"/>
              <a:t> </a:t>
            </a:r>
            <a:r>
              <a:rPr lang="en-US" dirty="0" err="1"/>
              <a:t>quản</a:t>
            </a:r>
            <a:r>
              <a:rPr lang="en-US" dirty="0"/>
              <a:t> </a:t>
            </a:r>
            <a:r>
              <a:rPr lang="en-US" dirty="0" err="1"/>
              <a:t>lý</a:t>
            </a:r>
            <a:r>
              <a:rPr lang="en-US" dirty="0"/>
              <a:t> session </a:t>
            </a:r>
            <a:r>
              <a:rPr lang="en-US" dirty="0" err="1"/>
              <a:t>trong</a:t>
            </a:r>
            <a:r>
              <a:rPr lang="en-US" dirty="0"/>
              <a:t> java</a:t>
            </a:r>
          </a:p>
          <a:p>
            <a:pPr marL="548640" lvl="2"/>
            <a:r>
              <a:rPr lang="en-US" dirty="0"/>
              <a:t>Cookies</a:t>
            </a:r>
          </a:p>
          <a:p>
            <a:pPr marL="548640" lvl="2"/>
            <a:r>
              <a:rPr lang="en-US" dirty="0"/>
              <a:t>Hidden form field</a:t>
            </a:r>
          </a:p>
          <a:p>
            <a:pPr marL="548640" lvl="2"/>
            <a:r>
              <a:rPr lang="en-US" dirty="0"/>
              <a:t>URL Rewriting</a:t>
            </a:r>
          </a:p>
          <a:p>
            <a:pPr marL="548640" lvl="2"/>
            <a:r>
              <a:rPr lang="en-US" dirty="0" err="1"/>
              <a:t>HttpSession</a:t>
            </a:r>
            <a:endParaRPr lang="en-US" dirty="0"/>
          </a:p>
        </p:txBody>
      </p:sp>
      <p:sp>
        <p:nvSpPr>
          <p:cNvPr id="22" name="Oval 2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0859073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2" name="Oval 11">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4" name="Rectangle 1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59A58C9-5B36-42A8-B962-49544B5561F5}"/>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a:t>Quản</a:t>
            </a:r>
            <a:r>
              <a:rPr lang="en-US" dirty="0"/>
              <a:t> </a:t>
            </a:r>
            <a:r>
              <a:rPr lang="en-US"/>
              <a:t>lý</a:t>
            </a:r>
            <a:r>
              <a:rPr lang="en-US" dirty="0"/>
              <a:t> session</a:t>
            </a:r>
          </a:p>
        </p:txBody>
      </p:sp>
      <p:sp>
        <p:nvSpPr>
          <p:cNvPr id="5" name="Content Placeholder 4">
            <a:extLst>
              <a:ext uri="{FF2B5EF4-FFF2-40B4-BE49-F238E27FC236}">
                <a16:creationId xmlns:a16="http://schemas.microsoft.com/office/drawing/2014/main" id="{92A563A1-182D-46BC-AD5E-89BF613108F3}"/>
              </a:ext>
            </a:extLst>
          </p:cNvPr>
          <p:cNvSpPr>
            <a:spLocks noGrp="1"/>
          </p:cNvSpPr>
          <p:nvPr>
            <p:ph sz="half" idx="1"/>
          </p:nvPr>
        </p:nvSpPr>
        <p:spPr>
          <a:xfrm>
            <a:off x="1069848" y="2320412"/>
            <a:ext cx="10058400" cy="3851787"/>
          </a:xfrm>
        </p:spPr>
        <p:txBody>
          <a:bodyPr vert="horz" lIns="91440" tIns="45720" rIns="91440" bIns="45720" rtlCol="0">
            <a:normAutofit/>
          </a:bodyPr>
          <a:lstStyle/>
          <a:p>
            <a:pPr marL="274320" lvl="1"/>
            <a:r>
              <a:rPr lang="en-US" dirty="0"/>
              <a:t>Ph</a:t>
            </a:r>
            <a:r>
              <a:rPr lang="vi-VN" dirty="0"/>
              <a:t>ư</a:t>
            </a:r>
            <a:r>
              <a:rPr lang="en-US" dirty="0" err="1"/>
              <a:t>ơng</a:t>
            </a:r>
            <a:r>
              <a:rPr lang="en-US" dirty="0"/>
              <a:t> </a:t>
            </a:r>
            <a:r>
              <a:rPr lang="en-US" dirty="0" err="1"/>
              <a:t>pháp</a:t>
            </a:r>
            <a:r>
              <a:rPr lang="en-US" dirty="0"/>
              <a:t> </a:t>
            </a:r>
            <a:r>
              <a:rPr lang="en-US" dirty="0" err="1"/>
              <a:t>sử</a:t>
            </a:r>
            <a:r>
              <a:rPr lang="en-US" dirty="0"/>
              <a:t> </a:t>
            </a:r>
            <a:r>
              <a:rPr lang="en-US" dirty="0" err="1"/>
              <a:t>dụng</a:t>
            </a:r>
            <a:r>
              <a:rPr lang="en-US" dirty="0"/>
              <a:t> Cookies</a:t>
            </a:r>
          </a:p>
          <a:p>
            <a:pPr marL="548640" lvl="2"/>
            <a:r>
              <a:rPr lang="vi-VN" dirty="0">
                <a:latin typeface="Rockwell (Body)"/>
              </a:rPr>
              <a:t>Một web</a:t>
            </a:r>
            <a:r>
              <a:rPr lang="en-US" dirty="0">
                <a:latin typeface="Rockwell (Body)"/>
              </a:rPr>
              <a:t> server</a:t>
            </a:r>
            <a:r>
              <a:rPr lang="vi-VN" dirty="0">
                <a:latin typeface="Rockwell (Body)"/>
              </a:rPr>
              <a:t> có thể chỉ định một session ID duy nhất làm một cookie cho mỗi client và các yêu cầu tiếp theo từ </a:t>
            </a:r>
            <a:r>
              <a:rPr lang="en-US" dirty="0">
                <a:latin typeface="Rockwell (Body)"/>
              </a:rPr>
              <a:t>client </a:t>
            </a:r>
            <a:r>
              <a:rPr lang="vi-VN" dirty="0">
                <a:latin typeface="Rockwell (Body)"/>
              </a:rPr>
              <a:t>có thể được phân biệt bằng cách sử dụng cookie đã nhận.</a:t>
            </a:r>
            <a:endParaRPr lang="en-US" dirty="0">
              <a:latin typeface="Rockwell (Body)"/>
            </a:endParaRPr>
          </a:p>
          <a:p>
            <a:pPr marL="548640" lvl="2"/>
            <a:r>
              <a:rPr lang="en-US" dirty="0" err="1">
                <a:latin typeface="Rockwell (Body)"/>
              </a:rPr>
              <a:t>Hạn</a:t>
            </a:r>
            <a:r>
              <a:rPr lang="en-US" dirty="0">
                <a:latin typeface="Rockwell (Body)"/>
              </a:rPr>
              <a:t> </a:t>
            </a:r>
            <a:r>
              <a:rPr lang="en-US" dirty="0" err="1">
                <a:latin typeface="Rockwell (Body)"/>
              </a:rPr>
              <a:t>chế</a:t>
            </a:r>
            <a:r>
              <a:rPr lang="en-US" dirty="0">
                <a:latin typeface="Rockwell (Body)"/>
              </a:rPr>
              <a:t> </a:t>
            </a:r>
            <a:r>
              <a:rPr lang="en-US" dirty="0" err="1">
                <a:latin typeface="Rockwell (Body)"/>
              </a:rPr>
              <a:t>khi</a:t>
            </a:r>
            <a:r>
              <a:rPr lang="en-US" dirty="0">
                <a:latin typeface="Rockwell (Body)"/>
              </a:rPr>
              <a:t> </a:t>
            </a:r>
            <a:r>
              <a:rPr lang="en-US" dirty="0" err="1">
                <a:latin typeface="Rockwell (Body)"/>
              </a:rPr>
              <a:t>trình</a:t>
            </a:r>
            <a:r>
              <a:rPr lang="en-US" dirty="0">
                <a:latin typeface="Rockwell (Body)"/>
              </a:rPr>
              <a:t> </a:t>
            </a:r>
            <a:r>
              <a:rPr lang="en-US" dirty="0" err="1">
                <a:latin typeface="Rockwell (Body)"/>
              </a:rPr>
              <a:t>duyệt</a:t>
            </a:r>
            <a:r>
              <a:rPr lang="en-US" dirty="0">
                <a:latin typeface="Rockwell (Body)"/>
              </a:rPr>
              <a:t> </a:t>
            </a:r>
            <a:r>
              <a:rPr lang="en-US" dirty="0" err="1">
                <a:latin typeface="Rockwell (Body)"/>
              </a:rPr>
              <a:t>không</a:t>
            </a:r>
            <a:r>
              <a:rPr lang="en-US" dirty="0">
                <a:latin typeface="Rockwell (Body)"/>
              </a:rPr>
              <a:t> </a:t>
            </a:r>
            <a:r>
              <a:rPr lang="en-US" dirty="0" err="1">
                <a:latin typeface="Rockwell (Body)"/>
              </a:rPr>
              <a:t>hỗ</a:t>
            </a:r>
            <a:r>
              <a:rPr lang="en-US" dirty="0">
                <a:latin typeface="Rockwell (Body)"/>
              </a:rPr>
              <a:t> </a:t>
            </a:r>
            <a:r>
              <a:rPr lang="en-US" dirty="0" err="1">
                <a:latin typeface="Rockwell (Body)"/>
              </a:rPr>
              <a:t>trợ</a:t>
            </a:r>
            <a:r>
              <a:rPr lang="en-US" dirty="0">
                <a:latin typeface="Rockwell (Body)"/>
              </a:rPr>
              <a:t> cookies</a:t>
            </a:r>
          </a:p>
          <a:p>
            <a:pPr marL="274320" lvl="1"/>
            <a:r>
              <a:rPr lang="en-US" dirty="0">
                <a:latin typeface="Rockwell (Body)"/>
              </a:rPr>
              <a:t>Ph</a:t>
            </a:r>
            <a:r>
              <a:rPr lang="vi-VN" dirty="0">
                <a:latin typeface="Rockwell (Body)"/>
              </a:rPr>
              <a:t>ư</a:t>
            </a:r>
            <a:r>
              <a:rPr lang="en-US" dirty="0" err="1">
                <a:latin typeface="Rockwell (Body)"/>
              </a:rPr>
              <a:t>ơng</a:t>
            </a:r>
            <a:r>
              <a:rPr lang="en-US" dirty="0">
                <a:latin typeface="Rockwell (Body)"/>
              </a:rPr>
              <a:t> </a:t>
            </a:r>
            <a:r>
              <a:rPr lang="en-US" dirty="0" err="1">
                <a:latin typeface="Rockwell (Body)"/>
              </a:rPr>
              <a:t>pháp</a:t>
            </a:r>
            <a:r>
              <a:rPr lang="en-US" dirty="0">
                <a:latin typeface="Rockwell (Body)"/>
              </a:rPr>
              <a:t> </a:t>
            </a:r>
            <a:r>
              <a:rPr lang="en-US" dirty="0" err="1">
                <a:latin typeface="Rockwell (Body)"/>
              </a:rPr>
              <a:t>sử</a:t>
            </a:r>
            <a:r>
              <a:rPr lang="en-US" dirty="0">
                <a:latin typeface="Rockwell (Body)"/>
              </a:rPr>
              <a:t> </a:t>
            </a:r>
            <a:r>
              <a:rPr lang="en-US" dirty="0" err="1">
                <a:latin typeface="Rockwell (Body)"/>
              </a:rPr>
              <a:t>dụng</a:t>
            </a:r>
            <a:r>
              <a:rPr lang="en-US" dirty="0">
                <a:latin typeface="Rockwell (Body)"/>
              </a:rPr>
              <a:t> Hidden Fields </a:t>
            </a:r>
            <a:r>
              <a:rPr lang="en-US" dirty="0" err="1">
                <a:latin typeface="Rockwell (Body)"/>
              </a:rPr>
              <a:t>của</a:t>
            </a:r>
            <a:r>
              <a:rPr lang="en-US" dirty="0">
                <a:latin typeface="Rockwell (Body)"/>
              </a:rPr>
              <a:t> HTML Form</a:t>
            </a:r>
          </a:p>
          <a:p>
            <a:pPr marL="548640" lvl="2"/>
            <a:r>
              <a:rPr lang="vi-VN" dirty="0">
                <a:latin typeface="Rockwell (Body)"/>
              </a:rPr>
              <a:t>Một web</a:t>
            </a:r>
            <a:r>
              <a:rPr lang="en-US" dirty="0">
                <a:latin typeface="Rockwell (Body)"/>
              </a:rPr>
              <a:t> </a:t>
            </a:r>
            <a:r>
              <a:rPr lang="en-US" dirty="0" err="1">
                <a:latin typeface="Rockwell (Body)"/>
              </a:rPr>
              <a:t>serverr</a:t>
            </a:r>
            <a:r>
              <a:rPr lang="vi-VN" dirty="0">
                <a:latin typeface="Rockwell (Body)"/>
              </a:rPr>
              <a:t> có thể gửi một trường ẩn (Hidden Field) cùng với một session ID duy nhất như sau:</a:t>
            </a:r>
            <a:endParaRPr lang="en-US" dirty="0">
              <a:latin typeface="Rockwell (Body)"/>
            </a:endParaRPr>
          </a:p>
          <a:p>
            <a:pPr marL="548640" lvl="2"/>
            <a:endParaRPr lang="en-US" dirty="0">
              <a:latin typeface="Rockwell (Body)"/>
            </a:endParaRPr>
          </a:p>
          <a:p>
            <a:pPr marL="548640" lvl="2"/>
            <a:r>
              <a:rPr lang="en-US" dirty="0" err="1">
                <a:latin typeface="Rockwell (Body)"/>
              </a:rPr>
              <a:t>Khi</a:t>
            </a:r>
            <a:r>
              <a:rPr lang="en-US" dirty="0">
                <a:latin typeface="Rockwell (Body)"/>
              </a:rPr>
              <a:t> Form đ</a:t>
            </a:r>
            <a:r>
              <a:rPr lang="vi-VN" dirty="0">
                <a:latin typeface="Rockwell (Body)"/>
              </a:rPr>
              <a:t>ư</a:t>
            </a:r>
            <a:r>
              <a:rPr lang="en-US" dirty="0" err="1">
                <a:latin typeface="Rockwell (Body)"/>
              </a:rPr>
              <a:t>ợc</a:t>
            </a:r>
            <a:r>
              <a:rPr lang="en-US" dirty="0">
                <a:latin typeface="Rockwell (Body)"/>
              </a:rPr>
              <a:t> </a:t>
            </a:r>
            <a:r>
              <a:rPr lang="en-US" dirty="0" err="1">
                <a:latin typeface="Rockwell (Body)"/>
              </a:rPr>
              <a:t>gửi</a:t>
            </a:r>
            <a:r>
              <a:rPr lang="en-US" dirty="0">
                <a:latin typeface="Rockwell (Body)"/>
              </a:rPr>
              <a:t> </a:t>
            </a:r>
            <a:r>
              <a:rPr lang="en-US" dirty="0" err="1">
                <a:latin typeface="Rockwell (Body)"/>
              </a:rPr>
              <a:t>lên</a:t>
            </a:r>
            <a:r>
              <a:rPr lang="en-US" dirty="0">
                <a:latin typeface="Rockwell (Body)"/>
              </a:rPr>
              <a:t>, </a:t>
            </a:r>
            <a:r>
              <a:rPr lang="en-US" dirty="0" err="1">
                <a:latin typeface="Rockwell (Body)"/>
              </a:rPr>
              <a:t>tên</a:t>
            </a:r>
            <a:r>
              <a:rPr lang="en-US" dirty="0">
                <a:latin typeface="Rockwell (Body)"/>
              </a:rPr>
              <a:t> </a:t>
            </a:r>
            <a:r>
              <a:rPr lang="en-US" dirty="0" err="1">
                <a:latin typeface="Rockwell (Body)"/>
              </a:rPr>
              <a:t>và</a:t>
            </a:r>
            <a:r>
              <a:rPr lang="en-US" dirty="0">
                <a:latin typeface="Rockwell (Body)"/>
              </a:rPr>
              <a:t> </a:t>
            </a:r>
            <a:r>
              <a:rPr lang="en-US" dirty="0" err="1">
                <a:latin typeface="Rockwell (Body)"/>
              </a:rPr>
              <a:t>giá</a:t>
            </a:r>
            <a:r>
              <a:rPr lang="en-US" dirty="0">
                <a:latin typeface="Rockwell (Body)"/>
              </a:rPr>
              <a:t> </a:t>
            </a:r>
            <a:r>
              <a:rPr lang="en-US" dirty="0" err="1">
                <a:latin typeface="Rockwell (Body)"/>
              </a:rPr>
              <a:t>trị</a:t>
            </a:r>
            <a:r>
              <a:rPr lang="en-US" dirty="0">
                <a:latin typeface="Rockwell (Body)"/>
              </a:rPr>
              <a:t> tr</a:t>
            </a:r>
            <a:r>
              <a:rPr lang="vi-VN" dirty="0">
                <a:latin typeface="Rockwell (Body)"/>
              </a:rPr>
              <a:t>ư</a:t>
            </a:r>
            <a:r>
              <a:rPr lang="en-US" dirty="0" err="1">
                <a:latin typeface="Rockwell (Body)"/>
              </a:rPr>
              <a:t>ờng</a:t>
            </a:r>
            <a:r>
              <a:rPr lang="en-US" dirty="0">
                <a:latin typeface="Rockwell (Body)"/>
              </a:rPr>
              <a:t> </a:t>
            </a:r>
            <a:r>
              <a:rPr lang="en-US" dirty="0" err="1">
                <a:latin typeface="Rockwell (Body)"/>
              </a:rPr>
              <a:t>chỉ</a:t>
            </a:r>
            <a:r>
              <a:rPr lang="en-US" dirty="0">
                <a:latin typeface="Rockwell (Body)"/>
              </a:rPr>
              <a:t> </a:t>
            </a:r>
            <a:r>
              <a:rPr lang="en-US" dirty="0" err="1">
                <a:latin typeface="Rockwell (Body)"/>
              </a:rPr>
              <a:t>định</a:t>
            </a:r>
            <a:r>
              <a:rPr lang="en-US" dirty="0">
                <a:latin typeface="Rockwell (Body)"/>
              </a:rPr>
              <a:t> đ</a:t>
            </a:r>
            <a:r>
              <a:rPr lang="vi-VN" dirty="0">
                <a:latin typeface="Rockwell (Body)"/>
              </a:rPr>
              <a:t>ư</a:t>
            </a:r>
            <a:r>
              <a:rPr lang="en-US" dirty="0" err="1">
                <a:latin typeface="Rockwell (Body)"/>
              </a:rPr>
              <a:t>ợc</a:t>
            </a:r>
            <a:r>
              <a:rPr lang="en-US" dirty="0">
                <a:latin typeface="Rockwell (Body)"/>
              </a:rPr>
              <a:t> đ</a:t>
            </a:r>
            <a:r>
              <a:rPr lang="vi-VN" dirty="0">
                <a:latin typeface="Rockwell (Body)"/>
              </a:rPr>
              <a:t>ư</a:t>
            </a:r>
            <a:r>
              <a:rPr lang="en-US" dirty="0">
                <a:latin typeface="Rockwell (Body)"/>
              </a:rPr>
              <a:t>a </a:t>
            </a:r>
            <a:r>
              <a:rPr lang="en-US" dirty="0" err="1">
                <a:latin typeface="Rockwell (Body)"/>
              </a:rPr>
              <a:t>vào</a:t>
            </a:r>
            <a:r>
              <a:rPr lang="en-US" dirty="0">
                <a:latin typeface="Rockwell (Body)"/>
              </a:rPr>
              <a:t> </a:t>
            </a:r>
            <a:r>
              <a:rPr lang="en-US" dirty="0" err="1">
                <a:latin typeface="Rockwell (Body)"/>
              </a:rPr>
              <a:t>dữ</a:t>
            </a:r>
            <a:r>
              <a:rPr lang="en-US" dirty="0">
                <a:latin typeface="Rockwell (Body)"/>
              </a:rPr>
              <a:t> </a:t>
            </a:r>
            <a:r>
              <a:rPr lang="en-US" dirty="0" err="1">
                <a:latin typeface="Rockwell (Body)"/>
              </a:rPr>
              <a:t>liệu</a:t>
            </a:r>
            <a:r>
              <a:rPr lang="en-US" dirty="0">
                <a:latin typeface="Rockwell (Body)"/>
              </a:rPr>
              <a:t>. </a:t>
            </a:r>
            <a:r>
              <a:rPr lang="en-US" dirty="0" err="1">
                <a:latin typeface="Rockwell (Body)"/>
              </a:rPr>
              <a:t>Mỗi</a:t>
            </a:r>
            <a:r>
              <a:rPr lang="en-US" dirty="0">
                <a:latin typeface="Rockwell (Body)"/>
              </a:rPr>
              <a:t> </a:t>
            </a:r>
            <a:r>
              <a:rPr lang="en-US" dirty="0" err="1">
                <a:latin typeface="Rockwell (Body)"/>
              </a:rPr>
              <a:t>khi</a:t>
            </a:r>
            <a:r>
              <a:rPr lang="en-US" dirty="0">
                <a:latin typeface="Rockwell (Body)"/>
              </a:rPr>
              <a:t> web browser </a:t>
            </a:r>
            <a:r>
              <a:rPr lang="en-US" dirty="0" err="1">
                <a:latin typeface="Rockwell (Body)"/>
              </a:rPr>
              <a:t>yêu</a:t>
            </a:r>
            <a:r>
              <a:rPr lang="en-US" dirty="0">
                <a:latin typeface="Rockwell (Body)"/>
              </a:rPr>
              <a:t> </a:t>
            </a:r>
            <a:r>
              <a:rPr lang="en-US" dirty="0" err="1">
                <a:latin typeface="Rockwell (Body)"/>
              </a:rPr>
              <a:t>cầu</a:t>
            </a:r>
            <a:r>
              <a:rPr lang="en-US" dirty="0">
                <a:latin typeface="Rockwell (Body)"/>
              </a:rPr>
              <a:t> </a:t>
            </a:r>
            <a:r>
              <a:rPr lang="en-US" dirty="0" err="1">
                <a:latin typeface="Rockwell (Body)"/>
              </a:rPr>
              <a:t>trở</a:t>
            </a:r>
            <a:r>
              <a:rPr lang="en-US" dirty="0">
                <a:latin typeface="Rockwell (Body)"/>
              </a:rPr>
              <a:t> </a:t>
            </a:r>
            <a:r>
              <a:rPr lang="en-US" dirty="0" err="1">
                <a:latin typeface="Rockwell (Body)"/>
              </a:rPr>
              <a:t>lại</a:t>
            </a:r>
            <a:r>
              <a:rPr lang="en-US" dirty="0">
                <a:latin typeface="Rockwell (Body)"/>
              </a:rPr>
              <a:t>, </a:t>
            </a:r>
            <a:r>
              <a:rPr lang="en-US" dirty="0" err="1">
                <a:latin typeface="Rockwell (Body)"/>
              </a:rPr>
              <a:t>giá</a:t>
            </a:r>
            <a:r>
              <a:rPr lang="en-US" dirty="0">
                <a:latin typeface="Rockwell (Body)"/>
              </a:rPr>
              <a:t> </a:t>
            </a:r>
            <a:r>
              <a:rPr lang="en-US" dirty="0" err="1">
                <a:latin typeface="Rockwell (Body)"/>
              </a:rPr>
              <a:t>trị</a:t>
            </a:r>
            <a:r>
              <a:rPr lang="en-US" dirty="0">
                <a:latin typeface="Rockwell (Body)"/>
              </a:rPr>
              <a:t> </a:t>
            </a:r>
            <a:r>
              <a:rPr lang="en-US" dirty="0" err="1">
                <a:latin typeface="Rockwell (Body)"/>
              </a:rPr>
              <a:t>sessionid</a:t>
            </a:r>
            <a:r>
              <a:rPr lang="en-US" dirty="0">
                <a:latin typeface="Rockwell (Body)"/>
              </a:rPr>
              <a:t> </a:t>
            </a:r>
            <a:r>
              <a:rPr lang="en-US" dirty="0" err="1">
                <a:latin typeface="Rockwell (Body)"/>
              </a:rPr>
              <a:t>có</a:t>
            </a:r>
            <a:r>
              <a:rPr lang="en-US" dirty="0">
                <a:latin typeface="Rockwell (Body)"/>
              </a:rPr>
              <a:t> </a:t>
            </a:r>
            <a:r>
              <a:rPr lang="en-US" dirty="0" err="1">
                <a:latin typeface="Rockwell (Body)"/>
              </a:rPr>
              <a:t>thể</a:t>
            </a:r>
            <a:r>
              <a:rPr lang="en-US" dirty="0">
                <a:latin typeface="Rockwell (Body)"/>
              </a:rPr>
              <a:t> đ</a:t>
            </a:r>
            <a:r>
              <a:rPr lang="vi-VN" dirty="0">
                <a:latin typeface="Rockwell (Body)"/>
              </a:rPr>
              <a:t>ư</a:t>
            </a:r>
            <a:r>
              <a:rPr lang="en-US" dirty="0" err="1">
                <a:latin typeface="Rockwell (Body)"/>
              </a:rPr>
              <a:t>ợc</a:t>
            </a:r>
            <a:r>
              <a:rPr lang="en-US" dirty="0">
                <a:latin typeface="Rockwell (Body)"/>
              </a:rPr>
              <a:t>  </a:t>
            </a:r>
            <a:r>
              <a:rPr lang="en-US" dirty="0" err="1">
                <a:latin typeface="Rockwell (Body)"/>
              </a:rPr>
              <a:t>sử</a:t>
            </a:r>
            <a:r>
              <a:rPr lang="en-US" dirty="0">
                <a:latin typeface="Rockwell (Body)"/>
              </a:rPr>
              <a:t> </a:t>
            </a:r>
            <a:r>
              <a:rPr lang="en-US" dirty="0" err="1">
                <a:latin typeface="Rockwell (Body)"/>
              </a:rPr>
              <a:t>dụng</a:t>
            </a:r>
            <a:r>
              <a:rPr lang="en-US" dirty="0">
                <a:latin typeface="Rockwell (Body)"/>
              </a:rPr>
              <a:t> </a:t>
            </a:r>
            <a:r>
              <a:rPr lang="en-US" dirty="0" err="1">
                <a:latin typeface="Rockwell (Body)"/>
              </a:rPr>
              <a:t>để</a:t>
            </a:r>
            <a:r>
              <a:rPr lang="en-US" dirty="0">
                <a:latin typeface="Rockwell (Body)"/>
              </a:rPr>
              <a:t> </a:t>
            </a:r>
            <a:r>
              <a:rPr lang="en-US" dirty="0" err="1">
                <a:latin typeface="Rockwell (Body)"/>
              </a:rPr>
              <a:t>theo</a:t>
            </a:r>
            <a:r>
              <a:rPr lang="en-US" dirty="0">
                <a:latin typeface="Rockwell (Body)"/>
              </a:rPr>
              <a:t> </a:t>
            </a:r>
            <a:r>
              <a:rPr lang="en-US" dirty="0" err="1">
                <a:latin typeface="Rockwell (Body)"/>
              </a:rPr>
              <a:t>dõi</a:t>
            </a:r>
            <a:r>
              <a:rPr lang="en-US" dirty="0">
                <a:latin typeface="Rockwell (Body)"/>
              </a:rPr>
              <a:t> </a:t>
            </a:r>
            <a:r>
              <a:rPr lang="en-US" dirty="0" err="1">
                <a:latin typeface="Rockwell (Body)"/>
              </a:rPr>
              <a:t>các</a:t>
            </a:r>
            <a:r>
              <a:rPr lang="en-US" dirty="0">
                <a:latin typeface="Rockwell (Body)"/>
              </a:rPr>
              <a:t> web browser</a:t>
            </a:r>
          </a:p>
          <a:p>
            <a:pPr marL="548640" lvl="2"/>
            <a:r>
              <a:rPr lang="en-US" dirty="0" err="1">
                <a:latin typeface="Rockwell (Body)"/>
              </a:rPr>
              <a:t>Hạn</a:t>
            </a:r>
            <a:r>
              <a:rPr lang="en-US" dirty="0">
                <a:latin typeface="Rockwell (Body)"/>
              </a:rPr>
              <a:t> </a:t>
            </a:r>
            <a:r>
              <a:rPr lang="en-US" dirty="0" err="1">
                <a:latin typeface="Rockwell (Body)"/>
              </a:rPr>
              <a:t>chế</a:t>
            </a:r>
            <a:r>
              <a:rPr lang="en-US" dirty="0">
                <a:latin typeface="Rockwell (Body)"/>
              </a:rPr>
              <a:t> </a:t>
            </a:r>
            <a:r>
              <a:rPr lang="en-US" dirty="0" err="1">
                <a:latin typeface="Rockwell (Body)"/>
              </a:rPr>
              <a:t>khi</a:t>
            </a:r>
            <a:r>
              <a:rPr lang="en-US" dirty="0">
                <a:latin typeface="Rockwell (Body)"/>
              </a:rPr>
              <a:t> click </a:t>
            </a:r>
            <a:r>
              <a:rPr lang="en-US" dirty="0" err="1">
                <a:latin typeface="Rockwell (Body)"/>
              </a:rPr>
              <a:t>vào</a:t>
            </a:r>
            <a:r>
              <a:rPr lang="en-US" dirty="0">
                <a:latin typeface="Rockwell (Body)"/>
              </a:rPr>
              <a:t> link (tag &lt;a </a:t>
            </a:r>
            <a:r>
              <a:rPr lang="en-US" dirty="0" err="1">
                <a:latin typeface="Rockwell (Body)"/>
              </a:rPr>
              <a:t>href</a:t>
            </a:r>
            <a:r>
              <a:rPr lang="en-US" dirty="0">
                <a:latin typeface="Rockwell (Body)"/>
              </a:rPr>
              <a:t>&gt;)</a:t>
            </a:r>
          </a:p>
        </p:txBody>
      </p:sp>
      <p:sp>
        <p:nvSpPr>
          <p:cNvPr id="22" name="Oval 2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5" name="Rectangle 3">
            <a:extLst>
              <a:ext uri="{FF2B5EF4-FFF2-40B4-BE49-F238E27FC236}">
                <a16:creationId xmlns:a16="http://schemas.microsoft.com/office/drawing/2014/main" id="{74E7653E-15CC-4902-9018-27CA04398C37}"/>
              </a:ext>
            </a:extLst>
          </p:cNvPr>
          <p:cNvSpPr>
            <a:spLocks noChangeArrowheads="1"/>
          </p:cNvSpPr>
          <p:nvPr/>
        </p:nvSpPr>
        <p:spPr bwMode="auto">
          <a:xfrm>
            <a:off x="1702945" y="4080158"/>
            <a:ext cx="925940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Monaco"/>
              </a:rPr>
              <a:t>&lt;</a:t>
            </a:r>
            <a:r>
              <a:rPr kumimoji="0" lang="en-US" altLang="en-US" sz="1200" b="1" i="0" u="none" strike="noStrike" cap="none" normalizeH="0" baseline="0" dirty="0">
                <a:ln>
                  <a:noFill/>
                </a:ln>
                <a:solidFill>
                  <a:srgbClr val="006699"/>
                </a:solidFill>
                <a:effectLst/>
                <a:latin typeface="Monaco"/>
              </a:rPr>
              <a:t>input</a:t>
            </a:r>
            <a:r>
              <a:rPr kumimoji="0" lang="en-US" altLang="en-US" sz="1200" b="0" i="0" u="none" strike="noStrike" cap="none" normalizeH="0" baseline="0" dirty="0">
                <a:ln>
                  <a:noFill/>
                </a:ln>
                <a:solidFill>
                  <a:srgbClr val="333333"/>
                </a:solidFill>
                <a:effectLst/>
                <a:latin typeface="Monaco"/>
              </a:rPr>
              <a:t> </a:t>
            </a:r>
            <a:r>
              <a:rPr kumimoji="0" lang="en-US" altLang="en-US" sz="1200" b="0" i="0" u="none" strike="noStrike" cap="none" normalizeH="0" baseline="0" dirty="0">
                <a:ln>
                  <a:noFill/>
                </a:ln>
                <a:solidFill>
                  <a:srgbClr val="808080"/>
                </a:solidFill>
                <a:effectLst/>
                <a:latin typeface="Monaco"/>
              </a:rPr>
              <a:t>type</a:t>
            </a:r>
            <a:r>
              <a:rPr kumimoji="0" lang="en-US" altLang="en-US" sz="1200" b="0" i="0" u="none" strike="noStrike" cap="none" normalizeH="0" baseline="0" dirty="0">
                <a:ln>
                  <a:noFill/>
                </a:ln>
                <a:solidFill>
                  <a:srgbClr val="000000"/>
                </a:solidFill>
                <a:effectLst/>
                <a:latin typeface="Monaco"/>
              </a:rPr>
              <a:t>=</a:t>
            </a:r>
            <a:r>
              <a:rPr kumimoji="0" lang="en-US" altLang="en-US" sz="1200" b="0" i="0" u="none" strike="noStrike" cap="none" normalizeH="0" baseline="0" dirty="0">
                <a:ln>
                  <a:noFill/>
                </a:ln>
                <a:solidFill>
                  <a:srgbClr val="0000FF"/>
                </a:solidFill>
                <a:effectLst/>
                <a:latin typeface="Monaco"/>
              </a:rPr>
              <a:t>"hidden"</a:t>
            </a:r>
            <a:r>
              <a:rPr kumimoji="0" lang="en-US" altLang="en-US" sz="1200" b="0" i="0" u="none" strike="noStrike" cap="none" normalizeH="0" baseline="0" dirty="0">
                <a:ln>
                  <a:noFill/>
                </a:ln>
                <a:solidFill>
                  <a:srgbClr val="333333"/>
                </a:solidFill>
                <a:effectLst/>
                <a:latin typeface="Monaco"/>
              </a:rPr>
              <a:t> </a:t>
            </a:r>
            <a:r>
              <a:rPr kumimoji="0" lang="en-US" altLang="en-US" sz="1200" b="0" i="0" u="none" strike="noStrike" cap="none" normalizeH="0" baseline="0" dirty="0">
                <a:ln>
                  <a:noFill/>
                </a:ln>
                <a:solidFill>
                  <a:srgbClr val="808080"/>
                </a:solidFill>
                <a:effectLst/>
                <a:latin typeface="Monaco"/>
              </a:rPr>
              <a:t>name</a:t>
            </a:r>
            <a:r>
              <a:rPr kumimoji="0" lang="en-US" altLang="en-US" sz="1200" b="0" i="0" u="none" strike="noStrike" cap="none" normalizeH="0" baseline="0" dirty="0">
                <a:ln>
                  <a:noFill/>
                </a:ln>
                <a:solidFill>
                  <a:srgbClr val="000000"/>
                </a:solidFill>
                <a:effectLst/>
                <a:latin typeface="Monaco"/>
              </a:rPr>
              <a:t>=</a:t>
            </a:r>
            <a:r>
              <a:rPr kumimoji="0" lang="en-US" altLang="en-US" sz="1200" b="0" i="0" u="none" strike="noStrike" cap="none" normalizeH="0" baseline="0" dirty="0">
                <a:ln>
                  <a:noFill/>
                </a:ln>
                <a:solidFill>
                  <a:srgbClr val="0000FF"/>
                </a:solidFill>
                <a:effectLst/>
                <a:latin typeface="Monaco"/>
              </a:rPr>
              <a:t>"</a:t>
            </a:r>
            <a:r>
              <a:rPr kumimoji="0" lang="en-US" altLang="en-US" sz="1200" b="0" i="0" u="none" strike="noStrike" cap="none" normalizeH="0" baseline="0" dirty="0" err="1">
                <a:ln>
                  <a:noFill/>
                </a:ln>
                <a:solidFill>
                  <a:srgbClr val="0000FF"/>
                </a:solidFill>
                <a:effectLst/>
                <a:latin typeface="Monaco"/>
              </a:rPr>
              <a:t>sessionid</a:t>
            </a:r>
            <a:r>
              <a:rPr kumimoji="0" lang="en-US" altLang="en-US" sz="1200" b="0" i="0" u="none" strike="noStrike" cap="none" normalizeH="0" baseline="0" dirty="0">
                <a:ln>
                  <a:noFill/>
                </a:ln>
                <a:solidFill>
                  <a:srgbClr val="0000FF"/>
                </a:solidFill>
                <a:effectLst/>
                <a:latin typeface="Monaco"/>
              </a:rPr>
              <a:t>"</a:t>
            </a:r>
            <a:r>
              <a:rPr kumimoji="0" lang="en-US" altLang="en-US" sz="1200" b="0" i="0" u="none" strike="noStrike" cap="none" normalizeH="0" baseline="0" dirty="0">
                <a:ln>
                  <a:noFill/>
                </a:ln>
                <a:solidFill>
                  <a:srgbClr val="333333"/>
                </a:solidFill>
                <a:effectLst/>
                <a:latin typeface="Monaco"/>
              </a:rPr>
              <a:t> </a:t>
            </a:r>
            <a:r>
              <a:rPr kumimoji="0" lang="en-US" altLang="en-US" sz="1200" b="0" i="0" u="none" strike="noStrike" cap="none" normalizeH="0" baseline="0" dirty="0">
                <a:ln>
                  <a:noFill/>
                </a:ln>
                <a:solidFill>
                  <a:srgbClr val="808080"/>
                </a:solidFill>
                <a:effectLst/>
                <a:latin typeface="Monaco"/>
              </a:rPr>
              <a:t>value</a:t>
            </a:r>
            <a:r>
              <a:rPr kumimoji="0" lang="en-US" altLang="en-US" sz="1200" b="0" i="0" u="none" strike="noStrike" cap="none" normalizeH="0" baseline="0" dirty="0">
                <a:ln>
                  <a:noFill/>
                </a:ln>
                <a:solidFill>
                  <a:srgbClr val="000000"/>
                </a:solidFill>
                <a:effectLst/>
                <a:latin typeface="Monaco"/>
              </a:rPr>
              <a:t>=</a:t>
            </a:r>
            <a:r>
              <a:rPr kumimoji="0" lang="en-US" altLang="en-US" sz="1200" b="0" i="0" u="none" strike="noStrike" cap="none" normalizeH="0" baseline="0" dirty="0">
                <a:ln>
                  <a:noFill/>
                </a:ln>
                <a:solidFill>
                  <a:srgbClr val="0000FF"/>
                </a:solidFill>
                <a:effectLst/>
                <a:latin typeface="Monaco"/>
              </a:rPr>
              <a:t>"1234567890"</a:t>
            </a:r>
            <a:r>
              <a:rPr kumimoji="0" lang="en-US" altLang="en-US" sz="1200" b="0" i="0" u="none" strike="noStrike" cap="none" normalizeH="0" baseline="0" dirty="0">
                <a:ln>
                  <a:noFill/>
                </a:ln>
                <a:solidFill>
                  <a:srgbClr val="000000"/>
                </a:solidFill>
                <a:effectLst/>
                <a:latin typeface="Monaco"/>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95983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1" name="Oval 20">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2" name="Oval 21">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24" name="Rectangle 2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59A58C9-5B36-42A8-B962-49544B5561F5}"/>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a:t>Quản</a:t>
            </a:r>
            <a:r>
              <a:rPr lang="en-US" dirty="0"/>
              <a:t> </a:t>
            </a:r>
            <a:r>
              <a:rPr lang="en-US"/>
              <a:t>lý</a:t>
            </a:r>
            <a:r>
              <a:rPr lang="en-US" dirty="0"/>
              <a:t> session</a:t>
            </a:r>
          </a:p>
        </p:txBody>
      </p:sp>
      <p:sp>
        <p:nvSpPr>
          <p:cNvPr id="5" name="Content Placeholder 4">
            <a:extLst>
              <a:ext uri="{FF2B5EF4-FFF2-40B4-BE49-F238E27FC236}">
                <a16:creationId xmlns:a16="http://schemas.microsoft.com/office/drawing/2014/main" id="{92A563A1-182D-46BC-AD5E-89BF613108F3}"/>
              </a:ext>
            </a:extLst>
          </p:cNvPr>
          <p:cNvSpPr>
            <a:spLocks noGrp="1"/>
          </p:cNvSpPr>
          <p:nvPr>
            <p:ph sz="half" idx="1"/>
          </p:nvPr>
        </p:nvSpPr>
        <p:spPr>
          <a:xfrm>
            <a:off x="1069848" y="2320412"/>
            <a:ext cx="10058400" cy="3851787"/>
          </a:xfrm>
        </p:spPr>
        <p:txBody>
          <a:bodyPr vert="horz" lIns="91440" tIns="45720" rIns="91440" bIns="45720" rtlCol="0">
            <a:normAutofit/>
          </a:bodyPr>
          <a:lstStyle/>
          <a:p>
            <a:pPr marL="274320" lvl="1"/>
            <a:r>
              <a:rPr lang="en-US" dirty="0" err="1"/>
              <a:t>Phương</a:t>
            </a:r>
            <a:r>
              <a:rPr lang="en-US" dirty="0"/>
              <a:t> </a:t>
            </a:r>
            <a:r>
              <a:rPr lang="en-US" dirty="0" err="1"/>
              <a:t>pháp</a:t>
            </a:r>
            <a:r>
              <a:rPr lang="en-US" dirty="0"/>
              <a:t> </a:t>
            </a:r>
            <a:r>
              <a:rPr lang="en-US" dirty="0" err="1"/>
              <a:t>sử</a:t>
            </a:r>
            <a:r>
              <a:rPr lang="en-US" dirty="0"/>
              <a:t> </a:t>
            </a:r>
            <a:r>
              <a:rPr lang="en-US" dirty="0" err="1"/>
              <a:t>dụng</a:t>
            </a:r>
            <a:r>
              <a:rPr lang="en-US" dirty="0"/>
              <a:t> URL Rewriting</a:t>
            </a:r>
          </a:p>
          <a:p>
            <a:pPr marL="548640" lvl="2"/>
            <a:r>
              <a:rPr lang="en-US" dirty="0" err="1"/>
              <a:t>Có</a:t>
            </a:r>
            <a:r>
              <a:rPr lang="en-US" dirty="0"/>
              <a:t> </a:t>
            </a:r>
            <a:r>
              <a:rPr lang="en-US" dirty="0" err="1"/>
              <a:t>thể</a:t>
            </a:r>
            <a:r>
              <a:rPr lang="en-US" dirty="0"/>
              <a:t> </a:t>
            </a:r>
            <a:r>
              <a:rPr lang="en-US" dirty="0" err="1"/>
              <a:t>thêm</a:t>
            </a:r>
            <a:r>
              <a:rPr lang="en-US" dirty="0"/>
              <a:t> </a:t>
            </a:r>
            <a:r>
              <a:rPr lang="en-US" dirty="0" err="1"/>
              <a:t>một</a:t>
            </a:r>
            <a:r>
              <a:rPr lang="en-US" dirty="0"/>
              <a:t> </a:t>
            </a:r>
            <a:r>
              <a:rPr lang="en-US" dirty="0" err="1"/>
              <a:t>số</a:t>
            </a:r>
            <a:r>
              <a:rPr lang="en-US" dirty="0"/>
              <a:t> </a:t>
            </a:r>
            <a:r>
              <a:rPr lang="en-US" dirty="0" err="1"/>
              <a:t>dữ</a:t>
            </a:r>
            <a:r>
              <a:rPr lang="en-US" dirty="0"/>
              <a:t> </a:t>
            </a:r>
            <a:r>
              <a:rPr lang="en-US" dirty="0" err="1"/>
              <a:t>liệu</a:t>
            </a:r>
            <a:r>
              <a:rPr lang="en-US" dirty="0"/>
              <a:t> </a:t>
            </a:r>
            <a:r>
              <a:rPr lang="en-US" dirty="0" err="1"/>
              <a:t>bổ</a:t>
            </a:r>
            <a:r>
              <a:rPr lang="en-US" dirty="0"/>
              <a:t> sung </a:t>
            </a:r>
            <a:r>
              <a:rPr lang="en-US" dirty="0" err="1"/>
              <a:t>vào</a:t>
            </a:r>
            <a:r>
              <a:rPr lang="en-US" dirty="0"/>
              <a:t> </a:t>
            </a:r>
            <a:r>
              <a:rPr lang="en-US" dirty="0" err="1"/>
              <a:t>cuối</a:t>
            </a:r>
            <a:r>
              <a:rPr lang="en-US" dirty="0"/>
              <a:t> </a:t>
            </a:r>
            <a:r>
              <a:rPr lang="en-US" dirty="0" err="1"/>
              <a:t>mỗi</a:t>
            </a:r>
            <a:r>
              <a:rPr lang="en-US" dirty="0"/>
              <a:t> URL </a:t>
            </a:r>
            <a:r>
              <a:rPr lang="en-US" dirty="0" err="1"/>
              <a:t>xác</a:t>
            </a:r>
            <a:r>
              <a:rPr lang="en-US" dirty="0"/>
              <a:t> </a:t>
            </a:r>
            <a:r>
              <a:rPr lang="en-US" dirty="0" err="1"/>
              <a:t>định</a:t>
            </a:r>
            <a:r>
              <a:rPr lang="en-US" dirty="0"/>
              <a:t> session </a:t>
            </a:r>
            <a:r>
              <a:rPr lang="en-US" dirty="0" err="1"/>
              <a:t>và</a:t>
            </a:r>
            <a:r>
              <a:rPr lang="en-US" dirty="0"/>
              <a:t> server </a:t>
            </a:r>
            <a:r>
              <a:rPr lang="en-US" dirty="0" err="1"/>
              <a:t>có</a:t>
            </a:r>
            <a:r>
              <a:rPr lang="en-US" dirty="0"/>
              <a:t> </a:t>
            </a:r>
            <a:r>
              <a:rPr lang="en-US" dirty="0" err="1"/>
              <a:t>thể</a:t>
            </a:r>
            <a:r>
              <a:rPr lang="en-US" dirty="0"/>
              <a:t> </a:t>
            </a:r>
            <a:r>
              <a:rPr lang="en-US" dirty="0" err="1"/>
              <a:t>liên</a:t>
            </a:r>
            <a:r>
              <a:rPr lang="en-US" dirty="0"/>
              <a:t> </a:t>
            </a:r>
            <a:r>
              <a:rPr lang="en-US" dirty="0" err="1"/>
              <a:t>kết</a:t>
            </a:r>
            <a:r>
              <a:rPr lang="en-US" dirty="0"/>
              <a:t> session id </a:t>
            </a:r>
            <a:r>
              <a:rPr lang="en-US" dirty="0" err="1"/>
              <a:t>với</a:t>
            </a:r>
            <a:r>
              <a:rPr lang="en-US" dirty="0"/>
              <a:t> </a:t>
            </a:r>
            <a:r>
              <a:rPr lang="en-US" dirty="0" err="1"/>
              <a:t>dữ</a:t>
            </a:r>
            <a:r>
              <a:rPr lang="en-US" dirty="0"/>
              <a:t> </a:t>
            </a:r>
            <a:r>
              <a:rPr lang="en-US" dirty="0" err="1"/>
              <a:t>liệu</a:t>
            </a:r>
            <a:r>
              <a:rPr lang="en-US" dirty="0"/>
              <a:t> </a:t>
            </a:r>
            <a:r>
              <a:rPr lang="en-US" dirty="0" err="1"/>
              <a:t>mà</a:t>
            </a:r>
            <a:r>
              <a:rPr lang="en-US" dirty="0"/>
              <a:t> </a:t>
            </a:r>
            <a:r>
              <a:rPr lang="en-US" dirty="0" err="1"/>
              <a:t>nó</a:t>
            </a:r>
            <a:r>
              <a:rPr lang="en-US" dirty="0"/>
              <a:t> </a:t>
            </a:r>
            <a:r>
              <a:rPr lang="en-US" dirty="0" err="1"/>
              <a:t>đã</a:t>
            </a:r>
            <a:r>
              <a:rPr lang="en-US" dirty="0"/>
              <a:t> </a:t>
            </a:r>
            <a:r>
              <a:rPr lang="en-US" dirty="0" err="1"/>
              <a:t>lưu</a:t>
            </a:r>
            <a:r>
              <a:rPr lang="en-US" dirty="0"/>
              <a:t> </a:t>
            </a:r>
            <a:r>
              <a:rPr lang="en-US" dirty="0" err="1"/>
              <a:t>trữ</a:t>
            </a:r>
            <a:r>
              <a:rPr lang="en-US" dirty="0"/>
              <a:t> </a:t>
            </a:r>
            <a:r>
              <a:rPr lang="en-US" dirty="0" err="1"/>
              <a:t>về</a:t>
            </a:r>
            <a:r>
              <a:rPr lang="en-US" dirty="0"/>
              <a:t> session </a:t>
            </a:r>
            <a:r>
              <a:rPr lang="en-US" dirty="0" err="1"/>
              <a:t>đó</a:t>
            </a:r>
            <a:endParaRPr lang="en-US" dirty="0"/>
          </a:p>
          <a:p>
            <a:pPr marL="548640" lvl="2"/>
            <a:r>
              <a:rPr lang="vi-VN" dirty="0">
                <a:latin typeface="Rockwell (Body)"/>
              </a:rPr>
              <a:t>Ví dụ: với /test.html?sessionid=1234567890, </a:t>
            </a:r>
            <a:r>
              <a:rPr lang="en-US" dirty="0">
                <a:latin typeface="Rockwell (Body)"/>
              </a:rPr>
              <a:t>session id </a:t>
            </a:r>
            <a:r>
              <a:rPr lang="vi-VN" dirty="0">
                <a:latin typeface="Rockwell (Body)"/>
              </a:rPr>
              <a:t>được đính kèm dưới dạng sessionid = 1234567890, có thể được truy cập tại web </a:t>
            </a:r>
            <a:r>
              <a:rPr lang="en-US" dirty="0">
                <a:latin typeface="Rockwell (Body)"/>
              </a:rPr>
              <a:t>server </a:t>
            </a:r>
            <a:r>
              <a:rPr lang="vi-VN" dirty="0">
                <a:latin typeface="Rockwell (Body)"/>
              </a:rPr>
              <a:t>để xác định client</a:t>
            </a:r>
            <a:r>
              <a:rPr lang="vi-VN" dirty="0"/>
              <a:t>.</a:t>
            </a:r>
            <a:endParaRPr lang="en-US" dirty="0"/>
          </a:p>
          <a:p>
            <a:pPr marL="548640" lvl="2"/>
            <a:r>
              <a:rPr lang="vi-VN" dirty="0">
                <a:latin typeface="Rockwell (Body)"/>
              </a:rPr>
              <a:t>Viết lại URL là một cách tốt hơn để duy trì </a:t>
            </a:r>
            <a:r>
              <a:rPr lang="en-US" dirty="0">
                <a:latin typeface="Rockwell (Body)"/>
              </a:rPr>
              <a:t>session</a:t>
            </a:r>
            <a:r>
              <a:rPr lang="vi-VN" dirty="0">
                <a:latin typeface="Rockwell (Body)"/>
              </a:rPr>
              <a:t> và nó hoạt động ngay cả khi các </a:t>
            </a:r>
            <a:r>
              <a:rPr lang="en-US" dirty="0">
                <a:latin typeface="Rockwell (Body)"/>
              </a:rPr>
              <a:t>browser </a:t>
            </a:r>
            <a:r>
              <a:rPr lang="vi-VN" dirty="0">
                <a:latin typeface="Rockwell (Body)"/>
              </a:rPr>
              <a:t>không hỗ trợ cookie. Hạn chế của việc viết lại URL là bạn sẽ phải tự động tạo ra tất cả các URL để chỉ định một session </a:t>
            </a:r>
            <a:r>
              <a:rPr lang="en-US" dirty="0">
                <a:latin typeface="Rockwell (Body)"/>
              </a:rPr>
              <a:t>id</a:t>
            </a:r>
            <a:r>
              <a:rPr lang="vi-VN" dirty="0">
                <a:latin typeface="Rockwell (Body)"/>
              </a:rPr>
              <a:t>, ngay cả trong trường hợp của một trang HTML tĩnh đơn giản.</a:t>
            </a:r>
            <a:endParaRPr lang="en-US" dirty="0">
              <a:latin typeface="Rockwell (Body)"/>
            </a:endParaRPr>
          </a:p>
        </p:txBody>
      </p:sp>
      <p:sp>
        <p:nvSpPr>
          <p:cNvPr id="32" name="Oval 3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3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4992167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2" name="Oval 11">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4" name="Rectangle 1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59A58C9-5B36-42A8-B962-49544B5561F5}"/>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a:t>Quản</a:t>
            </a:r>
            <a:r>
              <a:rPr lang="en-US" dirty="0"/>
              <a:t> </a:t>
            </a:r>
            <a:r>
              <a:rPr lang="en-US"/>
              <a:t>lý</a:t>
            </a:r>
            <a:r>
              <a:rPr lang="en-US" dirty="0"/>
              <a:t> session</a:t>
            </a:r>
          </a:p>
        </p:txBody>
      </p:sp>
      <p:sp>
        <p:nvSpPr>
          <p:cNvPr id="5" name="Content Placeholder 4">
            <a:extLst>
              <a:ext uri="{FF2B5EF4-FFF2-40B4-BE49-F238E27FC236}">
                <a16:creationId xmlns:a16="http://schemas.microsoft.com/office/drawing/2014/main" id="{92A563A1-182D-46BC-AD5E-89BF613108F3}"/>
              </a:ext>
            </a:extLst>
          </p:cNvPr>
          <p:cNvSpPr>
            <a:spLocks noGrp="1"/>
          </p:cNvSpPr>
          <p:nvPr>
            <p:ph sz="half" idx="1"/>
          </p:nvPr>
        </p:nvSpPr>
        <p:spPr>
          <a:xfrm>
            <a:off x="1069848" y="2320412"/>
            <a:ext cx="10058400" cy="3851787"/>
          </a:xfrm>
        </p:spPr>
        <p:txBody>
          <a:bodyPr vert="horz" lIns="91440" tIns="45720" rIns="91440" bIns="45720" rtlCol="0">
            <a:normAutofit/>
          </a:bodyPr>
          <a:lstStyle/>
          <a:p>
            <a:pPr marL="274320" lvl="1"/>
            <a:r>
              <a:rPr lang="en-US" dirty="0"/>
              <a:t>Session </a:t>
            </a:r>
            <a:r>
              <a:rPr lang="en-US" dirty="0" err="1"/>
              <a:t>trong</a:t>
            </a:r>
            <a:r>
              <a:rPr lang="en-US" dirty="0"/>
              <a:t> Java Servlet – </a:t>
            </a:r>
            <a:r>
              <a:rPr lang="en-US" dirty="0" err="1"/>
              <a:t>HttpSession</a:t>
            </a:r>
            <a:endParaRPr lang="en-US" dirty="0"/>
          </a:p>
          <a:p>
            <a:pPr marL="548640" lvl="2"/>
            <a:r>
              <a:rPr lang="en-US" dirty="0"/>
              <a:t>Servlet API </a:t>
            </a:r>
            <a:r>
              <a:rPr lang="en-US" dirty="0" err="1"/>
              <a:t>hỗ</a:t>
            </a:r>
            <a:r>
              <a:rPr lang="en-US" dirty="0"/>
              <a:t> </a:t>
            </a:r>
            <a:r>
              <a:rPr lang="en-US" dirty="0" err="1"/>
              <a:t>trợ</a:t>
            </a:r>
            <a:r>
              <a:rPr lang="en-US" dirty="0"/>
              <a:t> </a:t>
            </a:r>
            <a:r>
              <a:rPr lang="en-US" dirty="0" err="1"/>
              <a:t>quản</a:t>
            </a:r>
            <a:r>
              <a:rPr lang="en-US" dirty="0"/>
              <a:t> </a:t>
            </a:r>
            <a:r>
              <a:rPr lang="en-US" dirty="0" err="1"/>
              <a:t>lý</a:t>
            </a:r>
            <a:r>
              <a:rPr lang="en-US" dirty="0"/>
              <a:t> session </a:t>
            </a:r>
            <a:r>
              <a:rPr lang="en-US" dirty="0" err="1"/>
              <a:t>thông</a:t>
            </a:r>
            <a:r>
              <a:rPr lang="en-US" dirty="0"/>
              <a:t> qua </a:t>
            </a:r>
            <a:r>
              <a:rPr lang="en-US" dirty="0" err="1"/>
              <a:t>HttpSession</a:t>
            </a:r>
            <a:r>
              <a:rPr lang="en-US" dirty="0"/>
              <a:t> interface</a:t>
            </a:r>
          </a:p>
          <a:p>
            <a:pPr marL="548640" lvl="2"/>
            <a:r>
              <a:rPr lang="en-US" dirty="0" err="1"/>
              <a:t>Một</a:t>
            </a:r>
            <a:r>
              <a:rPr lang="en-US" dirty="0"/>
              <a:t> </a:t>
            </a:r>
            <a:r>
              <a:rPr lang="en-US" dirty="0" err="1"/>
              <a:t>số</a:t>
            </a:r>
            <a:r>
              <a:rPr lang="en-US" dirty="0"/>
              <a:t> method </a:t>
            </a:r>
            <a:r>
              <a:rPr lang="en-US" dirty="0" err="1"/>
              <a:t>hỗ</a:t>
            </a:r>
            <a:r>
              <a:rPr lang="en-US" dirty="0"/>
              <a:t> </a:t>
            </a:r>
            <a:r>
              <a:rPr lang="en-US" dirty="0" err="1"/>
              <a:t>trợ</a:t>
            </a:r>
            <a:endParaRPr lang="en-US" dirty="0"/>
          </a:p>
          <a:p>
            <a:pPr marL="822960" lvl="3"/>
            <a:r>
              <a:rPr lang="en-US" dirty="0" err="1"/>
              <a:t>HttpSession</a:t>
            </a:r>
            <a:r>
              <a:rPr lang="en-US" dirty="0"/>
              <a:t> </a:t>
            </a:r>
            <a:r>
              <a:rPr lang="en-US" dirty="0" err="1"/>
              <a:t>getSession</a:t>
            </a:r>
            <a:r>
              <a:rPr lang="en-US" dirty="0"/>
              <a:t>() </a:t>
            </a:r>
            <a:r>
              <a:rPr lang="en-US" dirty="0" err="1"/>
              <a:t>trả</a:t>
            </a:r>
            <a:r>
              <a:rPr lang="en-US" dirty="0"/>
              <a:t> </a:t>
            </a:r>
            <a:r>
              <a:rPr lang="en-US" dirty="0" err="1"/>
              <a:t>về</a:t>
            </a:r>
            <a:r>
              <a:rPr lang="en-US" dirty="0"/>
              <a:t> </a:t>
            </a:r>
            <a:r>
              <a:rPr lang="en-US" dirty="0" err="1"/>
              <a:t>HttpSession</a:t>
            </a:r>
            <a:r>
              <a:rPr lang="en-US" dirty="0"/>
              <a:t> object </a:t>
            </a:r>
            <a:r>
              <a:rPr lang="en-US" dirty="0" err="1"/>
              <a:t>mà</a:t>
            </a:r>
            <a:r>
              <a:rPr lang="en-US" dirty="0"/>
              <a:t> </a:t>
            </a:r>
            <a:r>
              <a:rPr lang="en-US" dirty="0" err="1"/>
              <a:t>được</a:t>
            </a:r>
            <a:r>
              <a:rPr lang="en-US" dirty="0"/>
              <a:t> </a:t>
            </a:r>
            <a:r>
              <a:rPr lang="en-US" dirty="0" err="1"/>
              <a:t>đính</a:t>
            </a:r>
            <a:r>
              <a:rPr lang="en-US" dirty="0"/>
              <a:t> </a:t>
            </a:r>
            <a:r>
              <a:rPr lang="en-US" dirty="0" err="1"/>
              <a:t>kèm</a:t>
            </a:r>
            <a:r>
              <a:rPr lang="en-US" dirty="0"/>
              <a:t> </a:t>
            </a:r>
            <a:r>
              <a:rPr lang="en-US" dirty="0" err="1"/>
              <a:t>trong</a:t>
            </a:r>
            <a:r>
              <a:rPr lang="en-US" dirty="0"/>
              <a:t> request, </a:t>
            </a:r>
            <a:r>
              <a:rPr lang="en-US" dirty="0" err="1"/>
              <a:t>hoặc</a:t>
            </a:r>
            <a:r>
              <a:rPr lang="en-US" dirty="0"/>
              <a:t> </a:t>
            </a:r>
            <a:r>
              <a:rPr lang="en-US" dirty="0" err="1"/>
              <a:t>tạo</a:t>
            </a:r>
            <a:r>
              <a:rPr lang="en-US" dirty="0"/>
              <a:t> </a:t>
            </a:r>
            <a:r>
              <a:rPr lang="en-US" dirty="0" err="1"/>
              <a:t>một</a:t>
            </a:r>
            <a:r>
              <a:rPr lang="en-US" dirty="0"/>
              <a:t> </a:t>
            </a:r>
            <a:r>
              <a:rPr lang="en-US" dirty="0" err="1"/>
              <a:t>mới</a:t>
            </a:r>
            <a:r>
              <a:rPr lang="en-US" dirty="0"/>
              <a:t> </a:t>
            </a:r>
            <a:r>
              <a:rPr lang="en-US" dirty="0" err="1"/>
              <a:t>và</a:t>
            </a:r>
            <a:r>
              <a:rPr lang="en-US" dirty="0"/>
              <a:t> </a:t>
            </a:r>
            <a:r>
              <a:rPr lang="en-US" dirty="0" err="1"/>
              <a:t>trả</a:t>
            </a:r>
            <a:r>
              <a:rPr lang="en-US" dirty="0"/>
              <a:t> </a:t>
            </a:r>
            <a:r>
              <a:rPr lang="en-US" dirty="0" err="1"/>
              <a:t>về</a:t>
            </a:r>
            <a:r>
              <a:rPr lang="en-US" dirty="0"/>
              <a:t> </a:t>
            </a:r>
            <a:r>
              <a:rPr lang="en-US" dirty="0" err="1"/>
              <a:t>nếu</a:t>
            </a:r>
            <a:r>
              <a:rPr lang="en-US" dirty="0"/>
              <a:t> session </a:t>
            </a:r>
            <a:r>
              <a:rPr lang="en-US" dirty="0" err="1"/>
              <a:t>không</a:t>
            </a:r>
            <a:r>
              <a:rPr lang="en-US" dirty="0"/>
              <a:t> </a:t>
            </a:r>
            <a:r>
              <a:rPr lang="en-US" dirty="0" err="1"/>
              <a:t>được</a:t>
            </a:r>
            <a:r>
              <a:rPr lang="en-US" dirty="0"/>
              <a:t> </a:t>
            </a:r>
            <a:r>
              <a:rPr lang="en-US" dirty="0" err="1"/>
              <a:t>đính</a:t>
            </a:r>
            <a:r>
              <a:rPr lang="en-US" dirty="0"/>
              <a:t> </a:t>
            </a:r>
            <a:r>
              <a:rPr lang="en-US" dirty="0" err="1"/>
              <a:t>kèm</a:t>
            </a:r>
            <a:r>
              <a:rPr lang="en-US" dirty="0"/>
              <a:t> </a:t>
            </a:r>
            <a:r>
              <a:rPr lang="en-US" dirty="0" err="1"/>
              <a:t>trong</a:t>
            </a:r>
            <a:r>
              <a:rPr lang="en-US" dirty="0"/>
              <a:t> request</a:t>
            </a:r>
          </a:p>
          <a:p>
            <a:pPr marL="822960" lvl="3"/>
            <a:r>
              <a:rPr lang="en-US" dirty="0" err="1"/>
              <a:t>HttpSession</a:t>
            </a:r>
            <a:r>
              <a:rPr lang="en-US" dirty="0"/>
              <a:t> </a:t>
            </a:r>
            <a:r>
              <a:rPr lang="en-US" dirty="0" err="1"/>
              <a:t>getSession</a:t>
            </a:r>
            <a:r>
              <a:rPr lang="en-US" dirty="0"/>
              <a:t>(</a:t>
            </a:r>
            <a:r>
              <a:rPr lang="en-US" dirty="0" err="1"/>
              <a:t>boolean</a:t>
            </a:r>
            <a:r>
              <a:rPr lang="en-US" dirty="0"/>
              <a:t> flag) </a:t>
            </a:r>
            <a:r>
              <a:rPr lang="en-US" dirty="0" err="1"/>
              <a:t>Trả</a:t>
            </a:r>
            <a:r>
              <a:rPr lang="en-US" dirty="0"/>
              <a:t> </a:t>
            </a:r>
            <a:r>
              <a:rPr lang="en-US" dirty="0" err="1"/>
              <a:t>về</a:t>
            </a:r>
            <a:r>
              <a:rPr lang="en-US" dirty="0"/>
              <a:t> </a:t>
            </a:r>
            <a:r>
              <a:rPr lang="en-US" dirty="0" err="1"/>
              <a:t>HttpSession</a:t>
            </a:r>
            <a:r>
              <a:rPr lang="en-US" dirty="0"/>
              <a:t> object </a:t>
            </a:r>
            <a:r>
              <a:rPr lang="en-US" dirty="0" err="1"/>
              <a:t>nếu</a:t>
            </a:r>
            <a:r>
              <a:rPr lang="en-US" dirty="0"/>
              <a:t> request </a:t>
            </a:r>
            <a:r>
              <a:rPr lang="en-US" dirty="0" err="1"/>
              <a:t>có</a:t>
            </a:r>
            <a:r>
              <a:rPr lang="en-US" dirty="0"/>
              <a:t> session </a:t>
            </a:r>
            <a:r>
              <a:rPr lang="en-US" dirty="0" err="1"/>
              <a:t>hoặc</a:t>
            </a:r>
            <a:r>
              <a:rPr lang="en-US" dirty="0"/>
              <a:t> null </a:t>
            </a:r>
            <a:r>
              <a:rPr lang="en-US" dirty="0" err="1"/>
              <a:t>trong</a:t>
            </a:r>
            <a:r>
              <a:rPr lang="en-US" dirty="0"/>
              <a:t> </a:t>
            </a:r>
            <a:r>
              <a:rPr lang="en-US" dirty="0" err="1"/>
              <a:t>trường</a:t>
            </a:r>
            <a:r>
              <a:rPr lang="en-US" dirty="0"/>
              <a:t> </a:t>
            </a:r>
            <a:r>
              <a:rPr lang="en-US" dirty="0" err="1"/>
              <a:t>hợp</a:t>
            </a:r>
            <a:r>
              <a:rPr lang="en-US" dirty="0"/>
              <a:t> </a:t>
            </a:r>
            <a:r>
              <a:rPr lang="en-US" dirty="0" err="1"/>
              <a:t>ngược</a:t>
            </a:r>
            <a:r>
              <a:rPr lang="en-US" dirty="0"/>
              <a:t> </a:t>
            </a:r>
            <a:r>
              <a:rPr lang="en-US" dirty="0" err="1"/>
              <a:t>lại</a:t>
            </a:r>
            <a:endParaRPr lang="en-US" dirty="0"/>
          </a:p>
          <a:p>
            <a:pPr marL="822960" lvl="3"/>
            <a:r>
              <a:rPr lang="en-US" dirty="0"/>
              <a:t>String </a:t>
            </a:r>
            <a:r>
              <a:rPr lang="en-US" dirty="0" err="1"/>
              <a:t>getId</a:t>
            </a:r>
            <a:r>
              <a:rPr lang="en-US" dirty="0"/>
              <a:t>() </a:t>
            </a:r>
            <a:r>
              <a:rPr lang="en-US" dirty="0" err="1"/>
              <a:t>trả</a:t>
            </a:r>
            <a:r>
              <a:rPr lang="en-US" dirty="0"/>
              <a:t> </a:t>
            </a:r>
            <a:r>
              <a:rPr lang="en-US" dirty="0" err="1"/>
              <a:t>về</a:t>
            </a:r>
            <a:r>
              <a:rPr lang="en-US" dirty="0"/>
              <a:t> </a:t>
            </a:r>
            <a:r>
              <a:rPr lang="en-US" dirty="0" err="1"/>
              <a:t>choỗi</a:t>
            </a:r>
            <a:r>
              <a:rPr lang="en-US" dirty="0"/>
              <a:t> </a:t>
            </a:r>
            <a:r>
              <a:rPr lang="en-US" dirty="0" err="1"/>
              <a:t>chứa</a:t>
            </a:r>
            <a:r>
              <a:rPr lang="en-US" dirty="0"/>
              <a:t> </a:t>
            </a:r>
            <a:r>
              <a:rPr lang="en-US" dirty="0" err="1"/>
              <a:t>định</a:t>
            </a:r>
            <a:r>
              <a:rPr lang="en-US" dirty="0"/>
              <a:t> </a:t>
            </a:r>
            <a:r>
              <a:rPr lang="en-US" dirty="0" err="1"/>
              <a:t>danh</a:t>
            </a:r>
            <a:r>
              <a:rPr lang="en-US" dirty="0"/>
              <a:t> </a:t>
            </a:r>
            <a:r>
              <a:rPr lang="en-US" dirty="0" err="1"/>
              <a:t>duy</a:t>
            </a:r>
            <a:r>
              <a:rPr lang="en-US" dirty="0"/>
              <a:t> </a:t>
            </a:r>
            <a:r>
              <a:rPr lang="en-US" dirty="0" err="1"/>
              <a:t>nhất</a:t>
            </a:r>
            <a:r>
              <a:rPr lang="en-US" dirty="0"/>
              <a:t> </a:t>
            </a:r>
            <a:r>
              <a:rPr lang="en-US" dirty="0" err="1"/>
              <a:t>mà</a:t>
            </a:r>
            <a:r>
              <a:rPr lang="en-US" dirty="0"/>
              <a:t> </a:t>
            </a:r>
            <a:r>
              <a:rPr lang="en-US" dirty="0" err="1"/>
              <a:t>được</a:t>
            </a:r>
            <a:r>
              <a:rPr lang="en-US" dirty="0"/>
              <a:t> </a:t>
            </a:r>
            <a:r>
              <a:rPr lang="en-US" dirty="0" err="1"/>
              <a:t>gán</a:t>
            </a:r>
            <a:r>
              <a:rPr lang="en-US" dirty="0"/>
              <a:t> </a:t>
            </a:r>
            <a:r>
              <a:rPr lang="en-US" dirty="0" err="1"/>
              <a:t>cho</a:t>
            </a:r>
            <a:r>
              <a:rPr lang="en-US" dirty="0"/>
              <a:t> session</a:t>
            </a:r>
          </a:p>
          <a:p>
            <a:pPr marL="822960" lvl="3"/>
            <a:r>
              <a:rPr lang="en-US" dirty="0"/>
              <a:t>Object </a:t>
            </a:r>
            <a:r>
              <a:rPr lang="en-US" dirty="0" err="1"/>
              <a:t>getAttribute</a:t>
            </a:r>
            <a:r>
              <a:rPr lang="en-US" dirty="0"/>
              <a:t>(String name); </a:t>
            </a:r>
            <a:r>
              <a:rPr lang="en-US" dirty="0" err="1"/>
              <a:t>getAttributeNames</a:t>
            </a:r>
            <a:r>
              <a:rPr lang="en-US" dirty="0"/>
              <a:t>(), </a:t>
            </a:r>
            <a:r>
              <a:rPr lang="en-US" dirty="0" err="1"/>
              <a:t>removeAttributes</a:t>
            </a:r>
            <a:r>
              <a:rPr lang="en-US" dirty="0"/>
              <a:t>(String name). </a:t>
            </a:r>
            <a:r>
              <a:rPr lang="en-US" dirty="0" err="1"/>
              <a:t>setAttribute</a:t>
            </a:r>
            <a:r>
              <a:rPr lang="en-US" dirty="0"/>
              <a:t>(String name, Object value)</a:t>
            </a:r>
          </a:p>
          <a:p>
            <a:pPr marL="822960" lvl="3"/>
            <a:r>
              <a:rPr lang="en-US" dirty="0" err="1"/>
              <a:t>ServletContext</a:t>
            </a:r>
            <a:r>
              <a:rPr lang="en-US" dirty="0"/>
              <a:t> </a:t>
            </a:r>
            <a:r>
              <a:rPr lang="en-US" dirty="0" err="1"/>
              <a:t>getServletContext</a:t>
            </a:r>
            <a:r>
              <a:rPr lang="en-US" dirty="0"/>
              <a:t>() </a:t>
            </a:r>
            <a:r>
              <a:rPr lang="en-US" dirty="0" err="1"/>
              <a:t>trả</a:t>
            </a:r>
            <a:r>
              <a:rPr lang="en-US" dirty="0"/>
              <a:t> </a:t>
            </a:r>
            <a:r>
              <a:rPr lang="en-US" dirty="0" err="1"/>
              <a:t>về</a:t>
            </a:r>
            <a:r>
              <a:rPr lang="en-US" dirty="0"/>
              <a:t> </a:t>
            </a:r>
            <a:r>
              <a:rPr lang="en-US" dirty="0" err="1"/>
              <a:t>ServletContext</a:t>
            </a:r>
            <a:r>
              <a:rPr lang="en-US" dirty="0"/>
              <a:t> object </a:t>
            </a:r>
            <a:r>
              <a:rPr lang="en-US" dirty="0" err="1"/>
              <a:t>cho</a:t>
            </a:r>
            <a:r>
              <a:rPr lang="en-US" dirty="0"/>
              <a:t> </a:t>
            </a:r>
            <a:r>
              <a:rPr lang="en-US" dirty="0" err="1"/>
              <a:t>ứng</a:t>
            </a:r>
            <a:r>
              <a:rPr lang="en-US" dirty="0"/>
              <a:t> </a:t>
            </a:r>
            <a:r>
              <a:rPr lang="en-US" dirty="0" err="1"/>
              <a:t>dụng</a:t>
            </a:r>
            <a:endParaRPr lang="en-US" dirty="0"/>
          </a:p>
          <a:p>
            <a:pPr marL="822960" lvl="3"/>
            <a:r>
              <a:rPr lang="en-US" dirty="0" err="1"/>
              <a:t>boolean</a:t>
            </a:r>
            <a:r>
              <a:rPr lang="en-US" dirty="0"/>
              <a:t> </a:t>
            </a:r>
            <a:r>
              <a:rPr lang="en-US" dirty="0" err="1"/>
              <a:t>isNew</a:t>
            </a:r>
            <a:r>
              <a:rPr lang="en-US" dirty="0"/>
              <a:t>()</a:t>
            </a:r>
          </a:p>
          <a:p>
            <a:pPr marL="822960" lvl="3"/>
            <a:r>
              <a:rPr lang="en-US" dirty="0"/>
              <a:t>void invalidate()</a:t>
            </a:r>
          </a:p>
        </p:txBody>
      </p:sp>
      <p:sp>
        <p:nvSpPr>
          <p:cNvPr id="22" name="Oval 2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366244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 name="Oval 10">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 name="Oval 11">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4" name="Rectangle 1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59A58C9-5B36-42A8-B962-49544B5561F5}"/>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a:t>Quản</a:t>
            </a:r>
            <a:r>
              <a:rPr lang="en-US" dirty="0"/>
              <a:t> </a:t>
            </a:r>
            <a:r>
              <a:rPr lang="en-US"/>
              <a:t>lý</a:t>
            </a:r>
            <a:r>
              <a:rPr lang="en-US" dirty="0"/>
              <a:t> session</a:t>
            </a:r>
          </a:p>
        </p:txBody>
      </p:sp>
      <p:sp>
        <p:nvSpPr>
          <p:cNvPr id="5" name="Content Placeholder 4">
            <a:extLst>
              <a:ext uri="{FF2B5EF4-FFF2-40B4-BE49-F238E27FC236}">
                <a16:creationId xmlns:a16="http://schemas.microsoft.com/office/drawing/2014/main" id="{92A563A1-182D-46BC-AD5E-89BF613108F3}"/>
              </a:ext>
            </a:extLst>
          </p:cNvPr>
          <p:cNvSpPr>
            <a:spLocks noGrp="1"/>
          </p:cNvSpPr>
          <p:nvPr>
            <p:ph sz="half" idx="1"/>
          </p:nvPr>
        </p:nvSpPr>
        <p:spPr>
          <a:xfrm>
            <a:off x="1069848" y="2320412"/>
            <a:ext cx="10058400" cy="3851787"/>
          </a:xfrm>
        </p:spPr>
        <p:txBody>
          <a:bodyPr vert="horz" lIns="91440" tIns="45720" rIns="91440" bIns="45720" rtlCol="0">
            <a:normAutofit/>
          </a:bodyPr>
          <a:lstStyle/>
          <a:p>
            <a:pPr marL="274320" lvl="1"/>
            <a:r>
              <a:rPr lang="en-US" dirty="0"/>
              <a:t>JSESSIONID Cookie</a:t>
            </a:r>
          </a:p>
          <a:p>
            <a:pPr marL="548640" lvl="2"/>
            <a:r>
              <a:rPr lang="en-US" dirty="0" err="1"/>
              <a:t>Khi</a:t>
            </a:r>
            <a:r>
              <a:rPr lang="en-US" dirty="0"/>
              <a:t> </a:t>
            </a:r>
            <a:r>
              <a:rPr lang="en-US" dirty="0" err="1"/>
              <a:t>sử</a:t>
            </a:r>
            <a:r>
              <a:rPr lang="en-US" dirty="0"/>
              <a:t> </a:t>
            </a:r>
            <a:r>
              <a:rPr lang="en-US" dirty="0" err="1"/>
              <a:t>dụng</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err="1"/>
              <a:t>HttpServletRequest</a:t>
            </a:r>
            <a:r>
              <a:rPr lang="en-US" dirty="0"/>
              <a:t> </a:t>
            </a:r>
            <a:r>
              <a:rPr lang="en-US" dirty="0" err="1"/>
              <a:t>getSession</a:t>
            </a:r>
            <a:r>
              <a:rPr lang="en-US" dirty="0"/>
              <a:t>()  </a:t>
            </a:r>
            <a:r>
              <a:rPr lang="en-US" dirty="0" err="1"/>
              <a:t>và</a:t>
            </a:r>
            <a:r>
              <a:rPr lang="en-US" dirty="0"/>
              <a:t> </a:t>
            </a:r>
            <a:r>
              <a:rPr lang="en-US" dirty="0" err="1"/>
              <a:t>tạo</a:t>
            </a:r>
            <a:r>
              <a:rPr lang="en-US" dirty="0"/>
              <a:t> </a:t>
            </a:r>
            <a:r>
              <a:rPr lang="en-US" dirty="0" err="1"/>
              <a:t>mới</a:t>
            </a:r>
            <a:r>
              <a:rPr lang="en-US" dirty="0"/>
              <a:t> </a:t>
            </a:r>
            <a:r>
              <a:rPr lang="en-US" dirty="0" err="1"/>
              <a:t>một</a:t>
            </a:r>
            <a:r>
              <a:rPr lang="en-US" dirty="0"/>
              <a:t> request, </a:t>
            </a:r>
            <a:r>
              <a:rPr lang="en-US" dirty="0" err="1"/>
              <a:t>nó</a:t>
            </a:r>
            <a:r>
              <a:rPr lang="en-US" dirty="0"/>
              <a:t> </a:t>
            </a:r>
            <a:r>
              <a:rPr lang="en-US" dirty="0" err="1"/>
              <a:t>sẽ</a:t>
            </a:r>
            <a:r>
              <a:rPr lang="en-US" dirty="0"/>
              <a:t> </a:t>
            </a:r>
            <a:r>
              <a:rPr lang="en-US" dirty="0" err="1"/>
              <a:t>tạo</a:t>
            </a:r>
            <a:r>
              <a:rPr lang="en-US" dirty="0"/>
              <a:t> </a:t>
            </a:r>
            <a:r>
              <a:rPr lang="en-US" dirty="0" err="1"/>
              <a:t>một</a:t>
            </a:r>
            <a:r>
              <a:rPr lang="en-US" dirty="0"/>
              <a:t> </a:t>
            </a:r>
            <a:r>
              <a:rPr lang="en-US" dirty="0" err="1"/>
              <a:t>HttpSession</a:t>
            </a:r>
            <a:r>
              <a:rPr lang="en-US" dirty="0"/>
              <a:t> object </a:t>
            </a:r>
            <a:r>
              <a:rPr lang="en-US" dirty="0" err="1"/>
              <a:t>và</a:t>
            </a:r>
            <a:r>
              <a:rPr lang="en-US" dirty="0"/>
              <a:t> </a:t>
            </a:r>
            <a:r>
              <a:rPr lang="en-US" dirty="0" err="1"/>
              <a:t>cũng</a:t>
            </a:r>
            <a:r>
              <a:rPr lang="en-US" dirty="0"/>
              <a:t> </a:t>
            </a:r>
            <a:r>
              <a:rPr lang="en-US" dirty="0" err="1"/>
              <a:t>thêm</a:t>
            </a:r>
            <a:r>
              <a:rPr lang="en-US" dirty="0"/>
              <a:t> </a:t>
            </a:r>
            <a:r>
              <a:rPr lang="en-US" dirty="0" err="1"/>
              <a:t>vào</a:t>
            </a:r>
            <a:r>
              <a:rPr lang="en-US" dirty="0"/>
              <a:t> 1 Cookie </a:t>
            </a:r>
            <a:r>
              <a:rPr lang="en-US" dirty="0" err="1"/>
              <a:t>cho</a:t>
            </a:r>
            <a:r>
              <a:rPr lang="en-US" dirty="0"/>
              <a:t> response object </a:t>
            </a:r>
            <a:r>
              <a:rPr lang="en-US" dirty="0" err="1"/>
              <a:t>với</a:t>
            </a:r>
            <a:r>
              <a:rPr lang="en-US" dirty="0"/>
              <a:t> </a:t>
            </a:r>
            <a:r>
              <a:rPr lang="en-US" dirty="0" err="1"/>
              <a:t>tên</a:t>
            </a:r>
            <a:r>
              <a:rPr lang="en-US" dirty="0"/>
              <a:t> JSEESIONID </a:t>
            </a:r>
            <a:r>
              <a:rPr lang="en-US" dirty="0" err="1"/>
              <a:t>và</a:t>
            </a:r>
            <a:r>
              <a:rPr lang="en-US" dirty="0"/>
              <a:t> </a:t>
            </a:r>
            <a:r>
              <a:rPr lang="en-US" dirty="0" err="1"/>
              <a:t>giá</a:t>
            </a:r>
            <a:r>
              <a:rPr lang="en-US" dirty="0"/>
              <a:t> </a:t>
            </a:r>
            <a:r>
              <a:rPr lang="en-US" dirty="0" err="1"/>
              <a:t>trị</a:t>
            </a:r>
            <a:r>
              <a:rPr lang="en-US" dirty="0"/>
              <a:t> </a:t>
            </a:r>
            <a:r>
              <a:rPr lang="en-US" dirty="0" err="1"/>
              <a:t>là</a:t>
            </a:r>
            <a:r>
              <a:rPr lang="en-US" dirty="0"/>
              <a:t> session id. Cookie </a:t>
            </a:r>
            <a:r>
              <a:rPr lang="en-US" dirty="0" err="1"/>
              <a:t>này</a:t>
            </a:r>
            <a:r>
              <a:rPr lang="en-US" dirty="0"/>
              <a:t> đ</a:t>
            </a:r>
            <a:r>
              <a:rPr lang="vi-VN" dirty="0"/>
              <a:t>ư</a:t>
            </a:r>
            <a:r>
              <a:rPr lang="en-US" dirty="0" err="1"/>
              <a:t>ợc</a:t>
            </a:r>
            <a:r>
              <a:rPr lang="en-US" dirty="0"/>
              <a:t> </a:t>
            </a:r>
            <a:r>
              <a:rPr lang="en-US" dirty="0" err="1"/>
              <a:t>dùng</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HttpSession</a:t>
            </a:r>
            <a:r>
              <a:rPr lang="en-US" dirty="0"/>
              <a:t> object </a:t>
            </a:r>
            <a:r>
              <a:rPr lang="en-US" dirty="0" err="1"/>
              <a:t>trả</a:t>
            </a:r>
            <a:r>
              <a:rPr lang="en-US" dirty="0"/>
              <a:t> </a:t>
            </a:r>
            <a:r>
              <a:rPr lang="en-US" dirty="0" err="1"/>
              <a:t>về</a:t>
            </a:r>
            <a:r>
              <a:rPr lang="en-US" dirty="0"/>
              <a:t> </a:t>
            </a:r>
            <a:r>
              <a:rPr lang="en-US" dirty="0" err="1"/>
              <a:t>trong</a:t>
            </a:r>
            <a:r>
              <a:rPr lang="en-US" dirty="0"/>
              <a:t> </a:t>
            </a:r>
            <a:r>
              <a:rPr lang="en-US" dirty="0" err="1"/>
              <a:t>các</a:t>
            </a:r>
            <a:r>
              <a:rPr lang="en-US" dirty="0"/>
              <a:t> request </a:t>
            </a:r>
            <a:r>
              <a:rPr lang="en-US" dirty="0" err="1"/>
              <a:t>thêm</a:t>
            </a:r>
            <a:r>
              <a:rPr lang="en-US" dirty="0"/>
              <a:t> </a:t>
            </a:r>
            <a:r>
              <a:rPr lang="en-US" dirty="0" err="1"/>
              <a:t>vào</a:t>
            </a:r>
            <a:r>
              <a:rPr lang="en-US" dirty="0"/>
              <a:t> </a:t>
            </a:r>
            <a:r>
              <a:rPr lang="en-US" dirty="0" err="1"/>
              <a:t>từ</a:t>
            </a:r>
            <a:r>
              <a:rPr lang="en-US" dirty="0"/>
              <a:t> </a:t>
            </a:r>
            <a:r>
              <a:rPr lang="en-US" dirty="0" err="1"/>
              <a:t>phía</a:t>
            </a:r>
            <a:r>
              <a:rPr lang="en-US" dirty="0"/>
              <a:t> client. </a:t>
            </a:r>
            <a:r>
              <a:rPr lang="en-US" dirty="0" err="1"/>
              <a:t>Nếu</a:t>
            </a:r>
            <a:r>
              <a:rPr lang="en-US" dirty="0"/>
              <a:t> cookies </a:t>
            </a:r>
            <a:r>
              <a:rPr lang="en-US" dirty="0" err="1"/>
              <a:t>bị</a:t>
            </a:r>
            <a:r>
              <a:rPr lang="en-US" dirty="0"/>
              <a:t> </a:t>
            </a:r>
            <a:r>
              <a:rPr lang="en-US" dirty="0" err="1"/>
              <a:t>vô</a:t>
            </a:r>
            <a:r>
              <a:rPr lang="en-US" dirty="0"/>
              <a:t> </a:t>
            </a:r>
            <a:r>
              <a:rPr lang="en-US" dirty="0" err="1"/>
              <a:t>hiệu</a:t>
            </a:r>
            <a:r>
              <a:rPr lang="en-US" dirty="0"/>
              <a:t> </a:t>
            </a:r>
            <a:r>
              <a:rPr lang="en-US" dirty="0" err="1"/>
              <a:t>hóa</a:t>
            </a:r>
            <a:r>
              <a:rPr lang="en-US" dirty="0"/>
              <a:t> ở </a:t>
            </a:r>
            <a:r>
              <a:rPr lang="en-US" dirty="0" err="1"/>
              <a:t>phía</a:t>
            </a:r>
            <a:r>
              <a:rPr lang="en-US" dirty="0"/>
              <a:t> client </a:t>
            </a:r>
            <a:r>
              <a:rPr lang="en-US" dirty="0" err="1"/>
              <a:t>và</a:t>
            </a:r>
            <a:r>
              <a:rPr lang="en-US" dirty="0"/>
              <a:t> </a:t>
            </a:r>
            <a:r>
              <a:rPr lang="en-US" dirty="0" err="1"/>
              <a:t>chúng</a:t>
            </a:r>
            <a:r>
              <a:rPr lang="en-US" dirty="0"/>
              <a:t> ta </a:t>
            </a:r>
            <a:r>
              <a:rPr lang="en-US" dirty="0" err="1"/>
              <a:t>sử</a:t>
            </a:r>
            <a:r>
              <a:rPr lang="en-US" dirty="0"/>
              <a:t> </a:t>
            </a:r>
            <a:r>
              <a:rPr lang="en-US" dirty="0" err="1"/>
              <a:t>dụng</a:t>
            </a:r>
            <a:r>
              <a:rPr lang="en-US" dirty="0"/>
              <a:t> </a:t>
            </a:r>
            <a:r>
              <a:rPr lang="en-US" dirty="0" err="1"/>
              <a:t>ph</a:t>
            </a:r>
            <a:r>
              <a:rPr lang="vi-VN" dirty="0"/>
              <a:t>ư</a:t>
            </a:r>
            <a:r>
              <a:rPr lang="en-US" dirty="0" err="1"/>
              <a:t>ơng</a:t>
            </a:r>
            <a:r>
              <a:rPr lang="en-US" dirty="0"/>
              <a:t> </a:t>
            </a:r>
            <a:r>
              <a:rPr lang="en-US" dirty="0" err="1"/>
              <a:t>pháp</a:t>
            </a:r>
            <a:r>
              <a:rPr lang="en-US" dirty="0"/>
              <a:t> URL rewriting </a:t>
            </a:r>
            <a:r>
              <a:rPr lang="en-US" dirty="0" err="1"/>
              <a:t>thì</a:t>
            </a:r>
            <a:r>
              <a:rPr lang="en-US" dirty="0"/>
              <a:t> method </a:t>
            </a:r>
            <a:r>
              <a:rPr lang="en-US" dirty="0" err="1"/>
              <a:t>này</a:t>
            </a:r>
            <a:r>
              <a:rPr lang="en-US" dirty="0"/>
              <a:t> </a:t>
            </a:r>
            <a:r>
              <a:rPr lang="en-US" dirty="0" err="1"/>
              <a:t>sẽ</a:t>
            </a:r>
            <a:r>
              <a:rPr lang="en-US" dirty="0"/>
              <a:t> </a:t>
            </a:r>
            <a:r>
              <a:rPr lang="en-US" dirty="0" err="1"/>
              <a:t>sử</a:t>
            </a:r>
            <a:r>
              <a:rPr lang="en-US" dirty="0"/>
              <a:t> </a:t>
            </a:r>
            <a:r>
              <a:rPr lang="en-US" dirty="0" err="1"/>
              <a:t>dụng</a:t>
            </a:r>
            <a:r>
              <a:rPr lang="en-US" dirty="0"/>
              <a:t> </a:t>
            </a:r>
            <a:r>
              <a:rPr lang="en-US" dirty="0" err="1"/>
              <a:t>giá</a:t>
            </a:r>
            <a:r>
              <a:rPr lang="en-US" dirty="0"/>
              <a:t> </a:t>
            </a:r>
            <a:r>
              <a:rPr lang="en-US" dirty="0" err="1"/>
              <a:t>trị</a:t>
            </a:r>
            <a:r>
              <a:rPr lang="en-US" dirty="0"/>
              <a:t> </a:t>
            </a:r>
            <a:r>
              <a:rPr lang="en-US" dirty="0" err="1"/>
              <a:t>jsessionid</a:t>
            </a:r>
            <a:r>
              <a:rPr lang="en-US" dirty="0"/>
              <a:t> </a:t>
            </a:r>
            <a:r>
              <a:rPr lang="en-US" dirty="0" err="1"/>
              <a:t>từ</a:t>
            </a:r>
            <a:r>
              <a:rPr lang="en-US" dirty="0"/>
              <a:t> request URL </a:t>
            </a:r>
            <a:r>
              <a:rPr lang="en-US" dirty="0" err="1"/>
              <a:t>để</a:t>
            </a:r>
            <a:r>
              <a:rPr lang="en-US" dirty="0"/>
              <a:t> </a:t>
            </a:r>
            <a:r>
              <a:rPr lang="en-US" dirty="0" err="1"/>
              <a:t>tìm</a:t>
            </a:r>
            <a:r>
              <a:rPr lang="en-US" dirty="0"/>
              <a:t> session t</a:t>
            </a:r>
            <a:r>
              <a:rPr lang="vi-VN" dirty="0"/>
              <a:t>ư</a:t>
            </a:r>
            <a:r>
              <a:rPr lang="en-US" dirty="0" err="1"/>
              <a:t>ơng</a:t>
            </a:r>
            <a:r>
              <a:rPr lang="en-US" dirty="0"/>
              <a:t> </a:t>
            </a:r>
            <a:r>
              <a:rPr lang="en-US" dirty="0" err="1"/>
              <a:t>ứng</a:t>
            </a:r>
            <a:r>
              <a:rPr lang="en-US" dirty="0"/>
              <a:t>. JSESSIOND cookie </a:t>
            </a:r>
          </a:p>
          <a:p>
            <a:pPr marL="548640" lvl="2"/>
            <a:endParaRPr lang="en-US" dirty="0"/>
          </a:p>
        </p:txBody>
      </p:sp>
      <p:sp>
        <p:nvSpPr>
          <p:cNvPr id="22" name="Oval 2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2278762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2" name="Oval 11">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4" name="Rectangle 1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59A58C9-5B36-42A8-B962-49544B5561F5}"/>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a:t>Quản</a:t>
            </a:r>
            <a:r>
              <a:rPr lang="en-US" dirty="0"/>
              <a:t> </a:t>
            </a:r>
            <a:r>
              <a:rPr lang="en-US"/>
              <a:t>lý</a:t>
            </a:r>
            <a:r>
              <a:rPr lang="en-US" dirty="0"/>
              <a:t> session</a:t>
            </a:r>
          </a:p>
        </p:txBody>
      </p:sp>
      <p:sp>
        <p:nvSpPr>
          <p:cNvPr id="5" name="Content Placeholder 4">
            <a:extLst>
              <a:ext uri="{FF2B5EF4-FFF2-40B4-BE49-F238E27FC236}">
                <a16:creationId xmlns:a16="http://schemas.microsoft.com/office/drawing/2014/main" id="{92A563A1-182D-46BC-AD5E-89BF613108F3}"/>
              </a:ext>
            </a:extLst>
          </p:cNvPr>
          <p:cNvSpPr>
            <a:spLocks noGrp="1"/>
          </p:cNvSpPr>
          <p:nvPr>
            <p:ph sz="half" idx="1"/>
          </p:nvPr>
        </p:nvSpPr>
        <p:spPr>
          <a:xfrm>
            <a:off x="1069848" y="2320412"/>
            <a:ext cx="10058400" cy="3851787"/>
          </a:xfrm>
        </p:spPr>
        <p:txBody>
          <a:bodyPr vert="horz" lIns="91440" tIns="45720" rIns="91440" bIns="45720" rtlCol="0">
            <a:normAutofit/>
          </a:bodyPr>
          <a:lstStyle/>
          <a:p>
            <a:pPr marL="274320" lvl="1"/>
            <a:r>
              <a:rPr lang="en-US" dirty="0"/>
              <a:t>Session </a:t>
            </a:r>
            <a:r>
              <a:rPr lang="en-US" dirty="0" err="1"/>
              <a:t>trong</a:t>
            </a:r>
            <a:r>
              <a:rPr lang="en-US" dirty="0"/>
              <a:t> </a:t>
            </a:r>
            <a:r>
              <a:rPr lang="en-US" dirty="0" err="1"/>
              <a:t>môi</a:t>
            </a:r>
            <a:r>
              <a:rPr lang="en-US" dirty="0"/>
              <a:t> tr</a:t>
            </a:r>
            <a:r>
              <a:rPr lang="vi-VN" dirty="0"/>
              <a:t>ư</a:t>
            </a:r>
            <a:r>
              <a:rPr lang="en-US" dirty="0" err="1"/>
              <a:t>ờng</a:t>
            </a:r>
            <a:r>
              <a:rPr lang="en-US" dirty="0"/>
              <a:t> đ</a:t>
            </a:r>
            <a:r>
              <a:rPr lang="vi-VN" dirty="0"/>
              <a:t>ư</a:t>
            </a:r>
            <a:r>
              <a:rPr lang="en-US" dirty="0" err="1"/>
              <a:t>ợc</a:t>
            </a:r>
            <a:r>
              <a:rPr lang="en-US" dirty="0"/>
              <a:t> </a:t>
            </a:r>
            <a:r>
              <a:rPr lang="en-US" dirty="0" err="1"/>
              <a:t>phân</a:t>
            </a:r>
            <a:r>
              <a:rPr lang="en-US" dirty="0"/>
              <a:t> </a:t>
            </a:r>
            <a:r>
              <a:rPr lang="en-US" dirty="0" err="1"/>
              <a:t>nhóm</a:t>
            </a:r>
            <a:r>
              <a:rPr lang="en-US" dirty="0"/>
              <a:t> (clustered environment - CE)</a:t>
            </a:r>
          </a:p>
          <a:p>
            <a:pPr marL="548640" lvl="2"/>
            <a:r>
              <a:rPr lang="vi-VN" dirty="0">
                <a:latin typeface="Rockwell (Body)"/>
              </a:rPr>
              <a:t>Trong các hệ thống với số lượng người dùng ít thì bạn chỉ cần deploy 1 webserver </a:t>
            </a:r>
            <a:r>
              <a:rPr lang="en-US" dirty="0">
                <a:latin typeface="Rockwell (Body)"/>
              </a:rPr>
              <a:t>(</a:t>
            </a:r>
            <a:r>
              <a:rPr lang="vi-VN" dirty="0">
                <a:latin typeface="Rockwell (Body)"/>
              </a:rPr>
              <a:t>tomcat</a:t>
            </a:r>
            <a:r>
              <a:rPr lang="en-US" dirty="0">
                <a:latin typeface="Rockwell (Body)"/>
              </a:rPr>
              <a:t>…)</a:t>
            </a:r>
            <a:r>
              <a:rPr lang="vi-VN" dirty="0">
                <a:latin typeface="Rockwell (Body)"/>
              </a:rPr>
              <a:t> nhưng nếu trong các ứng dụng với lượng người sử dụng nhiều thì vấn đề cần sử dụng nhiều instance tomcat(nhiều tomcat để chia tải) là điều hiển nhiên, việc tạo thêm các instance này được gọi là cluster(cụm).</a:t>
            </a:r>
            <a:endParaRPr lang="en-US" dirty="0">
              <a:latin typeface="Rockwell (Body)"/>
            </a:endParaRPr>
          </a:p>
          <a:p>
            <a:pPr marL="548640" lvl="2"/>
            <a:r>
              <a:rPr lang="en-US" dirty="0" err="1"/>
              <a:t>Trên</a:t>
            </a:r>
            <a:r>
              <a:rPr lang="en-US" dirty="0"/>
              <a:t> </a:t>
            </a:r>
            <a:r>
              <a:rPr lang="en-US" dirty="0" err="1"/>
              <a:t>môi</a:t>
            </a:r>
            <a:r>
              <a:rPr lang="en-US" dirty="0"/>
              <a:t> tr</a:t>
            </a:r>
            <a:r>
              <a:rPr lang="vi-VN" dirty="0"/>
              <a:t>ư</a:t>
            </a:r>
            <a:r>
              <a:rPr lang="en-US" dirty="0" err="1"/>
              <a:t>ờng</a:t>
            </a:r>
            <a:r>
              <a:rPr lang="en-US" dirty="0"/>
              <a:t> product, </a:t>
            </a:r>
            <a:r>
              <a:rPr lang="en-US" dirty="0" err="1"/>
              <a:t>th</a:t>
            </a:r>
            <a:r>
              <a:rPr lang="vi-VN" dirty="0"/>
              <a:t>ư</a:t>
            </a:r>
            <a:r>
              <a:rPr lang="en-US" dirty="0" err="1"/>
              <a:t>ờng</a:t>
            </a:r>
            <a:r>
              <a:rPr lang="en-US" dirty="0"/>
              <a:t> </a:t>
            </a:r>
            <a:r>
              <a:rPr lang="en-US" dirty="0" err="1"/>
              <a:t>chúng</a:t>
            </a:r>
            <a:r>
              <a:rPr lang="en-US" dirty="0"/>
              <a:t> ta </a:t>
            </a:r>
            <a:r>
              <a:rPr lang="en-US" dirty="0" err="1"/>
              <a:t>có</a:t>
            </a:r>
            <a:r>
              <a:rPr lang="en-US" dirty="0"/>
              <a:t> </a:t>
            </a:r>
            <a:r>
              <a:rPr lang="en-US" dirty="0" err="1"/>
              <a:t>nhiều</a:t>
            </a:r>
            <a:r>
              <a:rPr lang="en-US" dirty="0"/>
              <a:t> server node </a:t>
            </a:r>
            <a:r>
              <a:rPr lang="en-US" dirty="0" err="1"/>
              <a:t>với</a:t>
            </a:r>
            <a:r>
              <a:rPr lang="en-US" dirty="0"/>
              <a:t> </a:t>
            </a:r>
            <a:r>
              <a:rPr lang="en-US" dirty="0" err="1"/>
              <a:t>một</a:t>
            </a:r>
            <a:r>
              <a:rPr lang="en-US" dirty="0"/>
              <a:t> </a:t>
            </a:r>
            <a:r>
              <a:rPr lang="en-US" dirty="0" err="1"/>
              <a:t>bộ</a:t>
            </a:r>
            <a:r>
              <a:rPr lang="en-US" dirty="0"/>
              <a:t> load balancer </a:t>
            </a:r>
            <a:r>
              <a:rPr lang="en-US" dirty="0" err="1"/>
              <a:t>phía</a:t>
            </a:r>
            <a:r>
              <a:rPr lang="en-US" dirty="0"/>
              <a:t> tr</a:t>
            </a:r>
            <a:r>
              <a:rPr lang="vi-VN" dirty="0"/>
              <a:t>ư</a:t>
            </a:r>
            <a:r>
              <a:rPr lang="en-US" dirty="0" err="1"/>
              <a:t>ớc</a:t>
            </a:r>
            <a:r>
              <a:rPr lang="en-US" dirty="0"/>
              <a:t> </a:t>
            </a:r>
            <a:r>
              <a:rPr lang="en-US" dirty="0" err="1"/>
              <a:t>chúng</a:t>
            </a:r>
            <a:r>
              <a:rPr lang="en-US" dirty="0"/>
              <a:t>, </a:t>
            </a:r>
            <a:r>
              <a:rPr lang="en-US" dirty="0" err="1"/>
              <a:t>và</a:t>
            </a:r>
            <a:r>
              <a:rPr lang="en-US" dirty="0"/>
              <a:t> </a:t>
            </a:r>
            <a:r>
              <a:rPr lang="en-US" dirty="0" err="1"/>
              <a:t>mọi</a:t>
            </a:r>
            <a:r>
              <a:rPr lang="en-US" dirty="0"/>
              <a:t> client traffic </a:t>
            </a:r>
            <a:r>
              <a:rPr lang="en-US" dirty="0" err="1"/>
              <a:t>đều</a:t>
            </a:r>
            <a:r>
              <a:rPr lang="en-US" dirty="0"/>
              <a:t> </a:t>
            </a:r>
            <a:r>
              <a:rPr lang="en-US" dirty="0" err="1"/>
              <a:t>sẽ</a:t>
            </a:r>
            <a:r>
              <a:rPr lang="en-US" dirty="0"/>
              <a:t> </a:t>
            </a:r>
            <a:r>
              <a:rPr lang="en-US" dirty="0" err="1"/>
              <a:t>đi</a:t>
            </a:r>
            <a:r>
              <a:rPr lang="en-US" dirty="0"/>
              <a:t> qua </a:t>
            </a:r>
            <a:r>
              <a:rPr lang="en-US" dirty="0" err="1"/>
              <a:t>một</a:t>
            </a:r>
            <a:r>
              <a:rPr lang="en-US" dirty="0"/>
              <a:t> </a:t>
            </a:r>
            <a:r>
              <a:rPr lang="en-US" dirty="0" err="1"/>
              <a:t>trong</a:t>
            </a:r>
            <a:r>
              <a:rPr lang="en-US" dirty="0"/>
              <a:t> </a:t>
            </a:r>
            <a:r>
              <a:rPr lang="en-US" dirty="0" err="1"/>
              <a:t>các</a:t>
            </a:r>
            <a:r>
              <a:rPr lang="en-US" dirty="0"/>
              <a:t> server node. Do </a:t>
            </a:r>
            <a:r>
              <a:rPr lang="en-US" dirty="0" err="1"/>
              <a:t>đó</a:t>
            </a:r>
            <a:r>
              <a:rPr lang="en-US" dirty="0"/>
              <a:t>, </a:t>
            </a:r>
            <a:r>
              <a:rPr lang="en-US" dirty="0" err="1"/>
              <a:t>cần</a:t>
            </a:r>
            <a:r>
              <a:rPr lang="en-US" dirty="0"/>
              <a:t> </a:t>
            </a:r>
            <a:r>
              <a:rPr lang="en-US" dirty="0" err="1"/>
              <a:t>có</a:t>
            </a:r>
            <a:r>
              <a:rPr lang="en-US" dirty="0"/>
              <a:t> </a:t>
            </a:r>
            <a:r>
              <a:rPr lang="en-US" dirty="0" err="1"/>
              <a:t>một</a:t>
            </a:r>
            <a:r>
              <a:rPr lang="en-US" dirty="0"/>
              <a:t> </a:t>
            </a:r>
            <a:r>
              <a:rPr lang="en-US" dirty="0" err="1"/>
              <a:t>số</a:t>
            </a:r>
            <a:r>
              <a:rPr lang="en-US" dirty="0"/>
              <a:t> c</a:t>
            </a:r>
            <a:r>
              <a:rPr lang="vi-VN" dirty="0"/>
              <a:t>ơ</a:t>
            </a:r>
            <a:r>
              <a:rPr lang="en-US" dirty="0"/>
              <a:t> </a:t>
            </a:r>
            <a:r>
              <a:rPr lang="en-US" dirty="0" err="1"/>
              <a:t>chế</a:t>
            </a:r>
            <a:r>
              <a:rPr lang="en-US" dirty="0"/>
              <a:t> </a:t>
            </a:r>
            <a:r>
              <a:rPr lang="en-US" dirty="0" err="1"/>
              <a:t>để</a:t>
            </a:r>
            <a:r>
              <a:rPr lang="en-US" dirty="0"/>
              <a:t> </a:t>
            </a:r>
            <a:r>
              <a:rPr lang="en-US" dirty="0" err="1"/>
              <a:t>làm</a:t>
            </a:r>
            <a:r>
              <a:rPr lang="en-US" dirty="0"/>
              <a:t> </a:t>
            </a:r>
            <a:r>
              <a:rPr lang="en-US" dirty="0" err="1"/>
              <a:t>cho</a:t>
            </a:r>
            <a:r>
              <a:rPr lang="en-US" dirty="0"/>
              <a:t> </a:t>
            </a:r>
            <a:r>
              <a:rPr lang="en-US" dirty="0" err="1"/>
              <a:t>dữ</a:t>
            </a:r>
            <a:r>
              <a:rPr lang="en-US" dirty="0"/>
              <a:t> </a:t>
            </a:r>
            <a:r>
              <a:rPr lang="en-US" dirty="0" err="1"/>
              <a:t>liệu</a:t>
            </a:r>
            <a:r>
              <a:rPr lang="en-US" dirty="0"/>
              <a:t> session </a:t>
            </a:r>
            <a:r>
              <a:rPr lang="en-US" dirty="0" err="1"/>
              <a:t>của</a:t>
            </a:r>
            <a:r>
              <a:rPr lang="en-US" dirty="0"/>
              <a:t> user </a:t>
            </a:r>
            <a:r>
              <a:rPr lang="en-US" dirty="0" err="1"/>
              <a:t>dùng</a:t>
            </a:r>
            <a:r>
              <a:rPr lang="en-US" dirty="0"/>
              <a:t> đ</a:t>
            </a:r>
            <a:r>
              <a:rPr lang="vi-VN" dirty="0"/>
              <a:t>ư</a:t>
            </a:r>
            <a:r>
              <a:rPr lang="en-US" dirty="0" err="1"/>
              <a:t>ợc</a:t>
            </a:r>
            <a:r>
              <a:rPr lang="en-US" dirty="0"/>
              <a:t> </a:t>
            </a:r>
            <a:r>
              <a:rPr lang="en-US" dirty="0" err="1"/>
              <a:t>cho</a:t>
            </a:r>
            <a:r>
              <a:rPr lang="en-US" dirty="0"/>
              <a:t> </a:t>
            </a:r>
            <a:r>
              <a:rPr lang="en-US" dirty="0" err="1"/>
              <a:t>mỗi</a:t>
            </a:r>
            <a:r>
              <a:rPr lang="en-US" dirty="0"/>
              <a:t> client </a:t>
            </a:r>
            <a:r>
              <a:rPr lang="en-US" dirty="0" err="1"/>
              <a:t>trong</a:t>
            </a:r>
            <a:r>
              <a:rPr lang="en-US" dirty="0"/>
              <a:t> CE</a:t>
            </a:r>
          </a:p>
          <a:p>
            <a:pPr marL="548640" lvl="2"/>
            <a:r>
              <a:rPr lang="en-US" dirty="0" err="1"/>
              <a:t>Một</a:t>
            </a:r>
            <a:r>
              <a:rPr lang="en-US" dirty="0"/>
              <a:t> </a:t>
            </a:r>
            <a:r>
              <a:rPr lang="en-US" dirty="0" err="1"/>
              <a:t>số</a:t>
            </a:r>
            <a:r>
              <a:rPr lang="en-US" dirty="0"/>
              <a:t> </a:t>
            </a:r>
            <a:r>
              <a:rPr lang="en-US" dirty="0" err="1"/>
              <a:t>kĩ</a:t>
            </a:r>
            <a:r>
              <a:rPr lang="en-US" dirty="0"/>
              <a:t> </a:t>
            </a:r>
            <a:r>
              <a:rPr lang="en-US" dirty="0" err="1"/>
              <a:t>thuật</a:t>
            </a:r>
            <a:r>
              <a:rPr lang="en-US" dirty="0"/>
              <a:t> </a:t>
            </a:r>
            <a:r>
              <a:rPr lang="en-US" dirty="0" err="1"/>
              <a:t>để</a:t>
            </a:r>
            <a:r>
              <a:rPr lang="en-US" dirty="0"/>
              <a:t> </a:t>
            </a:r>
            <a:r>
              <a:rPr lang="en-US" dirty="0" err="1"/>
              <a:t>quản</a:t>
            </a:r>
            <a:r>
              <a:rPr lang="en-US" dirty="0"/>
              <a:t> </a:t>
            </a:r>
            <a:r>
              <a:rPr lang="en-US" dirty="0" err="1"/>
              <a:t>lý</a:t>
            </a:r>
            <a:r>
              <a:rPr lang="en-US" dirty="0"/>
              <a:t> session</a:t>
            </a:r>
          </a:p>
          <a:p>
            <a:pPr marL="822960" lvl="3"/>
            <a:r>
              <a:rPr lang="en-US" dirty="0"/>
              <a:t>Single Node Server</a:t>
            </a:r>
          </a:p>
          <a:p>
            <a:pPr marL="822960" lvl="3"/>
            <a:r>
              <a:rPr lang="en-US" dirty="0"/>
              <a:t>Multi-Node Server with Load Balancer and Sticky sessions</a:t>
            </a:r>
          </a:p>
          <a:p>
            <a:pPr marL="822960" lvl="3"/>
            <a:r>
              <a:rPr lang="en-US" dirty="0"/>
              <a:t>Multi-Node Server with Load Balancer and Session Replication</a:t>
            </a:r>
          </a:p>
          <a:p>
            <a:pPr marL="822960" lvl="3"/>
            <a:r>
              <a:rPr lang="en-US" dirty="0"/>
              <a:t>Multi-Node Server with Load Balancer and Session Data in a Persistent </a:t>
            </a:r>
            <a:r>
              <a:rPr lang="en-US" dirty="0" err="1"/>
              <a:t>DataStore</a:t>
            </a:r>
            <a:endParaRPr lang="en-US" dirty="0"/>
          </a:p>
        </p:txBody>
      </p:sp>
      <p:sp>
        <p:nvSpPr>
          <p:cNvPr id="22" name="Oval 2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013987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 name="Oval 10">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 name="Oval 11">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4" name="Rectangle 1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59A58C9-5B36-42A8-B962-49544B5561F5}"/>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a:t>Quản</a:t>
            </a:r>
            <a:r>
              <a:rPr lang="en-US" dirty="0"/>
              <a:t> </a:t>
            </a:r>
            <a:r>
              <a:rPr lang="en-US"/>
              <a:t>lý</a:t>
            </a:r>
            <a:r>
              <a:rPr lang="en-US" dirty="0"/>
              <a:t> session</a:t>
            </a:r>
          </a:p>
        </p:txBody>
      </p:sp>
      <p:sp>
        <p:nvSpPr>
          <p:cNvPr id="5" name="Content Placeholder 4">
            <a:extLst>
              <a:ext uri="{FF2B5EF4-FFF2-40B4-BE49-F238E27FC236}">
                <a16:creationId xmlns:a16="http://schemas.microsoft.com/office/drawing/2014/main" id="{92A563A1-182D-46BC-AD5E-89BF613108F3}"/>
              </a:ext>
            </a:extLst>
          </p:cNvPr>
          <p:cNvSpPr>
            <a:spLocks noGrp="1"/>
          </p:cNvSpPr>
          <p:nvPr>
            <p:ph sz="half" idx="1"/>
          </p:nvPr>
        </p:nvSpPr>
        <p:spPr>
          <a:xfrm>
            <a:off x="904875" y="2320412"/>
            <a:ext cx="5753100" cy="3851787"/>
          </a:xfrm>
        </p:spPr>
        <p:txBody>
          <a:bodyPr vert="horz" lIns="91440" tIns="45720" rIns="91440" bIns="45720" rtlCol="0">
            <a:normAutofit/>
          </a:bodyPr>
          <a:lstStyle/>
          <a:p>
            <a:pPr marL="274320" lvl="1"/>
            <a:r>
              <a:rPr lang="en-US" dirty="0"/>
              <a:t>Single Node Server (</a:t>
            </a:r>
            <a:r>
              <a:rPr lang="en-US" dirty="0" err="1"/>
              <a:t>Máy</a:t>
            </a:r>
            <a:r>
              <a:rPr lang="en-US" dirty="0"/>
              <a:t> </a:t>
            </a:r>
            <a:r>
              <a:rPr lang="en-US" dirty="0" err="1"/>
              <a:t>chủ</a:t>
            </a:r>
            <a:r>
              <a:rPr lang="en-US" dirty="0"/>
              <a:t> </a:t>
            </a:r>
            <a:r>
              <a:rPr lang="en-US" dirty="0" err="1"/>
              <a:t>nút</a:t>
            </a:r>
            <a:r>
              <a:rPr lang="en-US" dirty="0"/>
              <a:t> đ</a:t>
            </a:r>
            <a:r>
              <a:rPr lang="vi-VN" dirty="0"/>
              <a:t>ơ</a:t>
            </a:r>
            <a:r>
              <a:rPr lang="en-US" dirty="0"/>
              <a:t>n)</a:t>
            </a:r>
          </a:p>
          <a:p>
            <a:pPr marL="548640" lvl="2"/>
            <a:r>
              <a:rPr lang="vi-VN" dirty="0">
                <a:latin typeface="Rockwell (Body)"/>
              </a:rPr>
              <a:t>Nếu ứng dụng của bạn không phải là một dịch vụ quan trọng đối với doanh nghiệp của bạn, sẽ không có quá nhiều người dùng đồng thời và một </a:t>
            </a:r>
            <a:r>
              <a:rPr lang="en-US" dirty="0" err="1">
                <a:latin typeface="Rockwell (Body)"/>
              </a:rPr>
              <a:t>vài</a:t>
            </a:r>
            <a:r>
              <a:rPr lang="vi-VN" dirty="0">
                <a:latin typeface="Rockwell (Body)"/>
              </a:rPr>
              <a:t> thời gian ngừng hoạt động</a:t>
            </a:r>
            <a:r>
              <a:rPr lang="en-US" dirty="0">
                <a:latin typeface="Rockwell (Body)"/>
              </a:rPr>
              <a:t> (downtime)</a:t>
            </a:r>
            <a:r>
              <a:rPr lang="vi-VN" dirty="0">
                <a:latin typeface="Rockwell (Body)"/>
              </a:rPr>
              <a:t> được chấp nhận thì chúng </a:t>
            </a:r>
            <a:r>
              <a:rPr lang="en-US" dirty="0">
                <a:latin typeface="Rockwell (Body)"/>
              </a:rPr>
              <a:t>ta </a:t>
            </a:r>
            <a:r>
              <a:rPr lang="vi-VN" dirty="0">
                <a:latin typeface="Rockwell (Body)"/>
              </a:rPr>
              <a:t>có thể triển khai </a:t>
            </a:r>
            <a:r>
              <a:rPr lang="en-US" dirty="0"/>
              <a:t>Single Node Server</a:t>
            </a:r>
          </a:p>
          <a:p>
            <a:pPr marL="548640" lvl="2"/>
            <a:r>
              <a:rPr lang="en-US" dirty="0" err="1"/>
              <a:t>Trong</a:t>
            </a:r>
            <a:r>
              <a:rPr lang="en-US" dirty="0"/>
              <a:t> </a:t>
            </a:r>
            <a:r>
              <a:rPr lang="en-US" dirty="0" err="1"/>
              <a:t>mô</a:t>
            </a:r>
            <a:r>
              <a:rPr lang="en-US" dirty="0"/>
              <a:t> </a:t>
            </a:r>
            <a:r>
              <a:rPr lang="en-US" dirty="0" err="1"/>
              <a:t>hình</a:t>
            </a:r>
            <a:r>
              <a:rPr lang="en-US" dirty="0"/>
              <a:t> </a:t>
            </a:r>
            <a:r>
              <a:rPr lang="en-US" dirty="0" err="1"/>
              <a:t>này</a:t>
            </a:r>
            <a:r>
              <a:rPr lang="en-US" dirty="0"/>
              <a:t>, </a:t>
            </a:r>
            <a:r>
              <a:rPr lang="en-US" dirty="0" err="1"/>
              <a:t>với</a:t>
            </a:r>
            <a:r>
              <a:rPr lang="en-US" dirty="0"/>
              <a:t> </a:t>
            </a:r>
            <a:r>
              <a:rPr lang="en-US" dirty="0" err="1"/>
              <a:t>mỗi</a:t>
            </a:r>
            <a:r>
              <a:rPr lang="en-US" dirty="0"/>
              <a:t> client browser, </a:t>
            </a:r>
            <a:r>
              <a:rPr lang="en-US" dirty="0" err="1"/>
              <a:t>một</a:t>
            </a:r>
            <a:r>
              <a:rPr lang="en-US" dirty="0"/>
              <a:t> session object  đ</a:t>
            </a:r>
            <a:r>
              <a:rPr lang="vi-VN" dirty="0"/>
              <a:t>ư</a:t>
            </a:r>
            <a:r>
              <a:rPr lang="en-US" dirty="0" err="1"/>
              <a:t>ợc</a:t>
            </a:r>
            <a:r>
              <a:rPr lang="en-US" dirty="0"/>
              <a:t> </a:t>
            </a:r>
            <a:r>
              <a:rPr lang="en-US" dirty="0" err="1"/>
              <a:t>tạo</a:t>
            </a:r>
            <a:r>
              <a:rPr lang="en-US" dirty="0"/>
              <a:t> ra </a:t>
            </a:r>
            <a:r>
              <a:rPr lang="en-US" dirty="0" err="1"/>
              <a:t>trên</a:t>
            </a:r>
            <a:r>
              <a:rPr lang="en-US" dirty="0"/>
              <a:t> server (</a:t>
            </a:r>
            <a:r>
              <a:rPr lang="en-US" dirty="0" err="1"/>
              <a:t>HttpSession</a:t>
            </a:r>
            <a:r>
              <a:rPr lang="en-US" dirty="0"/>
              <a:t> </a:t>
            </a:r>
            <a:r>
              <a:rPr lang="en-US" dirty="0" err="1"/>
              <a:t>trong</a:t>
            </a:r>
            <a:r>
              <a:rPr lang="en-US" dirty="0"/>
              <a:t> </a:t>
            </a:r>
            <a:r>
              <a:rPr lang="en-US" dirty="0" err="1"/>
              <a:t>hệ</a:t>
            </a:r>
            <a:r>
              <a:rPr lang="en-US" dirty="0"/>
              <a:t> </a:t>
            </a:r>
            <a:r>
              <a:rPr lang="en-US" dirty="0" err="1"/>
              <a:t>thống</a:t>
            </a:r>
            <a:r>
              <a:rPr lang="en-US" dirty="0"/>
              <a:t> dung java) </a:t>
            </a:r>
            <a:r>
              <a:rPr lang="en-US" dirty="0" err="1"/>
              <a:t>và</a:t>
            </a:r>
            <a:r>
              <a:rPr lang="en-US" dirty="0"/>
              <a:t> SESSION_ID đ</a:t>
            </a:r>
            <a:r>
              <a:rPr lang="vi-VN" dirty="0"/>
              <a:t>ư</a:t>
            </a:r>
            <a:r>
              <a:rPr lang="en-US" dirty="0" err="1"/>
              <a:t>ợc</a:t>
            </a:r>
            <a:r>
              <a:rPr lang="en-US" dirty="0"/>
              <a:t> </a:t>
            </a:r>
            <a:r>
              <a:rPr lang="en-US" dirty="0" err="1"/>
              <a:t>đặt</a:t>
            </a:r>
            <a:r>
              <a:rPr lang="en-US" dirty="0"/>
              <a:t> </a:t>
            </a:r>
            <a:r>
              <a:rPr lang="en-US" dirty="0" err="1"/>
              <a:t>vào</a:t>
            </a:r>
            <a:r>
              <a:rPr lang="en-US" dirty="0"/>
              <a:t> </a:t>
            </a:r>
            <a:r>
              <a:rPr lang="en-US" dirty="0" err="1"/>
              <a:t>một</a:t>
            </a:r>
            <a:r>
              <a:rPr lang="en-US" dirty="0"/>
              <a:t> cookie </a:t>
            </a:r>
            <a:r>
              <a:rPr lang="en-US" dirty="0" err="1"/>
              <a:t>trên</a:t>
            </a:r>
            <a:r>
              <a:rPr lang="en-US" dirty="0"/>
              <a:t> browser </a:t>
            </a:r>
            <a:r>
              <a:rPr lang="en-US" dirty="0" err="1"/>
              <a:t>để</a:t>
            </a:r>
            <a:r>
              <a:rPr lang="en-US" dirty="0"/>
              <a:t> </a:t>
            </a:r>
            <a:r>
              <a:rPr lang="en-US" dirty="0" err="1"/>
              <a:t>xác</a:t>
            </a:r>
            <a:r>
              <a:rPr lang="en-US" dirty="0"/>
              <a:t> </a:t>
            </a:r>
            <a:r>
              <a:rPr lang="en-US" dirty="0" err="1"/>
              <a:t>định</a:t>
            </a:r>
            <a:r>
              <a:rPr lang="en-US" dirty="0"/>
              <a:t> session object. </a:t>
            </a:r>
          </a:p>
          <a:p>
            <a:pPr marL="548640" lvl="2"/>
            <a:r>
              <a:rPr lang="en-US" dirty="0" err="1"/>
              <a:t>Mô</a:t>
            </a:r>
            <a:r>
              <a:rPr lang="en-US" dirty="0"/>
              <a:t> </a:t>
            </a:r>
            <a:r>
              <a:rPr lang="en-US" dirty="0" err="1"/>
              <a:t>hình</a:t>
            </a:r>
            <a:r>
              <a:rPr lang="en-US" dirty="0"/>
              <a:t> </a:t>
            </a:r>
            <a:r>
              <a:rPr lang="en-US" dirty="0" err="1"/>
              <a:t>này</a:t>
            </a:r>
            <a:r>
              <a:rPr lang="en-US" dirty="0"/>
              <a:t> </a:t>
            </a:r>
            <a:r>
              <a:rPr lang="en-US" dirty="0" err="1"/>
              <a:t>th</a:t>
            </a:r>
            <a:r>
              <a:rPr lang="vi-VN" dirty="0"/>
              <a:t>ư</a:t>
            </a:r>
            <a:r>
              <a:rPr lang="en-US" dirty="0" err="1"/>
              <a:t>ờng</a:t>
            </a:r>
            <a:r>
              <a:rPr lang="en-US" dirty="0"/>
              <a:t> </a:t>
            </a:r>
            <a:r>
              <a:rPr lang="en-US" dirty="0" err="1"/>
              <a:t>không</a:t>
            </a:r>
            <a:r>
              <a:rPr lang="en-US" dirty="0"/>
              <a:t> đ</a:t>
            </a:r>
            <a:r>
              <a:rPr lang="vi-VN" dirty="0"/>
              <a:t>ư</a:t>
            </a:r>
            <a:r>
              <a:rPr lang="en-US" dirty="0" err="1"/>
              <a:t>ợc</a:t>
            </a:r>
            <a:r>
              <a:rPr lang="en-US" dirty="0"/>
              <a:t> </a:t>
            </a:r>
            <a:r>
              <a:rPr lang="en-US" dirty="0" err="1"/>
              <a:t>chấp</a:t>
            </a:r>
            <a:r>
              <a:rPr lang="en-US" dirty="0"/>
              <a:t> </a:t>
            </a:r>
            <a:r>
              <a:rPr lang="en-US" dirty="0" err="1"/>
              <a:t>nhận</a:t>
            </a:r>
            <a:r>
              <a:rPr lang="en-US" dirty="0"/>
              <a:t> </a:t>
            </a:r>
            <a:r>
              <a:rPr lang="en-US" dirty="0" err="1"/>
              <a:t>cho</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vì</a:t>
            </a:r>
            <a:r>
              <a:rPr lang="en-US" dirty="0"/>
              <a:t> </a:t>
            </a:r>
            <a:r>
              <a:rPr lang="en-US" dirty="0" err="1"/>
              <a:t>nếu</a:t>
            </a:r>
            <a:r>
              <a:rPr lang="en-US" dirty="0"/>
              <a:t> server </a:t>
            </a:r>
            <a:r>
              <a:rPr lang="en-US" dirty="0" err="1"/>
              <a:t>sập</a:t>
            </a:r>
            <a:r>
              <a:rPr lang="en-US" dirty="0"/>
              <a:t> (go down) </a:t>
            </a:r>
            <a:r>
              <a:rPr lang="en-US" dirty="0" err="1"/>
              <a:t>thì</a:t>
            </a:r>
            <a:r>
              <a:rPr lang="en-US" dirty="0"/>
              <a:t> service </a:t>
            </a:r>
            <a:r>
              <a:rPr lang="en-US" dirty="0" err="1"/>
              <a:t>cũng</a:t>
            </a:r>
            <a:r>
              <a:rPr lang="en-US" dirty="0"/>
              <a:t> </a:t>
            </a:r>
            <a:r>
              <a:rPr lang="en-US" dirty="0" err="1"/>
              <a:t>sập</a:t>
            </a:r>
            <a:r>
              <a:rPr lang="en-US" dirty="0"/>
              <a:t> (go down)</a:t>
            </a:r>
            <a:endParaRPr lang="en-US" dirty="0">
              <a:latin typeface="Rockwell (Body)"/>
            </a:endParaRPr>
          </a:p>
          <a:p>
            <a:pPr marL="91440" lvl="1" indent="0">
              <a:buNone/>
            </a:pPr>
            <a:endParaRPr lang="en-US" dirty="0"/>
          </a:p>
        </p:txBody>
      </p:sp>
      <p:sp>
        <p:nvSpPr>
          <p:cNvPr id="22" name="Oval 2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2294" name="Picture 6">
            <a:extLst>
              <a:ext uri="{FF2B5EF4-FFF2-40B4-BE49-F238E27FC236}">
                <a16:creationId xmlns:a16="http://schemas.microsoft.com/office/drawing/2014/main" id="{63884DA0-A8A3-4B71-9742-0B6852086C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0375" y="2419816"/>
            <a:ext cx="4948046" cy="3974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6241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296" name="Group 138">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0" name="Oval 139">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1" name="Oval 140">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43" name="Rectangle 14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Rectangle 14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9" name="Rectangle 14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59A58C9-5B36-42A8-B962-49544B5561F5}"/>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a:t>Quản</a:t>
            </a:r>
            <a:r>
              <a:rPr lang="en-US" dirty="0"/>
              <a:t> </a:t>
            </a:r>
            <a:r>
              <a:rPr lang="en-US"/>
              <a:t>lý</a:t>
            </a:r>
            <a:r>
              <a:rPr lang="en-US" dirty="0"/>
              <a:t> session</a:t>
            </a:r>
          </a:p>
        </p:txBody>
      </p:sp>
      <p:sp>
        <p:nvSpPr>
          <p:cNvPr id="5" name="Content Placeholder 4">
            <a:extLst>
              <a:ext uri="{FF2B5EF4-FFF2-40B4-BE49-F238E27FC236}">
                <a16:creationId xmlns:a16="http://schemas.microsoft.com/office/drawing/2014/main" id="{92A563A1-182D-46BC-AD5E-89BF613108F3}"/>
              </a:ext>
            </a:extLst>
          </p:cNvPr>
          <p:cNvSpPr>
            <a:spLocks noGrp="1"/>
          </p:cNvSpPr>
          <p:nvPr>
            <p:ph sz="half" idx="1"/>
          </p:nvPr>
        </p:nvSpPr>
        <p:spPr>
          <a:xfrm>
            <a:off x="5676900" y="2114490"/>
            <a:ext cx="5451347" cy="4057710"/>
          </a:xfrm>
        </p:spPr>
        <p:txBody>
          <a:bodyPr vert="horz" lIns="91440" tIns="45720" rIns="91440" bIns="45720" rtlCol="0" anchor="ctr">
            <a:normAutofit/>
          </a:bodyPr>
          <a:lstStyle/>
          <a:p>
            <a:pPr marL="274320" lvl="1"/>
            <a:r>
              <a:rPr lang="en-US" dirty="0"/>
              <a:t>Multi-Node Server with Sticky Sessions (</a:t>
            </a:r>
            <a:r>
              <a:rPr lang="en-US" dirty="0" err="1"/>
              <a:t>Máy</a:t>
            </a:r>
            <a:r>
              <a:rPr lang="en-US" dirty="0"/>
              <a:t> </a:t>
            </a:r>
            <a:r>
              <a:rPr lang="en-US" dirty="0" err="1"/>
              <a:t>chủ</a:t>
            </a:r>
            <a:r>
              <a:rPr lang="en-US" dirty="0"/>
              <a:t> </a:t>
            </a:r>
            <a:r>
              <a:rPr lang="en-US" dirty="0" err="1"/>
              <a:t>nhiều</a:t>
            </a:r>
            <a:r>
              <a:rPr lang="en-US" dirty="0"/>
              <a:t> </a:t>
            </a:r>
            <a:r>
              <a:rPr lang="en-US" dirty="0" err="1"/>
              <a:t>nút</a:t>
            </a:r>
            <a:r>
              <a:rPr lang="en-US" dirty="0"/>
              <a:t> </a:t>
            </a:r>
            <a:r>
              <a:rPr lang="en-US" dirty="0" err="1"/>
              <a:t>với</a:t>
            </a:r>
            <a:r>
              <a:rPr lang="en-US" dirty="0"/>
              <a:t> sticky session)</a:t>
            </a:r>
          </a:p>
          <a:p>
            <a:pPr marL="365760" lvl="2"/>
            <a:r>
              <a:rPr lang="en-US" sz="1500" dirty="0" err="1"/>
              <a:t>Để</a:t>
            </a:r>
            <a:r>
              <a:rPr lang="en-US" sz="1500" dirty="0"/>
              <a:t> </a:t>
            </a:r>
            <a:r>
              <a:rPr lang="en-US" sz="1500" dirty="0" err="1"/>
              <a:t>làm</a:t>
            </a:r>
            <a:r>
              <a:rPr lang="en-US" sz="1500" dirty="0"/>
              <a:t> </a:t>
            </a:r>
            <a:r>
              <a:rPr lang="en-US" sz="1500" dirty="0" err="1"/>
              <a:t>cho</a:t>
            </a:r>
            <a:r>
              <a:rPr lang="en-US" sz="1500" dirty="0"/>
              <a:t> </a:t>
            </a:r>
            <a:r>
              <a:rPr lang="en-US" sz="1500" dirty="0" err="1"/>
              <a:t>ứng</a:t>
            </a:r>
            <a:r>
              <a:rPr lang="en-US" sz="1500" dirty="0"/>
              <a:t> </a:t>
            </a:r>
            <a:r>
              <a:rPr lang="en-US" sz="1500" dirty="0" err="1"/>
              <a:t>dụng</a:t>
            </a:r>
            <a:r>
              <a:rPr lang="en-US" sz="1500" dirty="0"/>
              <a:t> </a:t>
            </a:r>
            <a:r>
              <a:rPr lang="en-US" sz="1500" dirty="0" err="1"/>
              <a:t>của</a:t>
            </a:r>
            <a:r>
              <a:rPr lang="en-US" sz="1500" dirty="0"/>
              <a:t> </a:t>
            </a:r>
            <a:r>
              <a:rPr lang="en-US" sz="1500" dirty="0" err="1"/>
              <a:t>chúng</a:t>
            </a:r>
            <a:r>
              <a:rPr lang="en-US" sz="1500" dirty="0"/>
              <a:t> ta </a:t>
            </a:r>
            <a:r>
              <a:rPr lang="en-US" sz="1500" dirty="0" err="1"/>
              <a:t>có</a:t>
            </a:r>
            <a:r>
              <a:rPr lang="en-US" sz="1500" dirty="0"/>
              <a:t> </a:t>
            </a:r>
            <a:r>
              <a:rPr lang="en-US" sz="1500" dirty="0" err="1"/>
              <a:t>tính</a:t>
            </a:r>
            <a:r>
              <a:rPr lang="en-US" sz="1500" dirty="0"/>
              <a:t> </a:t>
            </a:r>
            <a:r>
              <a:rPr lang="en-US" sz="1500" dirty="0" err="1"/>
              <a:t>khả</a:t>
            </a:r>
            <a:r>
              <a:rPr lang="en-US" sz="1500" dirty="0"/>
              <a:t> </a:t>
            </a:r>
            <a:r>
              <a:rPr lang="en-US" sz="1500" dirty="0" err="1"/>
              <a:t>dụng</a:t>
            </a:r>
            <a:r>
              <a:rPr lang="en-US" sz="1500" dirty="0"/>
              <a:t>, </a:t>
            </a:r>
            <a:r>
              <a:rPr lang="en-US" sz="1500" dirty="0" err="1"/>
              <a:t>sẵn</a:t>
            </a:r>
            <a:r>
              <a:rPr lang="en-US" sz="1500" dirty="0"/>
              <a:t> </a:t>
            </a:r>
            <a:r>
              <a:rPr lang="en-US" sz="1500" dirty="0" err="1"/>
              <a:t>sàng</a:t>
            </a:r>
            <a:r>
              <a:rPr lang="en-US" sz="1500" dirty="0"/>
              <a:t> </a:t>
            </a:r>
            <a:r>
              <a:rPr lang="en-US" sz="1500" dirty="0" err="1"/>
              <a:t>cao</a:t>
            </a:r>
            <a:r>
              <a:rPr lang="en-US" sz="1500" dirty="0"/>
              <a:t> </a:t>
            </a:r>
            <a:r>
              <a:rPr lang="en-US" sz="1500" dirty="0" err="1"/>
              <a:t>và</a:t>
            </a:r>
            <a:r>
              <a:rPr lang="en-US" sz="1500" dirty="0"/>
              <a:t> </a:t>
            </a:r>
            <a:r>
              <a:rPr lang="en-US" sz="1500" dirty="0" err="1"/>
              <a:t>tăng</a:t>
            </a:r>
            <a:r>
              <a:rPr lang="en-US" sz="1500" dirty="0"/>
              <a:t> </a:t>
            </a:r>
            <a:r>
              <a:rPr lang="en-US" sz="1500" dirty="0" err="1"/>
              <a:t>số</a:t>
            </a:r>
            <a:r>
              <a:rPr lang="en-US" sz="1500" dirty="0"/>
              <a:t> l</a:t>
            </a:r>
            <a:r>
              <a:rPr lang="vi-VN" sz="1500" dirty="0"/>
              <a:t>ư</a:t>
            </a:r>
            <a:r>
              <a:rPr lang="en-US" sz="1500" dirty="0" err="1"/>
              <a:t>ợng</a:t>
            </a:r>
            <a:r>
              <a:rPr lang="en-US" sz="1500" dirty="0"/>
              <a:t> user, </a:t>
            </a:r>
            <a:r>
              <a:rPr lang="en-US" sz="1500" dirty="0" err="1"/>
              <a:t>chúng</a:t>
            </a:r>
            <a:r>
              <a:rPr lang="en-US" sz="1500" dirty="0"/>
              <a:t> ta </a:t>
            </a:r>
            <a:r>
              <a:rPr lang="en-US" sz="1500" dirty="0" err="1"/>
              <a:t>có</a:t>
            </a:r>
            <a:r>
              <a:rPr lang="en-US" sz="1500" dirty="0"/>
              <a:t> </a:t>
            </a:r>
            <a:r>
              <a:rPr lang="en-US" sz="1500" dirty="0" err="1"/>
              <a:t>mô</a:t>
            </a:r>
            <a:r>
              <a:rPr lang="en-US" sz="1500" dirty="0"/>
              <a:t> </a:t>
            </a:r>
            <a:r>
              <a:rPr lang="en-US" sz="1500" dirty="0" err="1"/>
              <a:t>hình</a:t>
            </a:r>
            <a:r>
              <a:rPr lang="en-US" sz="1500" dirty="0"/>
              <a:t> multi node server </a:t>
            </a:r>
            <a:r>
              <a:rPr lang="en-US" sz="1500" dirty="0" err="1"/>
              <a:t>nằm</a:t>
            </a:r>
            <a:r>
              <a:rPr lang="en-US" sz="1500" dirty="0"/>
              <a:t> </a:t>
            </a:r>
            <a:r>
              <a:rPr lang="en-US" sz="1500" dirty="0" err="1"/>
              <a:t>phía</a:t>
            </a:r>
            <a:r>
              <a:rPr lang="en-US" sz="1500" dirty="0"/>
              <a:t> </a:t>
            </a:r>
            <a:r>
              <a:rPr lang="en-US" sz="1500" dirty="0" err="1"/>
              <a:t>sau</a:t>
            </a:r>
            <a:r>
              <a:rPr lang="en-US" sz="1500" dirty="0"/>
              <a:t> </a:t>
            </a:r>
            <a:r>
              <a:rPr lang="en-US" sz="1500" dirty="0" err="1"/>
              <a:t>một</a:t>
            </a:r>
            <a:r>
              <a:rPr lang="en-US" sz="1500" dirty="0"/>
              <a:t> </a:t>
            </a:r>
            <a:r>
              <a:rPr lang="en-US" sz="1500" dirty="0" err="1"/>
              <a:t>hệ</a:t>
            </a:r>
            <a:r>
              <a:rPr lang="en-US" sz="1500" dirty="0"/>
              <a:t> </a:t>
            </a:r>
            <a:r>
              <a:rPr lang="en-US" sz="1500" dirty="0" err="1"/>
              <a:t>thống</a:t>
            </a:r>
            <a:r>
              <a:rPr lang="en-US" sz="1500" dirty="0"/>
              <a:t> load balancer (</a:t>
            </a:r>
            <a:r>
              <a:rPr lang="en-US" sz="1500" dirty="0" err="1"/>
              <a:t>bộ</a:t>
            </a:r>
            <a:r>
              <a:rPr lang="en-US" sz="1500" dirty="0"/>
              <a:t> </a:t>
            </a:r>
            <a:r>
              <a:rPr lang="en-US" sz="1500" dirty="0" err="1"/>
              <a:t>cân</a:t>
            </a:r>
            <a:r>
              <a:rPr lang="en-US" sz="1500" dirty="0"/>
              <a:t> </a:t>
            </a:r>
            <a:r>
              <a:rPr lang="en-US" sz="1500" dirty="0" err="1"/>
              <a:t>bằng</a:t>
            </a:r>
            <a:r>
              <a:rPr lang="en-US" sz="1500" dirty="0"/>
              <a:t> </a:t>
            </a:r>
            <a:r>
              <a:rPr lang="en-US" sz="1500" dirty="0" err="1"/>
              <a:t>tải</a:t>
            </a:r>
            <a:r>
              <a:rPr lang="en-US" sz="1500" dirty="0"/>
              <a:t>). </a:t>
            </a:r>
            <a:r>
              <a:rPr lang="en-US" sz="1500" dirty="0" err="1"/>
              <a:t>Trong</a:t>
            </a:r>
            <a:r>
              <a:rPr lang="en-US" sz="1500" dirty="0"/>
              <a:t> </a:t>
            </a:r>
            <a:r>
              <a:rPr lang="en-US" sz="1500" dirty="0" err="1"/>
              <a:t>cách</a:t>
            </a:r>
            <a:r>
              <a:rPr lang="en-US" sz="1500" dirty="0"/>
              <a:t> </a:t>
            </a:r>
            <a:r>
              <a:rPr lang="en-US" sz="1500" dirty="0" err="1"/>
              <a:t>tiếp</a:t>
            </a:r>
            <a:r>
              <a:rPr lang="en-US" sz="1500" dirty="0"/>
              <a:t> </a:t>
            </a:r>
            <a:r>
              <a:rPr lang="en-US" sz="1500" dirty="0" err="1"/>
              <a:t>cận</a:t>
            </a:r>
            <a:r>
              <a:rPr lang="en-US" sz="1500" dirty="0"/>
              <a:t> Sticky Session, </a:t>
            </a:r>
            <a:r>
              <a:rPr lang="en-US" sz="1500" dirty="0" err="1"/>
              <a:t>chúng</a:t>
            </a:r>
            <a:r>
              <a:rPr lang="en-US" sz="1500" dirty="0"/>
              <a:t> ta </a:t>
            </a:r>
            <a:r>
              <a:rPr lang="en-US" sz="1500" dirty="0" err="1"/>
              <a:t>cấu</a:t>
            </a:r>
            <a:r>
              <a:rPr lang="en-US" sz="1500" dirty="0"/>
              <a:t> </a:t>
            </a:r>
            <a:r>
              <a:rPr lang="en-US" sz="1500" dirty="0" err="1"/>
              <a:t>hình</a:t>
            </a:r>
            <a:r>
              <a:rPr lang="en-US" sz="1500" dirty="0"/>
              <a:t> load balancer </a:t>
            </a:r>
            <a:r>
              <a:rPr lang="en-US" sz="1500" dirty="0" err="1"/>
              <a:t>để</a:t>
            </a:r>
            <a:r>
              <a:rPr lang="en-US" sz="1500" dirty="0"/>
              <a:t> </a:t>
            </a:r>
            <a:r>
              <a:rPr lang="en-US" sz="1500" dirty="0" err="1"/>
              <a:t>định</a:t>
            </a:r>
            <a:r>
              <a:rPr lang="en-US" sz="1500" dirty="0"/>
              <a:t> h</a:t>
            </a:r>
            <a:r>
              <a:rPr lang="vi-VN" sz="1500" dirty="0"/>
              <a:t>ư</a:t>
            </a:r>
            <a:r>
              <a:rPr lang="en-US" sz="1500" dirty="0" err="1"/>
              <a:t>ớng</a:t>
            </a:r>
            <a:r>
              <a:rPr lang="en-US" sz="1500" dirty="0"/>
              <a:t> </a:t>
            </a:r>
            <a:r>
              <a:rPr lang="en-US" sz="1500" dirty="0" err="1"/>
              <a:t>tất</a:t>
            </a:r>
            <a:r>
              <a:rPr lang="en-US" sz="1500" dirty="0"/>
              <a:t> </a:t>
            </a:r>
            <a:r>
              <a:rPr lang="en-US" sz="1500" dirty="0" err="1"/>
              <a:t>cả</a:t>
            </a:r>
            <a:r>
              <a:rPr lang="en-US" sz="1500" dirty="0"/>
              <a:t> </a:t>
            </a:r>
            <a:r>
              <a:rPr lang="en-US" sz="1500" dirty="0" err="1"/>
              <a:t>các</a:t>
            </a:r>
            <a:r>
              <a:rPr lang="en-US" sz="1500" dirty="0"/>
              <a:t> request </a:t>
            </a:r>
            <a:r>
              <a:rPr lang="en-US" sz="1500" dirty="0" err="1"/>
              <a:t>từ</a:t>
            </a:r>
            <a:r>
              <a:rPr lang="en-US" sz="1500" dirty="0"/>
              <a:t> </a:t>
            </a:r>
            <a:r>
              <a:rPr lang="en-US" sz="1500" dirty="0" err="1"/>
              <a:t>cùng</a:t>
            </a:r>
            <a:r>
              <a:rPr lang="en-US" sz="1500" dirty="0"/>
              <a:t> </a:t>
            </a:r>
            <a:r>
              <a:rPr lang="en-US" sz="1500" dirty="0" err="1"/>
              <a:t>một</a:t>
            </a:r>
            <a:r>
              <a:rPr lang="en-US" sz="1500" dirty="0"/>
              <a:t> user </a:t>
            </a:r>
            <a:r>
              <a:rPr lang="en-US" sz="1500" dirty="0" err="1"/>
              <a:t>tới</a:t>
            </a:r>
            <a:r>
              <a:rPr lang="en-US" sz="1500" dirty="0"/>
              <a:t> </a:t>
            </a:r>
            <a:r>
              <a:rPr lang="en-US" sz="1500" dirty="0" err="1"/>
              <a:t>cùng</a:t>
            </a:r>
            <a:r>
              <a:rPr lang="en-US" sz="1500" dirty="0"/>
              <a:t> node</a:t>
            </a:r>
          </a:p>
          <a:p>
            <a:pPr marL="365760" lvl="2"/>
            <a:r>
              <a:rPr lang="en-US" sz="1500" dirty="0"/>
              <a:t>User session đ</a:t>
            </a:r>
            <a:r>
              <a:rPr lang="vi-VN" sz="1500" dirty="0"/>
              <a:t>ư</a:t>
            </a:r>
            <a:r>
              <a:rPr lang="en-US" sz="1500" dirty="0" err="1"/>
              <a:t>ợc</a:t>
            </a:r>
            <a:r>
              <a:rPr lang="en-US" sz="1500" dirty="0"/>
              <a:t> </a:t>
            </a:r>
            <a:r>
              <a:rPr lang="en-US" sz="1500" dirty="0" err="1"/>
              <a:t>khởi</a:t>
            </a:r>
            <a:r>
              <a:rPr lang="en-US" sz="1500" dirty="0"/>
              <a:t> </a:t>
            </a:r>
            <a:r>
              <a:rPr lang="en-US" sz="1500" dirty="0" err="1"/>
              <a:t>tạo</a:t>
            </a:r>
            <a:r>
              <a:rPr lang="en-US" sz="1500" dirty="0"/>
              <a:t> </a:t>
            </a:r>
            <a:r>
              <a:rPr lang="en-US" sz="1500" dirty="0" err="1"/>
              <a:t>trên</a:t>
            </a:r>
            <a:r>
              <a:rPr lang="en-US" sz="1500" dirty="0"/>
              <a:t> </a:t>
            </a:r>
            <a:r>
              <a:rPr lang="en-US" sz="1500" dirty="0" err="1"/>
              <a:t>một</a:t>
            </a:r>
            <a:r>
              <a:rPr lang="en-US" sz="1500" dirty="0"/>
              <a:t> server node </a:t>
            </a:r>
            <a:r>
              <a:rPr lang="en-US" sz="1500" dirty="0" err="1"/>
              <a:t>và</a:t>
            </a:r>
            <a:r>
              <a:rPr lang="en-US" sz="1500" dirty="0"/>
              <a:t> </a:t>
            </a:r>
            <a:r>
              <a:rPr lang="en-US" sz="1500" dirty="0" err="1"/>
              <a:t>tất</a:t>
            </a:r>
            <a:r>
              <a:rPr lang="en-US" sz="1500" dirty="0"/>
              <a:t> </a:t>
            </a:r>
            <a:r>
              <a:rPr lang="en-US" sz="1500" dirty="0" err="1"/>
              <a:t>cả</a:t>
            </a:r>
            <a:r>
              <a:rPr lang="en-US" sz="1500" dirty="0"/>
              <a:t> </a:t>
            </a:r>
            <a:r>
              <a:rPr lang="en-US" sz="1500" dirty="0" err="1"/>
              <a:t>các</a:t>
            </a:r>
            <a:r>
              <a:rPr lang="en-US" sz="1500" dirty="0"/>
              <a:t> request them </a:t>
            </a:r>
            <a:r>
              <a:rPr lang="en-US" sz="1500" dirty="0" err="1"/>
              <a:t>vào</a:t>
            </a:r>
            <a:r>
              <a:rPr lang="en-US" sz="1500" dirty="0"/>
              <a:t> </a:t>
            </a:r>
            <a:r>
              <a:rPr lang="en-US" sz="1500" dirty="0" err="1"/>
              <a:t>từ</a:t>
            </a:r>
            <a:r>
              <a:rPr lang="en-US" sz="1500" dirty="0"/>
              <a:t> </a:t>
            </a:r>
            <a:r>
              <a:rPr lang="en-US" sz="1500" dirty="0" err="1"/>
              <a:t>phía</a:t>
            </a:r>
            <a:r>
              <a:rPr lang="en-US" sz="1500" dirty="0"/>
              <a:t> client </a:t>
            </a:r>
            <a:r>
              <a:rPr lang="en-US" sz="1500" dirty="0" err="1"/>
              <a:t>sẽ</a:t>
            </a:r>
            <a:r>
              <a:rPr lang="en-US" sz="1500" dirty="0"/>
              <a:t> đ</a:t>
            </a:r>
            <a:r>
              <a:rPr lang="vi-VN" sz="1500" dirty="0"/>
              <a:t>ư</a:t>
            </a:r>
            <a:r>
              <a:rPr lang="en-US" sz="1500" dirty="0" err="1"/>
              <a:t>ợc</a:t>
            </a:r>
            <a:r>
              <a:rPr lang="en-US" sz="1500" dirty="0"/>
              <a:t> </a:t>
            </a:r>
            <a:r>
              <a:rPr lang="en-US" sz="1500" dirty="0" err="1"/>
              <a:t>gửi</a:t>
            </a:r>
            <a:r>
              <a:rPr lang="en-US" sz="1500" dirty="0"/>
              <a:t> </a:t>
            </a:r>
            <a:r>
              <a:rPr lang="en-US" sz="1500" dirty="0" err="1"/>
              <a:t>tới</a:t>
            </a:r>
            <a:r>
              <a:rPr lang="en-US" sz="1500" dirty="0"/>
              <a:t> </a:t>
            </a:r>
            <a:r>
              <a:rPr lang="en-US" sz="1500" dirty="0" err="1"/>
              <a:t>cùng</a:t>
            </a:r>
            <a:r>
              <a:rPr lang="en-US" sz="1500" dirty="0"/>
              <a:t> node </a:t>
            </a:r>
            <a:r>
              <a:rPr lang="en-US" sz="1500" dirty="0" err="1"/>
              <a:t>đó</a:t>
            </a:r>
            <a:r>
              <a:rPr lang="en-US" sz="1500" dirty="0"/>
              <a:t>. Nh</a:t>
            </a:r>
            <a:r>
              <a:rPr lang="vi-VN" sz="1500" dirty="0"/>
              <a:t>ư</a:t>
            </a:r>
            <a:r>
              <a:rPr lang="en-US" sz="1500" dirty="0"/>
              <a:t>ng </a:t>
            </a:r>
            <a:r>
              <a:rPr lang="en-US" sz="1500" dirty="0" err="1"/>
              <a:t>vấn</a:t>
            </a:r>
            <a:r>
              <a:rPr lang="en-US" sz="1500" dirty="0"/>
              <a:t> </a:t>
            </a:r>
            <a:r>
              <a:rPr lang="en-US" sz="1500" dirty="0" err="1"/>
              <a:t>đề</a:t>
            </a:r>
            <a:r>
              <a:rPr lang="en-US" sz="1500" dirty="0"/>
              <a:t> </a:t>
            </a:r>
            <a:r>
              <a:rPr lang="en-US" sz="1500" dirty="0" err="1"/>
              <a:t>của</a:t>
            </a:r>
            <a:r>
              <a:rPr lang="en-US" sz="1500" dirty="0"/>
              <a:t> </a:t>
            </a:r>
            <a:r>
              <a:rPr lang="en-US" sz="1500" dirty="0" err="1"/>
              <a:t>cách</a:t>
            </a:r>
            <a:r>
              <a:rPr lang="en-US" sz="1500" dirty="0"/>
              <a:t> </a:t>
            </a:r>
            <a:r>
              <a:rPr lang="en-US" sz="1500" dirty="0" err="1"/>
              <a:t>tiếp</a:t>
            </a:r>
            <a:r>
              <a:rPr lang="en-US" sz="1500" dirty="0"/>
              <a:t> </a:t>
            </a:r>
            <a:r>
              <a:rPr lang="en-US" sz="1500" dirty="0" err="1"/>
              <a:t>cận</a:t>
            </a:r>
            <a:r>
              <a:rPr lang="en-US" sz="1500" dirty="0"/>
              <a:t> </a:t>
            </a:r>
            <a:r>
              <a:rPr lang="en-US" sz="1500" dirty="0" err="1"/>
              <a:t>này</a:t>
            </a:r>
            <a:r>
              <a:rPr lang="en-US" sz="1500" dirty="0"/>
              <a:t> </a:t>
            </a:r>
            <a:r>
              <a:rPr lang="en-US" sz="1500" dirty="0" err="1"/>
              <a:t>là</a:t>
            </a:r>
            <a:r>
              <a:rPr lang="en-US" sz="1500" dirty="0"/>
              <a:t> </a:t>
            </a:r>
            <a:r>
              <a:rPr lang="en-US" sz="1500" dirty="0" err="1"/>
              <a:t>nếu</a:t>
            </a:r>
            <a:r>
              <a:rPr lang="en-US" sz="1500" dirty="0"/>
              <a:t> </a:t>
            </a:r>
            <a:r>
              <a:rPr lang="en-US" sz="1500" dirty="0" err="1"/>
              <a:t>một</a:t>
            </a:r>
            <a:r>
              <a:rPr lang="en-US" sz="1500" dirty="0"/>
              <a:t> server node </a:t>
            </a:r>
            <a:r>
              <a:rPr lang="en-US" sz="1500" dirty="0" err="1"/>
              <a:t>sập</a:t>
            </a:r>
            <a:r>
              <a:rPr lang="en-US" sz="1500" dirty="0"/>
              <a:t> </a:t>
            </a:r>
            <a:r>
              <a:rPr lang="en-US" sz="1500" dirty="0" err="1"/>
              <a:t>thì</a:t>
            </a:r>
            <a:r>
              <a:rPr lang="en-US" sz="1500" dirty="0"/>
              <a:t> </a:t>
            </a:r>
            <a:r>
              <a:rPr lang="en-US" sz="1500" dirty="0" err="1"/>
              <a:t>kéo</a:t>
            </a:r>
            <a:r>
              <a:rPr lang="en-US" sz="1500" dirty="0"/>
              <a:t> </a:t>
            </a:r>
            <a:r>
              <a:rPr lang="en-US" sz="1500" dirty="0" err="1"/>
              <a:t>theo</a:t>
            </a:r>
            <a:r>
              <a:rPr lang="en-US" sz="1500" dirty="0"/>
              <a:t> </a:t>
            </a:r>
            <a:r>
              <a:rPr lang="en-US" sz="1500" dirty="0" err="1"/>
              <a:t>tất</a:t>
            </a:r>
            <a:r>
              <a:rPr lang="en-US" sz="1500" dirty="0"/>
              <a:t> </a:t>
            </a:r>
            <a:r>
              <a:rPr lang="en-US" sz="1500" dirty="0" err="1"/>
              <a:t>cả</a:t>
            </a:r>
            <a:r>
              <a:rPr lang="en-US" sz="1500" dirty="0"/>
              <a:t> </a:t>
            </a:r>
            <a:r>
              <a:rPr lang="en-US" sz="1500" dirty="0" err="1"/>
              <a:t>dữ</a:t>
            </a:r>
            <a:r>
              <a:rPr lang="en-US" sz="1500" dirty="0"/>
              <a:t> </a:t>
            </a:r>
            <a:r>
              <a:rPr lang="en-US" sz="1500" dirty="0" err="1"/>
              <a:t>liệu</a:t>
            </a:r>
            <a:r>
              <a:rPr lang="en-US" sz="1500" dirty="0"/>
              <a:t> user session </a:t>
            </a:r>
            <a:r>
              <a:rPr lang="en-US" sz="1500" dirty="0" err="1"/>
              <a:t>trên</a:t>
            </a:r>
            <a:r>
              <a:rPr lang="en-US" sz="1500" dirty="0"/>
              <a:t> server </a:t>
            </a:r>
            <a:r>
              <a:rPr lang="en-US" sz="1500" dirty="0" err="1"/>
              <a:t>đó</a:t>
            </a:r>
            <a:r>
              <a:rPr lang="en-US" sz="1500" dirty="0"/>
              <a:t> </a:t>
            </a:r>
            <a:r>
              <a:rPr lang="en-US" sz="1500" dirty="0" err="1"/>
              <a:t>cũng</a:t>
            </a:r>
            <a:r>
              <a:rPr lang="en-US" sz="1500" dirty="0"/>
              <a:t> ra </a:t>
            </a:r>
            <a:r>
              <a:rPr lang="en-US" sz="1500" dirty="0" err="1"/>
              <a:t>đi</a:t>
            </a:r>
            <a:r>
              <a:rPr lang="en-US" sz="1500" dirty="0"/>
              <a:t>.</a:t>
            </a:r>
          </a:p>
        </p:txBody>
      </p:sp>
      <p:sp>
        <p:nvSpPr>
          <p:cNvPr id="151" name="Oval 15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3" name="Oval 15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4ADFE510-7043-4194-A65D-7275C84B0D13}"/>
              </a:ext>
            </a:extLst>
          </p:cNvPr>
          <p:cNvPicPr>
            <a:picLocks noChangeAspect="1"/>
          </p:cNvPicPr>
          <p:nvPr/>
        </p:nvPicPr>
        <p:blipFill>
          <a:blip r:embed="rId6"/>
          <a:stretch>
            <a:fillRect/>
          </a:stretch>
        </p:blipFill>
        <p:spPr>
          <a:xfrm>
            <a:off x="984504" y="2445722"/>
            <a:ext cx="4858224" cy="3400094"/>
          </a:xfrm>
          <a:prstGeom prst="rect">
            <a:avLst/>
          </a:prstGeom>
        </p:spPr>
      </p:pic>
    </p:spTree>
    <p:extLst>
      <p:ext uri="{BB962C8B-B14F-4D97-AF65-F5344CB8AC3E}">
        <p14:creationId xmlns:p14="http://schemas.microsoft.com/office/powerpoint/2010/main" val="18010156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2" name="Oval 11">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4" name="Rectangle 1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59A58C9-5B36-42A8-B962-49544B5561F5}"/>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dirty="0" err="1"/>
              <a:t>Quản</a:t>
            </a:r>
            <a:r>
              <a:rPr lang="en-US" dirty="0"/>
              <a:t> </a:t>
            </a:r>
            <a:r>
              <a:rPr lang="en-US" dirty="0" err="1"/>
              <a:t>lý</a:t>
            </a:r>
            <a:r>
              <a:rPr lang="en-US" dirty="0"/>
              <a:t> session</a:t>
            </a:r>
          </a:p>
        </p:txBody>
      </p:sp>
      <p:sp>
        <p:nvSpPr>
          <p:cNvPr id="5" name="Content Placeholder 4">
            <a:extLst>
              <a:ext uri="{FF2B5EF4-FFF2-40B4-BE49-F238E27FC236}">
                <a16:creationId xmlns:a16="http://schemas.microsoft.com/office/drawing/2014/main" id="{92A563A1-182D-46BC-AD5E-89BF613108F3}"/>
              </a:ext>
            </a:extLst>
          </p:cNvPr>
          <p:cNvSpPr>
            <a:spLocks noGrp="1"/>
          </p:cNvSpPr>
          <p:nvPr>
            <p:ph sz="half" idx="1"/>
          </p:nvPr>
        </p:nvSpPr>
        <p:spPr>
          <a:xfrm>
            <a:off x="4867276" y="2320412"/>
            <a:ext cx="6260972" cy="3851787"/>
          </a:xfrm>
        </p:spPr>
        <p:txBody>
          <a:bodyPr vert="horz" lIns="91440" tIns="45720" rIns="91440" bIns="45720" rtlCol="0" anchor="ctr">
            <a:normAutofit/>
          </a:bodyPr>
          <a:lstStyle/>
          <a:p>
            <a:pPr marL="274320" lvl="1"/>
            <a:r>
              <a:rPr lang="en-US" dirty="0"/>
              <a:t>Multi-Node Server with Session Replication(</a:t>
            </a:r>
            <a:r>
              <a:rPr lang="en-US" dirty="0" err="1"/>
              <a:t>Máy</a:t>
            </a:r>
            <a:r>
              <a:rPr lang="en-US" dirty="0"/>
              <a:t> </a:t>
            </a:r>
            <a:r>
              <a:rPr lang="en-US" dirty="0" err="1"/>
              <a:t>chủ</a:t>
            </a:r>
            <a:r>
              <a:rPr lang="en-US" dirty="0"/>
              <a:t> </a:t>
            </a:r>
            <a:r>
              <a:rPr lang="en-US" dirty="0" err="1"/>
              <a:t>nhiều</a:t>
            </a:r>
            <a:r>
              <a:rPr lang="en-US" dirty="0"/>
              <a:t> </a:t>
            </a:r>
            <a:r>
              <a:rPr lang="en-US" dirty="0" err="1"/>
              <a:t>nút</a:t>
            </a:r>
            <a:r>
              <a:rPr lang="en-US" dirty="0"/>
              <a:t> </a:t>
            </a:r>
            <a:r>
              <a:rPr lang="en-US" dirty="0" err="1"/>
              <a:t>với</a:t>
            </a:r>
            <a:r>
              <a:rPr lang="en-US" dirty="0"/>
              <a:t> Session Replication (</a:t>
            </a:r>
            <a:r>
              <a:rPr lang="en-US" dirty="0" err="1"/>
              <a:t>sao</a:t>
            </a:r>
            <a:r>
              <a:rPr lang="en-US" dirty="0"/>
              <a:t> </a:t>
            </a:r>
            <a:r>
              <a:rPr lang="en-US" dirty="0" err="1"/>
              <a:t>chép</a:t>
            </a:r>
            <a:r>
              <a:rPr lang="en-US" dirty="0"/>
              <a:t>))</a:t>
            </a:r>
          </a:p>
          <a:p>
            <a:pPr marL="548640" lvl="2"/>
            <a:r>
              <a:rPr lang="en-US" dirty="0" err="1"/>
              <a:t>Trong</a:t>
            </a:r>
            <a:r>
              <a:rPr lang="en-US" dirty="0"/>
              <a:t> </a:t>
            </a:r>
            <a:r>
              <a:rPr lang="en-US" dirty="0" err="1"/>
              <a:t>mô</a:t>
            </a:r>
            <a:r>
              <a:rPr lang="en-US" dirty="0"/>
              <a:t> </a:t>
            </a:r>
            <a:r>
              <a:rPr lang="en-US" dirty="0" err="1"/>
              <a:t>hình</a:t>
            </a:r>
            <a:r>
              <a:rPr lang="en-US" dirty="0"/>
              <a:t> </a:t>
            </a:r>
            <a:r>
              <a:rPr lang="en-US" dirty="0" err="1"/>
              <a:t>này</a:t>
            </a:r>
            <a:r>
              <a:rPr lang="en-US" dirty="0"/>
              <a:t>, </a:t>
            </a:r>
            <a:r>
              <a:rPr lang="en-US" dirty="0" err="1"/>
              <a:t>dữ</a:t>
            </a:r>
            <a:r>
              <a:rPr lang="en-US" dirty="0"/>
              <a:t> </a:t>
            </a:r>
            <a:r>
              <a:rPr lang="en-US" dirty="0" err="1"/>
              <a:t>liệu</a:t>
            </a:r>
            <a:r>
              <a:rPr lang="en-US" dirty="0"/>
              <a:t> user session </a:t>
            </a:r>
            <a:r>
              <a:rPr lang="en-US" dirty="0" err="1"/>
              <a:t>sẽ</a:t>
            </a:r>
            <a:r>
              <a:rPr lang="en-US" dirty="0"/>
              <a:t> đ</a:t>
            </a:r>
            <a:r>
              <a:rPr lang="vi-VN" dirty="0"/>
              <a:t>ư</a:t>
            </a:r>
            <a:r>
              <a:rPr lang="en-US" dirty="0" err="1"/>
              <a:t>ợc</a:t>
            </a:r>
            <a:r>
              <a:rPr lang="en-US" dirty="0"/>
              <a:t> </a:t>
            </a:r>
            <a:r>
              <a:rPr lang="en-US" dirty="0" err="1"/>
              <a:t>sao</a:t>
            </a:r>
            <a:r>
              <a:rPr lang="en-US" dirty="0"/>
              <a:t> </a:t>
            </a:r>
            <a:r>
              <a:rPr lang="en-US" dirty="0" err="1"/>
              <a:t>chép</a:t>
            </a:r>
            <a:r>
              <a:rPr lang="en-US" dirty="0"/>
              <a:t> (replicated) </a:t>
            </a:r>
            <a:r>
              <a:rPr lang="en-US" dirty="0" err="1"/>
              <a:t>trên</a:t>
            </a:r>
            <a:r>
              <a:rPr lang="en-US" dirty="0"/>
              <a:t> </a:t>
            </a:r>
            <a:r>
              <a:rPr lang="en-US" dirty="0" err="1"/>
              <a:t>tất</a:t>
            </a:r>
            <a:r>
              <a:rPr lang="en-US" dirty="0"/>
              <a:t> </a:t>
            </a:r>
            <a:r>
              <a:rPr lang="en-US" dirty="0" err="1"/>
              <a:t>cả</a:t>
            </a:r>
            <a:r>
              <a:rPr lang="en-US" dirty="0"/>
              <a:t> </a:t>
            </a:r>
            <a:r>
              <a:rPr lang="en-US" dirty="0" err="1"/>
              <a:t>các</a:t>
            </a:r>
            <a:r>
              <a:rPr lang="en-US" dirty="0"/>
              <a:t> server node, </a:t>
            </a:r>
            <a:r>
              <a:rPr lang="en-US" dirty="0" err="1"/>
              <a:t>cho</a:t>
            </a:r>
            <a:r>
              <a:rPr lang="en-US" dirty="0"/>
              <a:t> </a:t>
            </a:r>
            <a:r>
              <a:rPr lang="en-US" dirty="0" err="1"/>
              <a:t>nên</a:t>
            </a:r>
            <a:r>
              <a:rPr lang="en-US" dirty="0"/>
              <a:t> </a:t>
            </a:r>
            <a:r>
              <a:rPr lang="en-US" dirty="0" err="1"/>
              <a:t>mỗi</a:t>
            </a:r>
            <a:r>
              <a:rPr lang="en-US" dirty="0"/>
              <a:t> request </a:t>
            </a:r>
            <a:r>
              <a:rPr lang="en-US" dirty="0" err="1"/>
              <a:t>có</a:t>
            </a:r>
            <a:r>
              <a:rPr lang="en-US" dirty="0"/>
              <a:t> </a:t>
            </a:r>
            <a:r>
              <a:rPr lang="en-US" dirty="0" err="1"/>
              <a:t>thể</a:t>
            </a:r>
            <a:r>
              <a:rPr lang="en-US" dirty="0"/>
              <a:t> đ</a:t>
            </a:r>
            <a:r>
              <a:rPr lang="vi-VN" dirty="0"/>
              <a:t>ư</a:t>
            </a:r>
            <a:r>
              <a:rPr lang="en-US" dirty="0" err="1"/>
              <a:t>ợc</a:t>
            </a:r>
            <a:r>
              <a:rPr lang="en-US" dirty="0"/>
              <a:t> </a:t>
            </a:r>
            <a:r>
              <a:rPr lang="en-US" dirty="0" err="1"/>
              <a:t>đính</a:t>
            </a:r>
            <a:r>
              <a:rPr lang="en-US" dirty="0"/>
              <a:t> </a:t>
            </a:r>
            <a:r>
              <a:rPr lang="en-US" dirty="0" err="1"/>
              <a:t>tuyến</a:t>
            </a:r>
            <a:r>
              <a:rPr lang="en-US" dirty="0"/>
              <a:t> </a:t>
            </a:r>
            <a:r>
              <a:rPr lang="en-US" dirty="0" err="1"/>
              <a:t>đến</a:t>
            </a:r>
            <a:r>
              <a:rPr lang="en-US" dirty="0"/>
              <a:t> </a:t>
            </a:r>
            <a:r>
              <a:rPr lang="en-US" dirty="0" err="1"/>
              <a:t>bất</a:t>
            </a:r>
            <a:r>
              <a:rPr lang="en-US" dirty="0"/>
              <a:t> </a:t>
            </a:r>
            <a:r>
              <a:rPr lang="en-US" dirty="0" err="1"/>
              <a:t>kỳ</a:t>
            </a:r>
            <a:r>
              <a:rPr lang="en-US" dirty="0"/>
              <a:t> node </a:t>
            </a:r>
            <a:r>
              <a:rPr lang="en-US" dirty="0" err="1"/>
              <a:t>nào</a:t>
            </a:r>
            <a:r>
              <a:rPr lang="en-US" dirty="0"/>
              <a:t>. </a:t>
            </a:r>
            <a:r>
              <a:rPr lang="en-US" dirty="0" err="1"/>
              <a:t>Khi</a:t>
            </a:r>
            <a:r>
              <a:rPr lang="en-US" dirty="0"/>
              <a:t> server node </a:t>
            </a:r>
            <a:r>
              <a:rPr lang="en-US" dirty="0" err="1"/>
              <a:t>có</a:t>
            </a:r>
            <a:r>
              <a:rPr lang="en-US" dirty="0"/>
              <a:t> </a:t>
            </a:r>
            <a:r>
              <a:rPr lang="en-US" dirty="0" err="1"/>
              <a:t>sập</a:t>
            </a:r>
            <a:r>
              <a:rPr lang="en-US" dirty="0"/>
              <a:t> </a:t>
            </a:r>
            <a:r>
              <a:rPr lang="en-US" dirty="0" err="1"/>
              <a:t>thì</a:t>
            </a:r>
            <a:r>
              <a:rPr lang="en-US" dirty="0"/>
              <a:t> client request </a:t>
            </a:r>
            <a:r>
              <a:rPr lang="en-US" dirty="0" err="1"/>
              <a:t>vẫn</a:t>
            </a:r>
            <a:r>
              <a:rPr lang="en-US" dirty="0"/>
              <a:t> </a:t>
            </a:r>
            <a:r>
              <a:rPr lang="en-US" dirty="0" err="1"/>
              <a:t>có</a:t>
            </a:r>
            <a:r>
              <a:rPr lang="en-US" dirty="0"/>
              <a:t> </a:t>
            </a:r>
            <a:r>
              <a:rPr lang="en-US" dirty="0" err="1"/>
              <a:t>thể</a:t>
            </a:r>
            <a:r>
              <a:rPr lang="en-US" dirty="0"/>
              <a:t> đ</a:t>
            </a:r>
            <a:r>
              <a:rPr lang="vi-VN" dirty="0"/>
              <a:t>ư</a:t>
            </a:r>
            <a:r>
              <a:rPr lang="en-US" dirty="0" err="1"/>
              <a:t>ợc</a:t>
            </a:r>
            <a:r>
              <a:rPr lang="en-US" dirty="0"/>
              <a:t> </a:t>
            </a:r>
            <a:r>
              <a:rPr lang="en-US" dirty="0" err="1"/>
              <a:t>xử</a:t>
            </a:r>
            <a:r>
              <a:rPr lang="en-US" dirty="0"/>
              <a:t> </a:t>
            </a:r>
            <a:r>
              <a:rPr lang="en-US" dirty="0" err="1"/>
              <a:t>lý</a:t>
            </a:r>
            <a:r>
              <a:rPr lang="en-US" dirty="0"/>
              <a:t> </a:t>
            </a:r>
            <a:r>
              <a:rPr lang="en-US" dirty="0" err="1"/>
              <a:t>bởi</a:t>
            </a:r>
            <a:r>
              <a:rPr lang="en-US" dirty="0"/>
              <a:t> node </a:t>
            </a:r>
            <a:r>
              <a:rPr lang="en-US" dirty="0" err="1"/>
              <a:t>khác</a:t>
            </a:r>
            <a:endParaRPr lang="en-US" dirty="0"/>
          </a:p>
          <a:p>
            <a:pPr marL="548640" lvl="2"/>
            <a:r>
              <a:rPr lang="en-US" dirty="0"/>
              <a:t>Nh</a:t>
            </a:r>
            <a:r>
              <a:rPr lang="vi-VN" dirty="0"/>
              <a:t>ư</a:t>
            </a:r>
            <a:r>
              <a:rPr lang="en-US" dirty="0"/>
              <a:t>ng </a:t>
            </a:r>
            <a:r>
              <a:rPr lang="en-US" dirty="0" err="1"/>
              <a:t>mô</a:t>
            </a:r>
            <a:r>
              <a:rPr lang="en-US" dirty="0"/>
              <a:t> </a:t>
            </a:r>
            <a:r>
              <a:rPr lang="en-US" dirty="0" err="1"/>
              <a:t>hình</a:t>
            </a:r>
            <a:r>
              <a:rPr lang="en-US" dirty="0"/>
              <a:t> </a:t>
            </a:r>
            <a:r>
              <a:rPr lang="en-US" dirty="0" err="1"/>
              <a:t>này</a:t>
            </a:r>
            <a:r>
              <a:rPr lang="en-US" dirty="0"/>
              <a:t> </a:t>
            </a:r>
            <a:r>
              <a:rPr lang="en-US" dirty="0" err="1"/>
              <a:t>yêu</a:t>
            </a:r>
            <a:r>
              <a:rPr lang="en-US" dirty="0"/>
              <a:t> </a:t>
            </a:r>
            <a:r>
              <a:rPr lang="en-US" dirty="0" err="1"/>
              <a:t>cầu</a:t>
            </a:r>
            <a:r>
              <a:rPr lang="en-US" dirty="0"/>
              <a:t> </a:t>
            </a:r>
            <a:r>
              <a:rPr lang="en-US" dirty="0" err="1"/>
              <a:t>hỗ</a:t>
            </a:r>
            <a:r>
              <a:rPr lang="en-US" dirty="0"/>
              <a:t> </a:t>
            </a:r>
            <a:r>
              <a:rPr lang="en-US" dirty="0" err="1"/>
              <a:t>trợ</a:t>
            </a:r>
            <a:r>
              <a:rPr lang="en-US" dirty="0"/>
              <a:t> </a:t>
            </a:r>
            <a:r>
              <a:rPr lang="en-US" dirty="0" err="1"/>
              <a:t>về</a:t>
            </a:r>
            <a:r>
              <a:rPr lang="en-US" dirty="0"/>
              <a:t> </a:t>
            </a:r>
            <a:r>
              <a:rPr lang="en-US" dirty="0" err="1"/>
              <a:t>phần</a:t>
            </a:r>
            <a:r>
              <a:rPr lang="en-US" dirty="0"/>
              <a:t> </a:t>
            </a:r>
            <a:r>
              <a:rPr lang="en-US" dirty="0" err="1"/>
              <a:t>cứng</a:t>
            </a:r>
            <a:r>
              <a:rPr lang="en-US" dirty="0"/>
              <a:t> </a:t>
            </a:r>
            <a:r>
              <a:rPr lang="en-US" dirty="0" err="1"/>
              <a:t>và</a:t>
            </a:r>
            <a:r>
              <a:rPr lang="en-US" dirty="0"/>
              <a:t> </a:t>
            </a:r>
            <a:r>
              <a:rPr lang="en-US" dirty="0" err="1"/>
              <a:t>làm</a:t>
            </a:r>
            <a:r>
              <a:rPr lang="en-US" dirty="0"/>
              <a:t> </a:t>
            </a:r>
            <a:r>
              <a:rPr lang="en-US" dirty="0" err="1"/>
              <a:t>tăng</a:t>
            </a:r>
            <a:r>
              <a:rPr lang="en-US" dirty="0"/>
              <a:t> </a:t>
            </a:r>
            <a:r>
              <a:rPr lang="en-US" dirty="0" err="1"/>
              <a:t>việc</a:t>
            </a:r>
            <a:r>
              <a:rPr lang="en-US" dirty="0"/>
              <a:t> </a:t>
            </a:r>
            <a:r>
              <a:rPr lang="en-US" dirty="0" err="1"/>
              <a:t>phải</a:t>
            </a:r>
            <a:r>
              <a:rPr lang="en-US" dirty="0"/>
              <a:t> </a:t>
            </a:r>
            <a:r>
              <a:rPr lang="en-US" dirty="0" err="1"/>
              <a:t>cấu</a:t>
            </a:r>
            <a:r>
              <a:rPr lang="en-US" dirty="0"/>
              <a:t> </a:t>
            </a:r>
            <a:r>
              <a:rPr lang="en-US" dirty="0" err="1"/>
              <a:t>hình</a:t>
            </a:r>
            <a:r>
              <a:rPr lang="en-US" dirty="0"/>
              <a:t> </a:t>
            </a:r>
            <a:r>
              <a:rPr lang="en-US" dirty="0" err="1"/>
              <a:t>cho</a:t>
            </a:r>
            <a:r>
              <a:rPr lang="en-US" dirty="0"/>
              <a:t> </a:t>
            </a:r>
            <a:r>
              <a:rPr lang="en-US" dirty="0" err="1"/>
              <a:t>các</a:t>
            </a:r>
            <a:r>
              <a:rPr lang="en-US" dirty="0"/>
              <a:t> server</a:t>
            </a:r>
          </a:p>
        </p:txBody>
      </p:sp>
      <p:sp>
        <p:nvSpPr>
          <p:cNvPr id="22" name="Oval 2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643BB5EB-CBCD-4E8C-B9D6-7E0223E1D406}"/>
              </a:ext>
            </a:extLst>
          </p:cNvPr>
          <p:cNvPicPr>
            <a:picLocks noChangeAspect="1"/>
          </p:cNvPicPr>
          <p:nvPr/>
        </p:nvPicPr>
        <p:blipFill>
          <a:blip r:embed="rId6"/>
          <a:stretch>
            <a:fillRect/>
          </a:stretch>
        </p:blipFill>
        <p:spPr>
          <a:xfrm>
            <a:off x="452438" y="2474083"/>
            <a:ext cx="4546537" cy="3544443"/>
          </a:xfrm>
          <a:prstGeom prst="rect">
            <a:avLst/>
          </a:prstGeom>
        </p:spPr>
      </p:pic>
    </p:spTree>
    <p:extLst>
      <p:ext uri="{BB962C8B-B14F-4D97-AF65-F5344CB8AC3E}">
        <p14:creationId xmlns:p14="http://schemas.microsoft.com/office/powerpoint/2010/main" val="9644656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67" name="Oval 66">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68" name="Oval 67">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70" name="Rectangle 69">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2" name="Oval 71">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4" name="Oval 73">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959A58C9-5B36-42A8-B962-49544B5561F5}"/>
              </a:ext>
            </a:extLst>
          </p:cNvPr>
          <p:cNvSpPr>
            <a:spLocks noGrp="1"/>
          </p:cNvSpPr>
          <p:nvPr>
            <p:ph type="title"/>
          </p:nvPr>
        </p:nvSpPr>
        <p:spPr>
          <a:xfrm>
            <a:off x="1490145" y="2376862"/>
            <a:ext cx="2640646" cy="2104273"/>
          </a:xfrm>
          <a:noFill/>
        </p:spPr>
        <p:txBody>
          <a:bodyPr vert="horz" lIns="91440" tIns="45720" rIns="91440" bIns="45720" rtlCol="0" anchor="ctr">
            <a:normAutofit/>
          </a:bodyPr>
          <a:lstStyle/>
          <a:p>
            <a:pPr algn="ctr"/>
            <a:r>
              <a:rPr lang="en-US" sz="3000">
                <a:solidFill>
                  <a:srgbClr val="FFFFFF"/>
                </a:solidFill>
              </a:rPr>
              <a:t>Quản lý session qua HttpSession và Spring Session Module</a:t>
            </a:r>
          </a:p>
        </p:txBody>
      </p:sp>
      <p:sp>
        <p:nvSpPr>
          <p:cNvPr id="76" name="Rectangle 75">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6">
              <a:alphaModFix amt="85000"/>
              <a:lum bright="70000" contrast="-70000"/>
              <a:extLst>
                <a:ext uri="{BEBA8EAE-BF5A-486C-A8C5-ECC9F3942E4B}">
                  <a14:imgProps xmlns:a14="http://schemas.microsoft.com/office/drawing/2010/main">
                    <a14:imgLayer r:embed="rId7">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2" name="Content Placeholder 4">
            <a:extLst>
              <a:ext uri="{FF2B5EF4-FFF2-40B4-BE49-F238E27FC236}">
                <a16:creationId xmlns:a16="http://schemas.microsoft.com/office/drawing/2014/main" id="{FC48E29D-D922-44E3-B6DD-73DE0CDD726B}"/>
              </a:ext>
            </a:extLst>
          </p:cNvPr>
          <p:cNvGraphicFramePr>
            <a:graphicFrameLocks noGrp="1"/>
          </p:cNvGraphicFramePr>
          <p:nvPr>
            <p:ph sz="half" idx="1"/>
            <p:extLst>
              <p:ext uri="{D42A27DB-BD31-4B8C-83A1-F6EECF244321}">
                <p14:modId xmlns:p14="http://schemas.microsoft.com/office/powerpoint/2010/main" val="2020797313"/>
              </p:ext>
            </p:extLst>
          </p:nvPr>
        </p:nvGraphicFramePr>
        <p:xfrm>
          <a:off x="6081713" y="725488"/>
          <a:ext cx="5141912" cy="54070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9347085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7"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070DE825-FB88-455F-A8DF-0E8B862447B4}"/>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Nội dung</a:t>
            </a:r>
          </a:p>
        </p:txBody>
      </p:sp>
      <p:sp>
        <p:nvSpPr>
          <p:cNvPr id="19"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3FFC3B8-1384-432F-8F0C-C6D95C539FE7}"/>
              </a:ext>
            </a:extLst>
          </p:cNvPr>
          <p:cNvSpPr>
            <a:spLocks noGrp="1"/>
          </p:cNvSpPr>
          <p:nvPr>
            <p:ph idx="1"/>
          </p:nvPr>
        </p:nvSpPr>
        <p:spPr>
          <a:xfrm>
            <a:off x="6081089" y="725394"/>
            <a:ext cx="5142658" cy="5407212"/>
          </a:xfrm>
        </p:spPr>
        <p:txBody>
          <a:bodyPr anchor="ctr">
            <a:normAutofit/>
          </a:bodyPr>
          <a:lstStyle/>
          <a:p>
            <a:r>
              <a:rPr lang="en-US" dirty="0" err="1"/>
              <a:t>Giới</a:t>
            </a:r>
            <a:r>
              <a:rPr lang="en-US" dirty="0"/>
              <a:t> </a:t>
            </a:r>
            <a:r>
              <a:rPr lang="en-US" dirty="0" err="1"/>
              <a:t>thiệu</a:t>
            </a:r>
            <a:r>
              <a:rPr lang="en-US" dirty="0"/>
              <a:t> </a:t>
            </a:r>
            <a:r>
              <a:rPr lang="en-US" dirty="0" err="1"/>
              <a:t>về</a:t>
            </a:r>
            <a:r>
              <a:rPr lang="en-US" dirty="0"/>
              <a:t> session </a:t>
            </a:r>
            <a:r>
              <a:rPr lang="en-US" dirty="0" err="1"/>
              <a:t>và</a:t>
            </a:r>
            <a:r>
              <a:rPr lang="en-US" dirty="0"/>
              <a:t> cookie</a:t>
            </a:r>
          </a:p>
          <a:p>
            <a:r>
              <a:rPr lang="en-US" dirty="0" err="1"/>
              <a:t>Quản</a:t>
            </a:r>
            <a:r>
              <a:rPr lang="en-US" dirty="0"/>
              <a:t> </a:t>
            </a:r>
            <a:r>
              <a:rPr lang="en-US" dirty="0" err="1"/>
              <a:t>lý</a:t>
            </a:r>
            <a:r>
              <a:rPr lang="en-US" dirty="0"/>
              <a:t> session</a:t>
            </a:r>
          </a:p>
          <a:p>
            <a:r>
              <a:rPr lang="en-US" dirty="0" err="1"/>
              <a:t>Quản</a:t>
            </a:r>
            <a:r>
              <a:rPr lang="en-US" dirty="0"/>
              <a:t> </a:t>
            </a:r>
            <a:r>
              <a:rPr lang="en-US" dirty="0" err="1"/>
              <a:t>lý</a:t>
            </a:r>
            <a:r>
              <a:rPr lang="en-US" dirty="0"/>
              <a:t> session qua </a:t>
            </a:r>
            <a:r>
              <a:rPr lang="en-US" dirty="0" err="1"/>
              <a:t>HttpSession</a:t>
            </a:r>
            <a:r>
              <a:rPr lang="en-US" dirty="0"/>
              <a:t> </a:t>
            </a:r>
            <a:r>
              <a:rPr lang="en-US" dirty="0" err="1"/>
              <a:t>và</a:t>
            </a:r>
            <a:r>
              <a:rPr lang="en-US" dirty="0"/>
              <a:t> Spring Session Module</a:t>
            </a:r>
          </a:p>
          <a:p>
            <a:r>
              <a:rPr lang="en-US" dirty="0"/>
              <a:t>Cookie</a:t>
            </a:r>
          </a:p>
          <a:p>
            <a:endParaRPr lang="en-US" dirty="0"/>
          </a:p>
        </p:txBody>
      </p:sp>
    </p:spTree>
    <p:extLst>
      <p:ext uri="{BB962C8B-B14F-4D97-AF65-F5344CB8AC3E}">
        <p14:creationId xmlns:p14="http://schemas.microsoft.com/office/powerpoint/2010/main" val="15904828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1" name="Oval 20">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2" name="Oval 21">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24" name="Rectangle 23">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9A58C9-5B36-42A8-B962-49544B5561F5}"/>
              </a:ext>
            </a:extLst>
          </p:cNvPr>
          <p:cNvSpPr>
            <a:spLocks noGrp="1"/>
          </p:cNvSpPr>
          <p:nvPr>
            <p:ph type="title"/>
          </p:nvPr>
        </p:nvSpPr>
        <p:spPr>
          <a:xfrm>
            <a:off x="8479777" y="639763"/>
            <a:ext cx="3046073" cy="5177377"/>
          </a:xfrm>
          <a:ln>
            <a:noFill/>
          </a:ln>
        </p:spPr>
        <p:txBody>
          <a:bodyPr vert="horz" lIns="91440" tIns="45720" rIns="91440" bIns="45720" rtlCol="0" anchor="ctr">
            <a:normAutofit/>
          </a:bodyPr>
          <a:lstStyle/>
          <a:p>
            <a:pPr lvl="0"/>
            <a:r>
              <a:rPr lang="en-US" sz="4000" dirty="0"/>
              <a:t>Session </a:t>
            </a:r>
            <a:r>
              <a:rPr lang="en-US" sz="4000" dirty="0" err="1"/>
              <a:t>với</a:t>
            </a:r>
            <a:r>
              <a:rPr lang="en-US" sz="4000" dirty="0"/>
              <a:t> java/spring MVC</a:t>
            </a:r>
          </a:p>
        </p:txBody>
      </p:sp>
      <p:grpSp>
        <p:nvGrpSpPr>
          <p:cNvPr id="26" name="Group 25">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26">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8" name="Oval 27">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7" name="Content Placeholder 4">
            <a:extLst>
              <a:ext uri="{FF2B5EF4-FFF2-40B4-BE49-F238E27FC236}">
                <a16:creationId xmlns:a16="http://schemas.microsoft.com/office/drawing/2014/main" id="{D621496E-ED5A-4EBC-8E57-AE0B71701B2C}"/>
              </a:ext>
            </a:extLst>
          </p:cNvPr>
          <p:cNvGraphicFramePr>
            <a:graphicFrameLocks noGrp="1"/>
          </p:cNvGraphicFramePr>
          <p:nvPr>
            <p:ph sz="half" idx="1"/>
            <p:extLst>
              <p:ext uri="{D42A27DB-BD31-4B8C-83A1-F6EECF244321}">
                <p14:modId xmlns:p14="http://schemas.microsoft.com/office/powerpoint/2010/main" val="758207515"/>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9049659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2" name="Oval 11">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4" name="Rectangle 13">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9A58C9-5B36-42A8-B962-49544B5561F5}"/>
              </a:ext>
            </a:extLst>
          </p:cNvPr>
          <p:cNvSpPr>
            <a:spLocks noGrp="1"/>
          </p:cNvSpPr>
          <p:nvPr>
            <p:ph type="title"/>
          </p:nvPr>
        </p:nvSpPr>
        <p:spPr>
          <a:xfrm>
            <a:off x="1286934" y="1465790"/>
            <a:ext cx="3860798" cy="3941345"/>
          </a:xfrm>
        </p:spPr>
        <p:txBody>
          <a:bodyPr vert="horz" lIns="91440" tIns="45720" rIns="91440" bIns="45720" rtlCol="0" anchor="ctr">
            <a:normAutofit/>
          </a:bodyPr>
          <a:lstStyle/>
          <a:p>
            <a:r>
              <a:rPr lang="en-US" sz="6000" dirty="0"/>
              <a:t>Session </a:t>
            </a:r>
            <a:r>
              <a:rPr lang="en-US" sz="6000" dirty="0" err="1"/>
              <a:t>với</a:t>
            </a:r>
            <a:r>
              <a:rPr lang="en-US" sz="6000" dirty="0"/>
              <a:t> java/spring MVC</a:t>
            </a:r>
          </a:p>
        </p:txBody>
      </p:sp>
      <p:sp>
        <p:nvSpPr>
          <p:cNvPr id="5" name="Content Placeholder 4">
            <a:extLst>
              <a:ext uri="{FF2B5EF4-FFF2-40B4-BE49-F238E27FC236}">
                <a16:creationId xmlns:a16="http://schemas.microsoft.com/office/drawing/2014/main" id="{92A563A1-182D-46BC-AD5E-89BF613108F3}"/>
              </a:ext>
            </a:extLst>
          </p:cNvPr>
          <p:cNvSpPr>
            <a:spLocks noGrp="1"/>
          </p:cNvSpPr>
          <p:nvPr>
            <p:ph sz="half" idx="1"/>
          </p:nvPr>
        </p:nvSpPr>
        <p:spPr>
          <a:xfrm>
            <a:off x="6417733" y="1359090"/>
            <a:ext cx="5132665" cy="4048046"/>
          </a:xfrm>
        </p:spPr>
        <p:txBody>
          <a:bodyPr vert="horz" lIns="91440" tIns="45720" rIns="91440" bIns="45720" rtlCol="0" anchor="ctr">
            <a:normAutofit/>
          </a:bodyPr>
          <a:lstStyle/>
          <a:p>
            <a:pPr marL="274320" lvl="1"/>
            <a:r>
              <a:rPr lang="en-US" sz="1500" dirty="0" err="1"/>
              <a:t>Cách</a:t>
            </a:r>
            <a:r>
              <a:rPr lang="en-US" sz="1500" dirty="0"/>
              <a:t> </a:t>
            </a:r>
            <a:r>
              <a:rPr lang="en-US" sz="1500" dirty="0" err="1"/>
              <a:t>sử</a:t>
            </a:r>
            <a:r>
              <a:rPr lang="en-US" sz="1500" dirty="0"/>
              <a:t> </a:t>
            </a:r>
            <a:r>
              <a:rPr lang="en-US" sz="1500" dirty="0" err="1"/>
              <a:t>dụng</a:t>
            </a:r>
            <a:r>
              <a:rPr lang="en-US" sz="1500" dirty="0"/>
              <a:t> Scoped proxy</a:t>
            </a:r>
          </a:p>
          <a:p>
            <a:pPr marL="548640" lvl="2"/>
            <a:r>
              <a:rPr lang="en-US" sz="1500" dirty="0" err="1"/>
              <a:t>Khi</a:t>
            </a:r>
            <a:r>
              <a:rPr lang="en-US" sz="1500" dirty="0"/>
              <a:t> setup 1 bean (@Bean) </a:t>
            </a:r>
            <a:r>
              <a:rPr lang="en-US" sz="1500" dirty="0" err="1"/>
              <a:t>với</a:t>
            </a:r>
            <a:r>
              <a:rPr lang="en-US" sz="1500" dirty="0"/>
              <a:t> session-scoped, bean </a:t>
            </a:r>
            <a:r>
              <a:rPr lang="en-US" sz="1500" dirty="0" err="1"/>
              <a:t>đó</a:t>
            </a:r>
            <a:r>
              <a:rPr lang="en-US" sz="1500" dirty="0"/>
              <a:t> </a:t>
            </a:r>
            <a:r>
              <a:rPr lang="en-US" sz="1500" dirty="0" err="1"/>
              <a:t>được</a:t>
            </a:r>
            <a:r>
              <a:rPr lang="en-US" sz="1500" dirty="0"/>
              <a:t> </a:t>
            </a:r>
            <a:r>
              <a:rPr lang="en-US" sz="1500" dirty="0" err="1"/>
              <a:t>hỗ</a:t>
            </a:r>
            <a:r>
              <a:rPr lang="en-US" sz="1500" dirty="0"/>
              <a:t> </a:t>
            </a:r>
            <a:r>
              <a:rPr lang="en-US" sz="1500" dirty="0" err="1"/>
              <a:t>trợ</a:t>
            </a:r>
            <a:r>
              <a:rPr lang="en-US" sz="1500" dirty="0"/>
              <a:t> </a:t>
            </a:r>
            <a:r>
              <a:rPr lang="en-US" sz="1500" dirty="0" err="1"/>
              <a:t>bởi</a:t>
            </a:r>
            <a:r>
              <a:rPr lang="en-US" sz="1500" dirty="0"/>
              <a:t> </a:t>
            </a:r>
            <a:r>
              <a:rPr lang="en-US" sz="1500" dirty="0" err="1"/>
              <a:t>một</a:t>
            </a:r>
            <a:r>
              <a:rPr lang="en-US" sz="1500" dirty="0"/>
              <a:t> proxy. </a:t>
            </a:r>
            <a:r>
              <a:rPr lang="en-US" sz="1500" dirty="0" err="1"/>
              <a:t>Đồng</a:t>
            </a:r>
            <a:r>
              <a:rPr lang="en-US" sz="1500" dirty="0"/>
              <a:t> </a:t>
            </a:r>
            <a:r>
              <a:rPr lang="en-US" sz="1500" dirty="0" err="1"/>
              <a:t>nghĩa</a:t>
            </a:r>
            <a:r>
              <a:rPr lang="en-US" sz="1500" dirty="0"/>
              <a:t> </a:t>
            </a:r>
            <a:r>
              <a:rPr lang="en-US" sz="1500" dirty="0" err="1"/>
              <a:t>với</a:t>
            </a:r>
            <a:r>
              <a:rPr lang="en-US" sz="1500" dirty="0"/>
              <a:t> </a:t>
            </a:r>
            <a:r>
              <a:rPr lang="en-US" sz="1500" dirty="0" err="1"/>
              <a:t>chúng</a:t>
            </a:r>
            <a:r>
              <a:rPr lang="en-US" sz="1500" dirty="0"/>
              <a:t> ta </a:t>
            </a:r>
            <a:r>
              <a:rPr lang="en-US" sz="1500" dirty="0" err="1"/>
              <a:t>có</a:t>
            </a:r>
            <a:r>
              <a:rPr lang="en-US" sz="1500" dirty="0"/>
              <a:t> </a:t>
            </a:r>
            <a:r>
              <a:rPr lang="en-US" sz="1500" dirty="0" err="1"/>
              <a:t>thể</a:t>
            </a:r>
            <a:r>
              <a:rPr lang="en-US" sz="1500" dirty="0"/>
              <a:t> inject bean </a:t>
            </a:r>
            <a:r>
              <a:rPr lang="en-US" sz="1500" dirty="0" err="1"/>
              <a:t>này</a:t>
            </a:r>
            <a:r>
              <a:rPr lang="en-US" sz="1500" dirty="0"/>
              <a:t> </a:t>
            </a:r>
            <a:r>
              <a:rPr lang="en-US" sz="1500" dirty="0" err="1"/>
              <a:t>vào</a:t>
            </a:r>
            <a:r>
              <a:rPr lang="en-US" sz="1500" dirty="0"/>
              <a:t> </a:t>
            </a:r>
            <a:r>
              <a:rPr lang="en-US" sz="1500" dirty="0" err="1"/>
              <a:t>trong</a:t>
            </a:r>
            <a:r>
              <a:rPr lang="en-US" sz="1500" dirty="0"/>
              <a:t> </a:t>
            </a:r>
            <a:r>
              <a:rPr lang="en-US" sz="1500" dirty="0" err="1"/>
              <a:t>singletion</a:t>
            </a:r>
            <a:r>
              <a:rPr lang="en-US" sz="1500" dirty="0"/>
              <a:t>-scoped @Controller</a:t>
            </a:r>
          </a:p>
          <a:p>
            <a:pPr marL="548640" lvl="2"/>
            <a:r>
              <a:rPr lang="en-US" sz="1500" dirty="0" err="1"/>
              <a:t>Bởi</a:t>
            </a:r>
            <a:r>
              <a:rPr lang="en-US" sz="1500" dirty="0"/>
              <a:t> </a:t>
            </a:r>
            <a:r>
              <a:rPr lang="en-US" sz="1500" dirty="0" err="1"/>
              <a:t>vì</a:t>
            </a:r>
            <a:r>
              <a:rPr lang="en-US" sz="1500" dirty="0"/>
              <a:t> </a:t>
            </a:r>
            <a:r>
              <a:rPr lang="en-US" sz="1500" dirty="0" err="1"/>
              <a:t>ngay</a:t>
            </a:r>
            <a:r>
              <a:rPr lang="en-US" sz="1500" dirty="0"/>
              <a:t> </a:t>
            </a:r>
            <a:r>
              <a:rPr lang="en-US" sz="1500" dirty="0" err="1"/>
              <a:t>từ</a:t>
            </a:r>
            <a:r>
              <a:rPr lang="en-US" sz="1500" dirty="0"/>
              <a:t> </a:t>
            </a:r>
            <a:r>
              <a:rPr lang="en-US" sz="1500" dirty="0" err="1"/>
              <a:t>đầu</a:t>
            </a:r>
            <a:r>
              <a:rPr lang="en-US" sz="1500" dirty="0"/>
              <a:t> </a:t>
            </a:r>
            <a:r>
              <a:rPr lang="en-US" sz="1500" dirty="0" err="1"/>
              <a:t>không</a:t>
            </a:r>
            <a:r>
              <a:rPr lang="en-US" sz="1500" dirty="0"/>
              <a:t> </a:t>
            </a:r>
            <a:r>
              <a:rPr lang="en-US" sz="1500" dirty="0" err="1"/>
              <a:t>có</a:t>
            </a:r>
            <a:r>
              <a:rPr lang="en-US" sz="1500" dirty="0"/>
              <a:t> session </a:t>
            </a:r>
            <a:r>
              <a:rPr lang="en-US" sz="1500" dirty="0" err="1"/>
              <a:t>khi</a:t>
            </a:r>
            <a:r>
              <a:rPr lang="en-US" sz="1500" dirty="0"/>
              <a:t> </a:t>
            </a:r>
            <a:r>
              <a:rPr lang="en-US" sz="1500" dirty="0" err="1"/>
              <a:t>khởi</a:t>
            </a:r>
            <a:r>
              <a:rPr lang="en-US" sz="1500" dirty="0"/>
              <a:t> </a:t>
            </a:r>
            <a:r>
              <a:rPr lang="en-US" sz="1500" dirty="0" err="1"/>
              <a:t>tạo</a:t>
            </a:r>
            <a:r>
              <a:rPr lang="en-US" sz="1500" dirty="0"/>
              <a:t> context, Spring </a:t>
            </a:r>
            <a:r>
              <a:rPr lang="en-US" sz="1500" dirty="0" err="1"/>
              <a:t>sẽ</a:t>
            </a:r>
            <a:r>
              <a:rPr lang="en-US" sz="1500" dirty="0"/>
              <a:t> </a:t>
            </a:r>
            <a:r>
              <a:rPr lang="en-US" sz="1500" dirty="0" err="1"/>
              <a:t>tạo</a:t>
            </a:r>
            <a:r>
              <a:rPr lang="en-US" sz="1500" dirty="0"/>
              <a:t> ra </a:t>
            </a:r>
            <a:r>
              <a:rPr lang="en-US" sz="1500" dirty="0" err="1"/>
              <a:t>một</a:t>
            </a:r>
            <a:r>
              <a:rPr lang="en-US" sz="1500" dirty="0"/>
              <a:t> proxy </a:t>
            </a:r>
            <a:r>
              <a:rPr lang="en-US" sz="1500" dirty="0" err="1"/>
              <a:t>của</a:t>
            </a:r>
            <a:r>
              <a:rPr lang="en-US" sz="1500" dirty="0"/>
              <a:t> class </a:t>
            </a:r>
            <a:r>
              <a:rPr lang="en-US" sz="1500" dirty="0" err="1"/>
              <a:t>đó</a:t>
            </a:r>
            <a:r>
              <a:rPr lang="en-US" sz="1500" dirty="0"/>
              <a:t> </a:t>
            </a:r>
            <a:r>
              <a:rPr lang="en-US" sz="1500" dirty="0" err="1"/>
              <a:t>để</a:t>
            </a:r>
            <a:r>
              <a:rPr lang="en-US" sz="1500" dirty="0"/>
              <a:t> inject </a:t>
            </a:r>
            <a:r>
              <a:rPr lang="en-US" sz="1500" dirty="0" err="1"/>
              <a:t>vào</a:t>
            </a:r>
            <a:r>
              <a:rPr lang="en-US" sz="1500" dirty="0"/>
              <a:t> </a:t>
            </a:r>
            <a:r>
              <a:rPr lang="en-US" sz="1500" dirty="0" err="1"/>
              <a:t>như</a:t>
            </a:r>
            <a:r>
              <a:rPr lang="en-US" sz="1500" dirty="0"/>
              <a:t> </a:t>
            </a:r>
            <a:r>
              <a:rPr lang="en-US" sz="1500" dirty="0" err="1"/>
              <a:t>một</a:t>
            </a:r>
            <a:r>
              <a:rPr lang="en-US" sz="1500" dirty="0"/>
              <a:t> dependency. Target instance </a:t>
            </a:r>
            <a:r>
              <a:rPr lang="en-US" sz="1500" dirty="0" err="1"/>
              <a:t>của</a:t>
            </a:r>
            <a:r>
              <a:rPr lang="en-US" sz="1500" dirty="0"/>
              <a:t> class </a:t>
            </a:r>
            <a:r>
              <a:rPr lang="en-US" sz="1500" dirty="0" err="1"/>
              <a:t>đó</a:t>
            </a:r>
            <a:r>
              <a:rPr lang="en-US" sz="1500" dirty="0"/>
              <a:t> </a:t>
            </a:r>
            <a:r>
              <a:rPr lang="en-US" sz="1500" dirty="0" err="1"/>
              <a:t>sẽ</a:t>
            </a:r>
            <a:r>
              <a:rPr lang="en-US" sz="1500" dirty="0"/>
              <a:t> </a:t>
            </a:r>
            <a:r>
              <a:rPr lang="en-US" sz="1500" dirty="0" err="1"/>
              <a:t>được</a:t>
            </a:r>
            <a:r>
              <a:rPr lang="en-US" sz="1500" dirty="0"/>
              <a:t> </a:t>
            </a:r>
            <a:r>
              <a:rPr lang="en-US" sz="1500" dirty="0" err="1"/>
              <a:t>khởi</a:t>
            </a:r>
            <a:r>
              <a:rPr lang="en-US" sz="1500" dirty="0"/>
              <a:t> </a:t>
            </a:r>
            <a:r>
              <a:rPr lang="en-US" sz="1500" dirty="0" err="1"/>
              <a:t>tạo</a:t>
            </a:r>
            <a:r>
              <a:rPr lang="en-US" sz="1500" dirty="0"/>
              <a:t> </a:t>
            </a:r>
            <a:r>
              <a:rPr lang="en-US" sz="1500" dirty="0" err="1"/>
              <a:t>nếu</a:t>
            </a:r>
            <a:r>
              <a:rPr lang="en-US" sz="1500" dirty="0"/>
              <a:t> </a:t>
            </a:r>
            <a:r>
              <a:rPr lang="en-US" sz="1500" dirty="0" err="1"/>
              <a:t>cần</a:t>
            </a:r>
            <a:r>
              <a:rPr lang="en-US" sz="1500" dirty="0"/>
              <a:t> </a:t>
            </a:r>
            <a:r>
              <a:rPr lang="en-US" sz="1500" dirty="0" err="1"/>
              <a:t>khi</a:t>
            </a:r>
            <a:r>
              <a:rPr lang="en-US" sz="1500" dirty="0"/>
              <a:t> </a:t>
            </a:r>
            <a:r>
              <a:rPr lang="en-US" sz="1500" dirty="0" err="1"/>
              <a:t>được</a:t>
            </a:r>
            <a:r>
              <a:rPr lang="en-US" sz="1500" dirty="0"/>
              <a:t> </a:t>
            </a:r>
            <a:r>
              <a:rPr lang="en-US" sz="1500" dirty="0" err="1"/>
              <a:t>yêu</a:t>
            </a:r>
            <a:r>
              <a:rPr lang="en-US" sz="1500" dirty="0"/>
              <a:t> </a:t>
            </a:r>
            <a:r>
              <a:rPr lang="en-US" sz="1500" dirty="0" err="1"/>
              <a:t>cầu</a:t>
            </a:r>
            <a:r>
              <a:rPr lang="en-US" sz="1500" dirty="0"/>
              <a:t> </a:t>
            </a:r>
            <a:r>
              <a:rPr lang="en-US" sz="1500" dirty="0" err="1"/>
              <a:t>bởi</a:t>
            </a:r>
            <a:r>
              <a:rPr lang="en-US" sz="1500" dirty="0"/>
              <a:t> request</a:t>
            </a:r>
          </a:p>
          <a:p>
            <a:pPr marL="548640" lvl="2"/>
            <a:r>
              <a:rPr lang="en-US" sz="1500" dirty="0"/>
              <a:t>@Bean @Scope( value = </a:t>
            </a:r>
            <a:r>
              <a:rPr lang="en-US" sz="1500" dirty="0" err="1"/>
              <a:t>WebApplicationContext.SCOPE_SESSION</a:t>
            </a:r>
            <a:r>
              <a:rPr lang="en-US" sz="1500" dirty="0"/>
              <a:t>, </a:t>
            </a:r>
            <a:r>
              <a:rPr lang="en-US" sz="1500" dirty="0" err="1"/>
              <a:t>proxyMode</a:t>
            </a:r>
            <a:r>
              <a:rPr lang="en-US" sz="1500" dirty="0"/>
              <a:t> = </a:t>
            </a:r>
            <a:r>
              <a:rPr lang="en-US" sz="1500" dirty="0" err="1"/>
              <a:t>ScopedProxyMode.TARGET_CLASS</a:t>
            </a:r>
            <a:r>
              <a:rPr lang="en-US" sz="1500" dirty="0"/>
              <a:t>)</a:t>
            </a:r>
          </a:p>
          <a:p>
            <a:pPr marL="548640" lvl="2"/>
            <a:r>
              <a:rPr lang="en-US" sz="1500" dirty="0" err="1"/>
              <a:t>Cách</a:t>
            </a:r>
            <a:r>
              <a:rPr lang="en-US" sz="1500" dirty="0"/>
              <a:t> </a:t>
            </a:r>
            <a:r>
              <a:rPr lang="en-US" sz="1500" dirty="0" err="1"/>
              <a:t>này</a:t>
            </a:r>
            <a:r>
              <a:rPr lang="en-US" sz="1500" dirty="0"/>
              <a:t> </a:t>
            </a:r>
            <a:r>
              <a:rPr lang="en-US" sz="1500" dirty="0" err="1"/>
              <a:t>không</a:t>
            </a:r>
            <a:r>
              <a:rPr lang="en-US" sz="1500" dirty="0"/>
              <a:t> </a:t>
            </a:r>
            <a:r>
              <a:rPr lang="en-US" sz="1500" dirty="0" err="1"/>
              <a:t>làm</a:t>
            </a:r>
            <a:r>
              <a:rPr lang="en-US" sz="1500" dirty="0"/>
              <a:t> </a:t>
            </a:r>
            <a:r>
              <a:rPr lang="en-US" sz="1500" dirty="0" err="1"/>
              <a:t>ảnh</a:t>
            </a:r>
            <a:r>
              <a:rPr lang="en-US" sz="1500" dirty="0"/>
              <a:t> </a:t>
            </a:r>
            <a:r>
              <a:rPr lang="en-US" sz="1500" dirty="0" err="1"/>
              <a:t>hưởng</a:t>
            </a:r>
            <a:r>
              <a:rPr lang="en-US" sz="1500" dirty="0"/>
              <a:t> </a:t>
            </a:r>
            <a:r>
              <a:rPr lang="en-US" sz="1500" dirty="0" err="1"/>
              <a:t>đến</a:t>
            </a:r>
            <a:r>
              <a:rPr lang="en-US" sz="1500" dirty="0"/>
              <a:t> </a:t>
            </a:r>
            <a:r>
              <a:rPr lang="en-US" sz="1500" dirty="0" err="1"/>
              <a:t>khai</a:t>
            </a:r>
            <a:r>
              <a:rPr lang="en-US" sz="1500" dirty="0"/>
              <a:t> </a:t>
            </a:r>
            <a:r>
              <a:rPr lang="en-US" sz="1500" dirty="0" err="1"/>
              <a:t>báo</a:t>
            </a:r>
            <a:r>
              <a:rPr lang="en-US" sz="1500" dirty="0"/>
              <a:t> </a:t>
            </a:r>
            <a:r>
              <a:rPr lang="en-US" sz="1500" dirty="0" err="1"/>
              <a:t>của</a:t>
            </a:r>
            <a:r>
              <a:rPr lang="en-US" sz="1500" dirty="0"/>
              <a:t> method request mapping, </a:t>
            </a:r>
            <a:r>
              <a:rPr lang="en-US" sz="1500" dirty="0" err="1"/>
              <a:t>khả</a:t>
            </a:r>
            <a:r>
              <a:rPr lang="en-US" sz="1500" dirty="0"/>
              <a:t> </a:t>
            </a:r>
            <a:r>
              <a:rPr lang="en-US" sz="1500" dirty="0" err="1"/>
              <a:t>năng</a:t>
            </a:r>
            <a:r>
              <a:rPr lang="en-US" sz="1500" dirty="0"/>
              <a:t> readability </a:t>
            </a:r>
            <a:r>
              <a:rPr lang="en-US" sz="1500" dirty="0" err="1"/>
              <a:t>cao</a:t>
            </a:r>
            <a:r>
              <a:rPr lang="en-US" sz="1500" dirty="0"/>
              <a:t> </a:t>
            </a:r>
            <a:r>
              <a:rPr lang="en-US" sz="1500" dirty="0" err="1"/>
              <a:t>hơn</a:t>
            </a:r>
            <a:r>
              <a:rPr lang="en-US" sz="1500" dirty="0"/>
              <a:t> </a:t>
            </a:r>
            <a:r>
              <a:rPr lang="en-US" sz="1500" dirty="0" err="1"/>
              <a:t>khi</a:t>
            </a:r>
            <a:r>
              <a:rPr lang="en-US" sz="1500" dirty="0"/>
              <a:t> </a:t>
            </a:r>
            <a:r>
              <a:rPr lang="en-US" sz="1500" dirty="0" err="1"/>
              <a:t>sử</a:t>
            </a:r>
            <a:r>
              <a:rPr lang="en-US" sz="1500" dirty="0"/>
              <a:t> </a:t>
            </a:r>
            <a:r>
              <a:rPr lang="en-US" sz="1500" dirty="0" err="1"/>
              <a:t>dụng</a:t>
            </a:r>
            <a:r>
              <a:rPr lang="en-US" sz="1500" dirty="0"/>
              <a:t> @</a:t>
            </a:r>
            <a:r>
              <a:rPr lang="en-US" sz="1500" dirty="0" err="1"/>
              <a:t>SessionAttributes</a:t>
            </a:r>
            <a:r>
              <a:rPr lang="en-US" sz="1500" dirty="0"/>
              <a:t> </a:t>
            </a:r>
          </a:p>
        </p:txBody>
      </p:sp>
      <p:sp>
        <p:nvSpPr>
          <p:cNvPr id="20" name="Rectangle 19">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97977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0" name="Oval 29">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31" name="Oval 30">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2" name="Title 1">
            <a:extLst>
              <a:ext uri="{FF2B5EF4-FFF2-40B4-BE49-F238E27FC236}">
                <a16:creationId xmlns:a16="http://schemas.microsoft.com/office/drawing/2014/main" id="{959A58C9-5B36-42A8-B962-49544B5561F5}"/>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dirty="0"/>
              <a:t>Session </a:t>
            </a:r>
            <a:r>
              <a:rPr lang="en-US" dirty="0" err="1"/>
              <a:t>với</a:t>
            </a:r>
            <a:r>
              <a:rPr lang="en-US" dirty="0"/>
              <a:t> java/spring MVC</a:t>
            </a:r>
          </a:p>
        </p:txBody>
      </p:sp>
      <p:sp>
        <p:nvSpPr>
          <p:cNvPr id="5" name="Content Placeholder 4">
            <a:extLst>
              <a:ext uri="{FF2B5EF4-FFF2-40B4-BE49-F238E27FC236}">
                <a16:creationId xmlns:a16="http://schemas.microsoft.com/office/drawing/2014/main" id="{92A563A1-182D-46BC-AD5E-89BF613108F3}"/>
              </a:ext>
            </a:extLst>
          </p:cNvPr>
          <p:cNvSpPr>
            <a:spLocks noGrp="1"/>
          </p:cNvSpPr>
          <p:nvPr>
            <p:ph sz="half" idx="1"/>
          </p:nvPr>
        </p:nvSpPr>
        <p:spPr>
          <a:xfrm>
            <a:off x="431673" y="2093976"/>
            <a:ext cx="4759452" cy="4050792"/>
          </a:xfrm>
        </p:spPr>
        <p:txBody>
          <a:bodyPr vert="horz" lIns="91440" tIns="45720" rIns="91440" bIns="45720" rtlCol="0">
            <a:normAutofit/>
          </a:bodyPr>
          <a:lstStyle/>
          <a:p>
            <a:pPr marL="274320" lvl="1"/>
            <a:r>
              <a:rPr lang="en-US" dirty="0" err="1"/>
              <a:t>Cách</a:t>
            </a:r>
            <a:r>
              <a:rPr lang="en-US" dirty="0"/>
              <a:t> </a:t>
            </a:r>
            <a:r>
              <a:rPr lang="en-US" dirty="0" err="1"/>
              <a:t>sử</a:t>
            </a:r>
            <a:r>
              <a:rPr lang="en-US" dirty="0"/>
              <a:t> </a:t>
            </a:r>
            <a:r>
              <a:rPr lang="en-US" dirty="0" err="1"/>
              <a:t>dụng</a:t>
            </a:r>
            <a:r>
              <a:rPr lang="en-US" dirty="0"/>
              <a:t> @</a:t>
            </a:r>
            <a:r>
              <a:rPr lang="en-US" dirty="0" err="1"/>
              <a:t>SessionAttributes</a:t>
            </a:r>
            <a:r>
              <a:rPr lang="en-US" dirty="0"/>
              <a:t> annotation</a:t>
            </a:r>
          </a:p>
          <a:p>
            <a:pPr marL="548640" lvl="2"/>
            <a:r>
              <a:rPr lang="en-US" dirty="0"/>
              <a:t>@</a:t>
            </a:r>
            <a:r>
              <a:rPr lang="en-US" dirty="0" err="1"/>
              <a:t>SessionAttributes</a:t>
            </a:r>
            <a:r>
              <a:rPr lang="en-US" dirty="0"/>
              <a:t> </a:t>
            </a:r>
            <a:r>
              <a:rPr lang="en-US" dirty="0" err="1"/>
              <a:t>được</a:t>
            </a:r>
            <a:r>
              <a:rPr lang="en-US" dirty="0"/>
              <a:t> </a:t>
            </a:r>
            <a:r>
              <a:rPr lang="en-US" dirty="0" err="1"/>
              <a:t>sử</a:t>
            </a:r>
            <a:r>
              <a:rPr lang="en-US" dirty="0"/>
              <a:t> </a:t>
            </a:r>
            <a:r>
              <a:rPr lang="en-US" dirty="0" err="1"/>
              <a:t>dụng</a:t>
            </a:r>
            <a:r>
              <a:rPr lang="en-US" dirty="0"/>
              <a:t> ở </a:t>
            </a:r>
            <a:r>
              <a:rPr lang="en-US" dirty="0" err="1"/>
              <a:t>cấp</a:t>
            </a:r>
            <a:r>
              <a:rPr lang="en-US" dirty="0"/>
              <a:t> </a:t>
            </a:r>
            <a:r>
              <a:rPr lang="en-US" dirty="0" err="1"/>
              <a:t>độ</a:t>
            </a:r>
            <a:r>
              <a:rPr lang="en-US" dirty="0"/>
              <a:t> class</a:t>
            </a:r>
          </a:p>
          <a:p>
            <a:pPr marL="822960" lvl="3"/>
            <a:r>
              <a:rPr lang="en-US" dirty="0"/>
              <a:t>@</a:t>
            </a:r>
            <a:r>
              <a:rPr lang="en-US" dirty="0" err="1"/>
              <a:t>SessionAttributes</a:t>
            </a:r>
            <a:r>
              <a:rPr lang="en-US" dirty="0"/>
              <a:t> </a:t>
            </a:r>
            <a:r>
              <a:rPr lang="en-US" dirty="0" err="1"/>
              <a:t>và</a:t>
            </a:r>
            <a:r>
              <a:rPr lang="en-US" dirty="0"/>
              <a:t> @</a:t>
            </a:r>
            <a:r>
              <a:rPr lang="en-US" dirty="0" err="1"/>
              <a:t>ModelAttribute</a:t>
            </a:r>
            <a:r>
              <a:rPr lang="en-US" dirty="0"/>
              <a:t> (method annotation): </a:t>
            </a:r>
            <a:r>
              <a:rPr lang="en-US" dirty="0" err="1"/>
              <a:t>Thuộc</a:t>
            </a:r>
            <a:r>
              <a:rPr lang="en-US" dirty="0"/>
              <a:t> </a:t>
            </a:r>
            <a:r>
              <a:rPr lang="en-US" dirty="0" err="1"/>
              <a:t>tính</a:t>
            </a:r>
            <a:r>
              <a:rPr lang="en-US" dirty="0"/>
              <a:t> </a:t>
            </a:r>
            <a:r>
              <a:rPr lang="en-US" dirty="0" err="1"/>
              <a:t>khai</a:t>
            </a:r>
            <a:r>
              <a:rPr lang="en-US" dirty="0"/>
              <a:t> </a:t>
            </a:r>
            <a:r>
              <a:rPr lang="en-US" dirty="0" err="1"/>
              <a:t>báo</a:t>
            </a:r>
            <a:r>
              <a:rPr lang="en-US" dirty="0"/>
              <a:t> </a:t>
            </a:r>
            <a:r>
              <a:rPr lang="en-US" dirty="0" err="1"/>
              <a:t>trong</a:t>
            </a:r>
            <a:r>
              <a:rPr lang="en-US" dirty="0"/>
              <a:t> @</a:t>
            </a:r>
            <a:r>
              <a:rPr lang="en-US" dirty="0" err="1"/>
              <a:t>SessionAttribute</a:t>
            </a:r>
            <a:r>
              <a:rPr lang="en-US" dirty="0"/>
              <a:t> </a:t>
            </a:r>
            <a:r>
              <a:rPr lang="en-US" dirty="0" err="1"/>
              <a:t>sẽ</a:t>
            </a:r>
            <a:r>
              <a:rPr lang="en-US" dirty="0"/>
              <a:t> </a:t>
            </a:r>
            <a:r>
              <a:rPr lang="en-US" dirty="0" err="1"/>
              <a:t>được</a:t>
            </a:r>
            <a:r>
              <a:rPr lang="en-US" dirty="0"/>
              <a:t> </a:t>
            </a:r>
            <a:r>
              <a:rPr lang="en-US" dirty="0" err="1"/>
              <a:t>tìm</a:t>
            </a:r>
            <a:r>
              <a:rPr lang="en-US" dirty="0"/>
              <a:t> </a:t>
            </a:r>
            <a:r>
              <a:rPr lang="en-US" dirty="0" err="1"/>
              <a:t>trong</a:t>
            </a:r>
            <a:r>
              <a:rPr lang="en-US" dirty="0"/>
              <a:t> </a:t>
            </a:r>
            <a:r>
              <a:rPr lang="en-US" dirty="0" err="1"/>
              <a:t>HttpSession</a:t>
            </a:r>
            <a:r>
              <a:rPr lang="en-US" dirty="0"/>
              <a:t>, </a:t>
            </a:r>
            <a:r>
              <a:rPr lang="en-US" dirty="0" err="1"/>
              <a:t>nếu</a:t>
            </a:r>
            <a:r>
              <a:rPr lang="en-US" dirty="0"/>
              <a:t> </a:t>
            </a:r>
            <a:r>
              <a:rPr lang="en-US" dirty="0" err="1"/>
              <a:t>không</a:t>
            </a:r>
            <a:r>
              <a:rPr lang="en-US" dirty="0"/>
              <a:t> </a:t>
            </a:r>
            <a:r>
              <a:rPr lang="en-US" dirty="0" err="1"/>
              <a:t>tìm</a:t>
            </a:r>
            <a:r>
              <a:rPr lang="en-US" dirty="0"/>
              <a:t> </a:t>
            </a:r>
            <a:r>
              <a:rPr lang="en-US" dirty="0" err="1"/>
              <a:t>thấy</a:t>
            </a:r>
            <a:r>
              <a:rPr lang="en-US" dirty="0"/>
              <a:t> </a:t>
            </a:r>
            <a:r>
              <a:rPr lang="en-US" dirty="0" err="1"/>
              <a:t>thì</a:t>
            </a:r>
            <a:r>
              <a:rPr lang="en-US" dirty="0"/>
              <a:t> </a:t>
            </a:r>
            <a:r>
              <a:rPr lang="en-US" dirty="0" err="1"/>
              <a:t>phương</a:t>
            </a:r>
            <a:r>
              <a:rPr lang="en-US" dirty="0"/>
              <a:t> </a:t>
            </a:r>
            <a:r>
              <a:rPr lang="en-US" dirty="0" err="1"/>
              <a:t>thức</a:t>
            </a:r>
            <a:r>
              <a:rPr lang="en-US" dirty="0"/>
              <a:t> @</a:t>
            </a:r>
            <a:r>
              <a:rPr lang="en-US" dirty="0" err="1"/>
              <a:t>ModelAttribute</a:t>
            </a:r>
            <a:r>
              <a:rPr lang="en-US" dirty="0"/>
              <a:t> </a:t>
            </a:r>
            <a:r>
              <a:rPr lang="en-US" dirty="0" err="1"/>
              <a:t>với</a:t>
            </a:r>
            <a:r>
              <a:rPr lang="en-US" dirty="0"/>
              <a:t> </a:t>
            </a:r>
            <a:r>
              <a:rPr lang="en-US" dirty="0" err="1"/>
              <a:t>cùng</a:t>
            </a:r>
            <a:r>
              <a:rPr lang="en-US" dirty="0"/>
              <a:t> </a:t>
            </a:r>
            <a:r>
              <a:rPr lang="en-US" dirty="0" err="1"/>
              <a:t>giá</a:t>
            </a:r>
            <a:r>
              <a:rPr lang="en-US" dirty="0"/>
              <a:t> </a:t>
            </a:r>
            <a:r>
              <a:rPr lang="en-US" dirty="0" err="1"/>
              <a:t>trị</a:t>
            </a:r>
            <a:r>
              <a:rPr lang="en-US" dirty="0"/>
              <a:t> </a:t>
            </a:r>
            <a:r>
              <a:rPr lang="en-US" dirty="0" err="1"/>
              <a:t>sẽ</a:t>
            </a:r>
            <a:r>
              <a:rPr lang="en-US" dirty="0"/>
              <a:t> </a:t>
            </a:r>
            <a:r>
              <a:rPr lang="en-US" dirty="0" err="1"/>
              <a:t>được</a:t>
            </a:r>
            <a:r>
              <a:rPr lang="en-US" dirty="0"/>
              <a:t> </a:t>
            </a:r>
            <a:r>
              <a:rPr lang="en-US" dirty="0" err="1"/>
              <a:t>gọi</a:t>
            </a:r>
            <a:r>
              <a:rPr lang="en-US" dirty="0"/>
              <a:t> </a:t>
            </a:r>
            <a:r>
              <a:rPr lang="en-US" dirty="0" err="1"/>
              <a:t>để</a:t>
            </a:r>
            <a:r>
              <a:rPr lang="en-US" dirty="0"/>
              <a:t> </a:t>
            </a:r>
            <a:r>
              <a:rPr lang="en-US" dirty="0" err="1"/>
              <a:t>điền</a:t>
            </a:r>
            <a:r>
              <a:rPr lang="en-US" dirty="0"/>
              <a:t> </a:t>
            </a:r>
            <a:r>
              <a:rPr lang="en-US" dirty="0" err="1"/>
              <a:t>vào</a:t>
            </a:r>
            <a:r>
              <a:rPr lang="en-US" dirty="0"/>
              <a:t> session</a:t>
            </a:r>
          </a:p>
          <a:p>
            <a:pPr marL="822960" lvl="3"/>
            <a:r>
              <a:rPr lang="en-US" dirty="0"/>
              <a:t>@</a:t>
            </a:r>
            <a:r>
              <a:rPr lang="en-US" dirty="0" err="1"/>
              <a:t>SessionAttributes</a:t>
            </a:r>
            <a:r>
              <a:rPr lang="en-US" dirty="0"/>
              <a:t> </a:t>
            </a:r>
            <a:r>
              <a:rPr lang="en-US" dirty="0" err="1"/>
              <a:t>và</a:t>
            </a:r>
            <a:r>
              <a:rPr lang="en-US" dirty="0"/>
              <a:t> @</a:t>
            </a:r>
            <a:r>
              <a:rPr lang="en-US" dirty="0" err="1"/>
              <a:t>ModelAttribute</a:t>
            </a:r>
            <a:r>
              <a:rPr lang="en-US" dirty="0"/>
              <a:t>( argument annotation) Spring </a:t>
            </a:r>
            <a:r>
              <a:rPr lang="en-US" dirty="0" err="1"/>
              <a:t>sẽ</a:t>
            </a:r>
            <a:r>
              <a:rPr lang="en-US" dirty="0"/>
              <a:t> </a:t>
            </a:r>
            <a:r>
              <a:rPr lang="en-US" dirty="0" err="1"/>
              <a:t>lấy</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thuộc</a:t>
            </a:r>
            <a:r>
              <a:rPr lang="en-US" dirty="0"/>
              <a:t> </a:t>
            </a:r>
            <a:r>
              <a:rPr lang="en-US" dirty="0" err="1"/>
              <a:t>tính</a:t>
            </a:r>
            <a:r>
              <a:rPr lang="en-US" dirty="0"/>
              <a:t> </a:t>
            </a:r>
            <a:r>
              <a:rPr lang="en-US" dirty="0" err="1"/>
              <a:t>từ</a:t>
            </a:r>
            <a:r>
              <a:rPr lang="en-US" dirty="0"/>
              <a:t> session </a:t>
            </a:r>
            <a:r>
              <a:rPr lang="en-US" dirty="0" err="1"/>
              <a:t>và</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cho</a:t>
            </a:r>
            <a:r>
              <a:rPr lang="en-US" dirty="0"/>
              <a:t> </a:t>
            </a:r>
            <a:r>
              <a:rPr lang="en-US" dirty="0" err="1"/>
              <a:t>tham</a:t>
            </a:r>
            <a:r>
              <a:rPr lang="en-US" dirty="0"/>
              <a:t> </a:t>
            </a:r>
            <a:r>
              <a:rPr lang="en-US" dirty="0" err="1"/>
              <a:t>số</a:t>
            </a:r>
            <a:r>
              <a:rPr lang="en-US" dirty="0"/>
              <a:t> </a:t>
            </a:r>
          </a:p>
        </p:txBody>
      </p:sp>
      <p:pic>
        <p:nvPicPr>
          <p:cNvPr id="6" name="Picture 5">
            <a:extLst>
              <a:ext uri="{FF2B5EF4-FFF2-40B4-BE49-F238E27FC236}">
                <a16:creationId xmlns:a16="http://schemas.microsoft.com/office/drawing/2014/main" id="{109F27CA-4A1E-4263-B72E-324E97F6BB89}"/>
              </a:ext>
            </a:extLst>
          </p:cNvPr>
          <p:cNvPicPr>
            <a:picLocks noChangeAspect="1"/>
          </p:cNvPicPr>
          <p:nvPr/>
        </p:nvPicPr>
        <p:blipFill>
          <a:blip r:embed="rId4"/>
          <a:stretch>
            <a:fillRect/>
          </a:stretch>
        </p:blipFill>
        <p:spPr>
          <a:xfrm>
            <a:off x="5400675" y="2191893"/>
            <a:ext cx="6620174" cy="3705225"/>
          </a:xfrm>
          <a:prstGeom prst="rect">
            <a:avLst/>
          </a:prstGeom>
        </p:spPr>
      </p:pic>
    </p:spTree>
    <p:extLst>
      <p:ext uri="{BB962C8B-B14F-4D97-AF65-F5344CB8AC3E}">
        <p14:creationId xmlns:p14="http://schemas.microsoft.com/office/powerpoint/2010/main" val="37659161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58C9-5B36-42A8-B962-49544B5561F5}"/>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dirty="0"/>
              <a:t>Session </a:t>
            </a:r>
            <a:r>
              <a:rPr lang="en-US" dirty="0" err="1"/>
              <a:t>với</a:t>
            </a:r>
            <a:r>
              <a:rPr lang="en-US" dirty="0"/>
              <a:t> java/spring MVC</a:t>
            </a:r>
          </a:p>
        </p:txBody>
      </p:sp>
      <p:sp>
        <p:nvSpPr>
          <p:cNvPr id="5" name="Content Placeholder 4">
            <a:extLst>
              <a:ext uri="{FF2B5EF4-FFF2-40B4-BE49-F238E27FC236}">
                <a16:creationId xmlns:a16="http://schemas.microsoft.com/office/drawing/2014/main" id="{92A563A1-182D-46BC-AD5E-89BF613108F3}"/>
              </a:ext>
            </a:extLst>
          </p:cNvPr>
          <p:cNvSpPr>
            <a:spLocks noGrp="1"/>
          </p:cNvSpPr>
          <p:nvPr>
            <p:ph sz="half" idx="1"/>
          </p:nvPr>
        </p:nvSpPr>
        <p:spPr>
          <a:xfrm>
            <a:off x="431673" y="2093976"/>
            <a:ext cx="10558882" cy="4050792"/>
          </a:xfrm>
        </p:spPr>
        <p:txBody>
          <a:bodyPr vert="horz" lIns="91440" tIns="45720" rIns="91440" bIns="45720" rtlCol="0">
            <a:normAutofit/>
          </a:bodyPr>
          <a:lstStyle/>
          <a:p>
            <a:pPr marL="274320" lvl="1"/>
            <a:r>
              <a:rPr lang="en-US" dirty="0" err="1"/>
              <a:t>Cách</a:t>
            </a:r>
            <a:r>
              <a:rPr lang="en-US" dirty="0"/>
              <a:t> </a:t>
            </a:r>
            <a:r>
              <a:rPr lang="en-US" dirty="0" err="1"/>
              <a:t>sử</a:t>
            </a:r>
            <a:r>
              <a:rPr lang="en-US" dirty="0"/>
              <a:t> </a:t>
            </a:r>
            <a:r>
              <a:rPr lang="en-US" dirty="0" err="1"/>
              <a:t>dụng</a:t>
            </a:r>
            <a:r>
              <a:rPr lang="en-US" dirty="0"/>
              <a:t> @</a:t>
            </a:r>
            <a:r>
              <a:rPr lang="en-US" dirty="0" err="1"/>
              <a:t>SessionAttributes</a:t>
            </a:r>
            <a:r>
              <a:rPr lang="en-US" dirty="0"/>
              <a:t> annotation</a:t>
            </a:r>
          </a:p>
          <a:p>
            <a:pPr marL="548640" lvl="2"/>
            <a:r>
              <a:rPr lang="vi-VN" dirty="0">
                <a:latin typeface="Rockwell (Body)"/>
              </a:rPr>
              <a:t>Các thuộc tính </a:t>
            </a:r>
            <a:r>
              <a:rPr lang="en-US" dirty="0">
                <a:latin typeface="Rockwell (Body)"/>
              </a:rPr>
              <a:t>session</a:t>
            </a:r>
            <a:r>
              <a:rPr lang="vi-VN" dirty="0">
                <a:latin typeface="Rockwell (Body)"/>
              </a:rPr>
              <a:t> như được chỉ ra bằng cách sử dụng</a:t>
            </a:r>
            <a:r>
              <a:rPr lang="en-US" dirty="0">
                <a:latin typeface="Rockwell (Body)"/>
              </a:rPr>
              <a:t> annotation</a:t>
            </a:r>
            <a:r>
              <a:rPr lang="vi-VN" dirty="0">
                <a:latin typeface="Rockwell (Body)"/>
              </a:rPr>
              <a:t> này tương ứng với các thuộc tính </a:t>
            </a:r>
            <a:r>
              <a:rPr lang="en-US" dirty="0" err="1">
                <a:latin typeface="Rockwell (Body)"/>
              </a:rPr>
              <a:t>của</a:t>
            </a:r>
            <a:r>
              <a:rPr lang="en-US" dirty="0">
                <a:latin typeface="Rockwell (Body)"/>
              </a:rPr>
              <a:t> model</a:t>
            </a:r>
            <a:r>
              <a:rPr lang="vi-VN" dirty="0">
                <a:latin typeface="Rockwell (Body)"/>
              </a:rPr>
              <a:t>, được lưu trữ minh bạch trong </a:t>
            </a:r>
            <a:r>
              <a:rPr lang="en-US" dirty="0" err="1">
                <a:latin typeface="Rockwell (Body)"/>
              </a:rPr>
              <a:t>một</a:t>
            </a:r>
            <a:r>
              <a:rPr lang="en-US" dirty="0">
                <a:latin typeface="Rockwell (Body)"/>
              </a:rPr>
              <a:t> conversational session</a:t>
            </a:r>
            <a:r>
              <a:rPr lang="vi-VN" dirty="0">
                <a:latin typeface="Rockwell (Body)"/>
              </a:rPr>
              <a:t>. Các thuộc tính đó sẽ bị xóa sau khi trình xử lý cho biết đã hoàn thành </a:t>
            </a:r>
            <a:r>
              <a:rPr lang="en-US" dirty="0">
                <a:latin typeface="Rockwell (Body)"/>
              </a:rPr>
              <a:t>conversational session </a:t>
            </a:r>
            <a:r>
              <a:rPr lang="vi-VN" dirty="0">
                <a:latin typeface="Rockwell (Body)"/>
              </a:rPr>
              <a:t>của nó. Do đó, hãy sử dụng phương tiện này cho các </a:t>
            </a:r>
            <a:r>
              <a:rPr lang="en-US" dirty="0">
                <a:latin typeface="Rockwell (Body)"/>
              </a:rPr>
              <a:t>conversational attributes </a:t>
            </a:r>
            <a:r>
              <a:rPr lang="en-US" dirty="0" err="1">
                <a:latin typeface="Rockwell (Body)"/>
              </a:rPr>
              <a:t>mà</a:t>
            </a:r>
            <a:r>
              <a:rPr lang="en-US" dirty="0">
                <a:latin typeface="Rockwell (Body)"/>
              </a:rPr>
              <a:t> đ</a:t>
            </a:r>
            <a:r>
              <a:rPr lang="vi-VN" dirty="0">
                <a:latin typeface="Rockwell (Body)"/>
              </a:rPr>
              <a:t>ư</a:t>
            </a:r>
            <a:r>
              <a:rPr lang="en-US" dirty="0" err="1">
                <a:latin typeface="Rockwell (Body)"/>
              </a:rPr>
              <a:t>ợc</a:t>
            </a:r>
            <a:r>
              <a:rPr lang="en-US" dirty="0">
                <a:latin typeface="Rockwell (Body)"/>
              </a:rPr>
              <a:t> </a:t>
            </a:r>
            <a:r>
              <a:rPr lang="en-US" dirty="0" err="1">
                <a:latin typeface="Rockwell (Body)"/>
              </a:rPr>
              <a:t>lưu</a:t>
            </a:r>
            <a:r>
              <a:rPr lang="en-US" dirty="0">
                <a:latin typeface="Rockwell (Body)"/>
              </a:rPr>
              <a:t> </a:t>
            </a:r>
            <a:r>
              <a:rPr lang="en-US" dirty="0" err="1">
                <a:latin typeface="Rockwell (Body)"/>
              </a:rPr>
              <a:t>trữ</a:t>
            </a:r>
            <a:r>
              <a:rPr lang="en-US" dirty="0">
                <a:latin typeface="Rockwell (Body)"/>
              </a:rPr>
              <a:t> </a:t>
            </a:r>
            <a:r>
              <a:rPr lang="en-US" dirty="0" err="1">
                <a:latin typeface="Rockwell (Body)"/>
              </a:rPr>
              <a:t>trong</a:t>
            </a:r>
            <a:r>
              <a:rPr lang="en-US" dirty="0">
                <a:latin typeface="Rockwell (Body)"/>
              </a:rPr>
              <a:t> </a:t>
            </a:r>
            <a:r>
              <a:rPr lang="en-US" dirty="0" err="1">
                <a:latin typeface="Rockwell (Body)"/>
              </a:rPr>
              <a:t>một</a:t>
            </a:r>
            <a:r>
              <a:rPr lang="en-US" dirty="0">
                <a:latin typeface="Rockwell (Body)"/>
              </a:rPr>
              <a:t> session </a:t>
            </a:r>
            <a:r>
              <a:rPr lang="en-US" dirty="0" err="1">
                <a:latin typeface="Rockwell (Body)"/>
              </a:rPr>
              <a:t>tạm</a:t>
            </a:r>
            <a:r>
              <a:rPr lang="en-US" dirty="0">
                <a:latin typeface="Rockwell (Body)"/>
              </a:rPr>
              <a:t> </a:t>
            </a:r>
            <a:r>
              <a:rPr lang="en-US" dirty="0" err="1">
                <a:latin typeface="Rockwell (Body)"/>
              </a:rPr>
              <a:t>thời</a:t>
            </a:r>
            <a:r>
              <a:rPr lang="en-US" dirty="0">
                <a:latin typeface="Rockwell (Body)"/>
              </a:rPr>
              <a:t> </a:t>
            </a:r>
            <a:r>
              <a:rPr lang="en-US" dirty="0" err="1">
                <a:latin typeface="Rockwell (Body)"/>
              </a:rPr>
              <a:t>trong</a:t>
            </a:r>
            <a:r>
              <a:rPr lang="en-US" dirty="0">
                <a:latin typeface="Rockwell (Body)"/>
              </a:rPr>
              <a:t> </a:t>
            </a:r>
            <a:r>
              <a:rPr lang="en-US" dirty="0" err="1">
                <a:latin typeface="Rockwell (Body)"/>
              </a:rPr>
              <a:t>một</a:t>
            </a:r>
            <a:r>
              <a:rPr lang="en-US" dirty="0">
                <a:latin typeface="Rockwell (Body)"/>
              </a:rPr>
              <a:t> conversational attributes </a:t>
            </a:r>
            <a:r>
              <a:rPr lang="en-US" dirty="0" err="1">
                <a:latin typeface="Rockwell (Body)"/>
              </a:rPr>
              <a:t>của</a:t>
            </a:r>
            <a:r>
              <a:rPr lang="en-US" dirty="0">
                <a:latin typeface="Rockwell (Body)"/>
              </a:rPr>
              <a:t> </a:t>
            </a:r>
            <a:r>
              <a:rPr lang="en-US" dirty="0" err="1">
                <a:latin typeface="Rockwell (Body)"/>
              </a:rPr>
              <a:t>một</a:t>
            </a:r>
            <a:r>
              <a:rPr lang="en-US" dirty="0">
                <a:latin typeface="Rockwell (Body)"/>
              </a:rPr>
              <a:t> </a:t>
            </a:r>
            <a:r>
              <a:rPr lang="en-US" dirty="0" err="1">
                <a:latin typeface="Rockwell (Body)"/>
              </a:rPr>
              <a:t>quá</a:t>
            </a:r>
            <a:r>
              <a:rPr lang="en-US" dirty="0">
                <a:latin typeface="Rockwell (Body)"/>
              </a:rPr>
              <a:t> </a:t>
            </a:r>
            <a:r>
              <a:rPr lang="en-US" dirty="0" err="1">
                <a:latin typeface="Rockwell (Body)"/>
              </a:rPr>
              <a:t>trình</a:t>
            </a:r>
            <a:r>
              <a:rPr lang="en-US" dirty="0">
                <a:latin typeface="Rockwell (Body)"/>
              </a:rPr>
              <a:t> </a:t>
            </a:r>
            <a:r>
              <a:rPr lang="en-US" dirty="0" err="1">
                <a:latin typeface="Rockwell (Body)"/>
              </a:rPr>
              <a:t>cụ</a:t>
            </a:r>
            <a:r>
              <a:rPr lang="en-US" dirty="0">
                <a:latin typeface="Rockwell (Body)"/>
              </a:rPr>
              <a:t> </a:t>
            </a:r>
            <a:r>
              <a:rPr lang="en-US" dirty="0" err="1">
                <a:latin typeface="Rockwell (Body)"/>
              </a:rPr>
              <a:t>thể</a:t>
            </a:r>
            <a:endParaRPr lang="vi-VN" dirty="0">
              <a:latin typeface="Rockwell (Body)"/>
            </a:endParaRPr>
          </a:p>
          <a:p>
            <a:pPr marL="548640" lvl="2"/>
            <a:r>
              <a:rPr lang="vi-VN" dirty="0">
                <a:latin typeface="Rockwell (Body)"/>
              </a:rPr>
              <a:t>Đối với các thuộc </a:t>
            </a:r>
            <a:r>
              <a:rPr lang="en-US" dirty="0" err="1">
                <a:latin typeface="Rockwell (Body)"/>
              </a:rPr>
              <a:t>tính</a:t>
            </a:r>
            <a:r>
              <a:rPr lang="en-US" dirty="0">
                <a:latin typeface="Rockwell (Body)"/>
              </a:rPr>
              <a:t> session </a:t>
            </a:r>
            <a:r>
              <a:rPr lang="en-US" dirty="0" err="1">
                <a:latin typeface="Rockwell (Body)"/>
              </a:rPr>
              <a:t>cố</a:t>
            </a:r>
            <a:r>
              <a:rPr lang="en-US" dirty="0">
                <a:latin typeface="Rockwell (Body)"/>
              </a:rPr>
              <a:t> </a:t>
            </a:r>
            <a:r>
              <a:rPr lang="en-US" dirty="0" err="1">
                <a:latin typeface="Rockwell (Body)"/>
              </a:rPr>
              <a:t>định</a:t>
            </a:r>
            <a:r>
              <a:rPr lang="vi-VN" dirty="0">
                <a:latin typeface="Rockwell (Body)"/>
              </a:rPr>
              <a:t>, ví dụ: một đối tượng xác thực người dùng, hãy sử dụng phương thức session.setAttribute truyền thống để thay thế. </a:t>
            </a:r>
            <a:endParaRPr lang="en-US" dirty="0">
              <a:latin typeface="Rockwell (Body)"/>
            </a:endParaRPr>
          </a:p>
          <a:p>
            <a:pPr marL="548640" lvl="2"/>
            <a:r>
              <a:rPr lang="en-US" dirty="0" err="1">
                <a:latin typeface="Rockwell (Body)"/>
              </a:rPr>
              <a:t>Để</a:t>
            </a:r>
            <a:r>
              <a:rPr lang="en-US" dirty="0">
                <a:latin typeface="Rockwell (Body)"/>
              </a:rPr>
              <a:t> </a:t>
            </a:r>
            <a:r>
              <a:rPr lang="en-US" dirty="0" err="1">
                <a:latin typeface="Rockwell (Body)"/>
              </a:rPr>
              <a:t>báo</a:t>
            </a:r>
            <a:r>
              <a:rPr lang="en-US" dirty="0">
                <a:latin typeface="Rockwell (Body)"/>
              </a:rPr>
              <a:t> </a:t>
            </a:r>
            <a:r>
              <a:rPr lang="en-US" dirty="0" err="1">
                <a:latin typeface="Rockwell (Body)"/>
              </a:rPr>
              <a:t>hiệu</a:t>
            </a:r>
            <a:r>
              <a:rPr lang="en-US" dirty="0">
                <a:latin typeface="Rockwell (Body)"/>
              </a:rPr>
              <a:t> </a:t>
            </a:r>
            <a:r>
              <a:rPr lang="en-US" dirty="0" err="1">
                <a:latin typeface="Rockwell (Body)"/>
              </a:rPr>
              <a:t>một</a:t>
            </a:r>
            <a:r>
              <a:rPr lang="en-US" dirty="0">
                <a:latin typeface="Rockwell (Body)"/>
              </a:rPr>
              <a:t> conversational session </a:t>
            </a:r>
            <a:r>
              <a:rPr lang="en-US" dirty="0" err="1">
                <a:latin typeface="Rockwell (Body)"/>
              </a:rPr>
              <a:t>sẽ</a:t>
            </a:r>
            <a:r>
              <a:rPr lang="en-US" dirty="0">
                <a:latin typeface="Rockwell (Body)"/>
              </a:rPr>
              <a:t> </a:t>
            </a:r>
            <a:r>
              <a:rPr lang="en-US" dirty="0" err="1">
                <a:latin typeface="Rockwell (Body)"/>
              </a:rPr>
              <a:t>kết</a:t>
            </a:r>
            <a:r>
              <a:rPr lang="en-US" dirty="0">
                <a:latin typeface="Rockwell (Body)"/>
              </a:rPr>
              <a:t> </a:t>
            </a:r>
            <a:r>
              <a:rPr lang="en-US" dirty="0" err="1">
                <a:latin typeface="Rockwell (Body)"/>
              </a:rPr>
              <a:t>thúc</a:t>
            </a:r>
            <a:r>
              <a:rPr lang="en-US" dirty="0">
                <a:latin typeface="Rockwell (Body)"/>
              </a:rPr>
              <a:t> ở b</a:t>
            </a:r>
            <a:r>
              <a:rPr lang="vi-VN" dirty="0">
                <a:latin typeface="Rockwell (Body)"/>
              </a:rPr>
              <a:t>ư</a:t>
            </a:r>
            <a:r>
              <a:rPr lang="en-US" dirty="0" err="1">
                <a:latin typeface="Rockwell (Body)"/>
              </a:rPr>
              <a:t>ớc</a:t>
            </a:r>
            <a:r>
              <a:rPr lang="en-US" dirty="0">
                <a:latin typeface="Rockwell (Body)"/>
              </a:rPr>
              <a:t> </a:t>
            </a:r>
            <a:r>
              <a:rPr lang="en-US" dirty="0" err="1">
                <a:latin typeface="Rockwell (Body)"/>
              </a:rPr>
              <a:t>nào</a:t>
            </a:r>
            <a:r>
              <a:rPr lang="en-US" dirty="0">
                <a:latin typeface="Rockwell (Body)"/>
              </a:rPr>
              <a:t> </a:t>
            </a:r>
            <a:r>
              <a:rPr lang="en-US" dirty="0" err="1">
                <a:latin typeface="Rockwell (Body)"/>
              </a:rPr>
              <a:t>đó</a:t>
            </a:r>
            <a:r>
              <a:rPr lang="en-US" dirty="0">
                <a:latin typeface="Rockwell (Body)"/>
              </a:rPr>
              <a:t>, </a:t>
            </a:r>
            <a:r>
              <a:rPr lang="en-US" dirty="0" err="1">
                <a:latin typeface="Rockwell (Body)"/>
              </a:rPr>
              <a:t>truyền</a:t>
            </a:r>
            <a:r>
              <a:rPr lang="en-US" dirty="0">
                <a:latin typeface="Rockwell (Body)"/>
              </a:rPr>
              <a:t> argument Session status </a:t>
            </a:r>
            <a:r>
              <a:rPr lang="en-US" dirty="0" err="1">
                <a:latin typeface="Rockwell (Body)"/>
              </a:rPr>
              <a:t>vào</a:t>
            </a:r>
            <a:r>
              <a:rPr lang="en-US" dirty="0">
                <a:latin typeface="Rockwell (Body)"/>
              </a:rPr>
              <a:t> controller method </a:t>
            </a:r>
            <a:r>
              <a:rPr lang="en-US" dirty="0" err="1">
                <a:latin typeface="Rockwell (Body)"/>
              </a:rPr>
              <a:t>và</a:t>
            </a:r>
            <a:r>
              <a:rPr lang="en-US" dirty="0">
                <a:latin typeface="Rockwell (Body)"/>
              </a:rPr>
              <a:t> </a:t>
            </a:r>
            <a:r>
              <a:rPr lang="en-US" dirty="0" err="1">
                <a:latin typeface="Rockwell (Body)"/>
              </a:rPr>
              <a:t>sử</a:t>
            </a:r>
            <a:r>
              <a:rPr lang="en-US" dirty="0">
                <a:latin typeface="Rockwell (Body)"/>
              </a:rPr>
              <a:t> </a:t>
            </a:r>
            <a:r>
              <a:rPr lang="en-US" dirty="0" err="1">
                <a:latin typeface="Rockwell (Body)"/>
              </a:rPr>
              <a:t>dụng</a:t>
            </a:r>
            <a:r>
              <a:rPr lang="en-US" dirty="0">
                <a:latin typeface="Rockwell (Body)"/>
              </a:rPr>
              <a:t> </a:t>
            </a:r>
            <a:r>
              <a:rPr lang="en-US" dirty="0" err="1">
                <a:latin typeface="Rockwell (Body)"/>
              </a:rPr>
              <a:t>status.setComplete</a:t>
            </a:r>
            <a:r>
              <a:rPr lang="en-US" dirty="0">
                <a:latin typeface="Rockwell (Body)"/>
              </a:rPr>
              <a:t>()</a:t>
            </a:r>
          </a:p>
        </p:txBody>
      </p:sp>
    </p:spTree>
    <p:extLst>
      <p:ext uri="{BB962C8B-B14F-4D97-AF65-F5344CB8AC3E}">
        <p14:creationId xmlns:p14="http://schemas.microsoft.com/office/powerpoint/2010/main" val="19151927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2" name="Group 9">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2" name="Oval 11">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23" name="Rectangle 13">
            <a:extLst>
              <a:ext uri="{FF2B5EF4-FFF2-40B4-BE49-F238E27FC236}">
                <a16:creationId xmlns:a16="http://schemas.microsoft.com/office/drawing/2014/main" id="{9D2AEDCB-3859-4EAD-AA65-4BDD2802A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0B2AA709-28A2-4289-A11E-FD3AA53F0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5" name="Rectangle 17">
            <a:extLst>
              <a:ext uri="{FF2B5EF4-FFF2-40B4-BE49-F238E27FC236}">
                <a16:creationId xmlns:a16="http://schemas.microsoft.com/office/drawing/2014/main" id="{1608D5D4-689C-423B-9974-4733A30A4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itle 1">
            <a:extLst>
              <a:ext uri="{FF2B5EF4-FFF2-40B4-BE49-F238E27FC236}">
                <a16:creationId xmlns:a16="http://schemas.microsoft.com/office/drawing/2014/main" id="{959A58C9-5B36-42A8-B962-49544B5561F5}"/>
              </a:ext>
            </a:extLst>
          </p:cNvPr>
          <p:cNvSpPr>
            <a:spLocks noGrp="1"/>
          </p:cNvSpPr>
          <p:nvPr>
            <p:ph type="title"/>
          </p:nvPr>
        </p:nvSpPr>
        <p:spPr>
          <a:xfrm>
            <a:off x="1947672" y="1060704"/>
            <a:ext cx="3630168" cy="4736592"/>
          </a:xfrm>
        </p:spPr>
        <p:txBody>
          <a:bodyPr vert="horz" lIns="91440" tIns="45720" rIns="91440" bIns="45720" rtlCol="0" anchor="ctr">
            <a:normAutofit/>
          </a:bodyPr>
          <a:lstStyle/>
          <a:p>
            <a:r>
              <a:rPr lang="en-US" sz="3600">
                <a:solidFill>
                  <a:schemeClr val="bg1"/>
                </a:solidFill>
              </a:rPr>
              <a:t>Spring Session module</a:t>
            </a:r>
          </a:p>
        </p:txBody>
      </p:sp>
      <p:sp>
        <p:nvSpPr>
          <p:cNvPr id="5" name="Content Placeholder 4">
            <a:extLst>
              <a:ext uri="{FF2B5EF4-FFF2-40B4-BE49-F238E27FC236}">
                <a16:creationId xmlns:a16="http://schemas.microsoft.com/office/drawing/2014/main" id="{92A563A1-182D-46BC-AD5E-89BF613108F3}"/>
              </a:ext>
            </a:extLst>
          </p:cNvPr>
          <p:cNvSpPr>
            <a:spLocks noGrp="1"/>
          </p:cNvSpPr>
          <p:nvPr>
            <p:ph sz="half" idx="1"/>
          </p:nvPr>
        </p:nvSpPr>
        <p:spPr>
          <a:xfrm>
            <a:off x="6548284" y="1060704"/>
            <a:ext cx="5093110" cy="4736592"/>
          </a:xfrm>
        </p:spPr>
        <p:txBody>
          <a:bodyPr vert="horz" lIns="91440" tIns="45720" rIns="91440" bIns="45720" rtlCol="0" anchor="ctr">
            <a:normAutofit/>
          </a:bodyPr>
          <a:lstStyle/>
          <a:p>
            <a:pPr marL="274320" lvl="1"/>
            <a:r>
              <a:rPr lang="en-US"/>
              <a:t>Spring Session Core</a:t>
            </a:r>
          </a:p>
          <a:p>
            <a:pPr marL="274320" lvl="1"/>
            <a:r>
              <a:rPr lang="en-US"/>
              <a:t>Spring Session Data Redis</a:t>
            </a:r>
          </a:p>
          <a:p>
            <a:pPr marL="274320" lvl="1"/>
            <a:r>
              <a:rPr lang="en-US"/>
              <a:t>Spring Session JDBC</a:t>
            </a:r>
          </a:p>
          <a:p>
            <a:pPr marL="274320" lvl="1"/>
            <a:r>
              <a:rPr lang="en-US"/>
              <a:t>Spring Session Hazelcast</a:t>
            </a:r>
          </a:p>
          <a:p>
            <a:pPr marL="274320" lvl="1"/>
            <a:r>
              <a:rPr lang="en-US"/>
              <a:t>…</a:t>
            </a:r>
          </a:p>
          <a:p>
            <a:pPr marL="274320" lvl="1"/>
            <a:endParaRPr lang="en-US"/>
          </a:p>
        </p:txBody>
      </p:sp>
      <p:sp>
        <p:nvSpPr>
          <p:cNvPr id="26" name="Oval 19">
            <a:extLst>
              <a:ext uri="{FF2B5EF4-FFF2-40B4-BE49-F238E27FC236}">
                <a16:creationId xmlns:a16="http://schemas.microsoft.com/office/drawing/2014/main" id="{4A8673E8-250A-46DB-9A53-00144B5AB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1173096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10">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 name="Oval 11">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3" name="Oval 12">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5" name="Rectangle 14">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Oval 16">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959A58C9-5B36-42A8-B962-49544B5561F5}"/>
              </a:ext>
            </a:extLst>
          </p:cNvPr>
          <p:cNvSpPr>
            <a:spLocks noGrp="1"/>
          </p:cNvSpPr>
          <p:nvPr>
            <p:ph type="title"/>
          </p:nvPr>
        </p:nvSpPr>
        <p:spPr>
          <a:xfrm>
            <a:off x="1490145" y="2376862"/>
            <a:ext cx="2640646" cy="2104273"/>
          </a:xfrm>
          <a:noFill/>
        </p:spPr>
        <p:txBody>
          <a:bodyPr vert="horz" lIns="91440" tIns="45720" rIns="91440" bIns="45720" rtlCol="0" anchor="ctr">
            <a:normAutofit/>
          </a:bodyPr>
          <a:lstStyle/>
          <a:p>
            <a:pPr algn="ctr"/>
            <a:r>
              <a:rPr lang="en-US" sz="3000">
                <a:solidFill>
                  <a:srgbClr val="FFFFFF"/>
                </a:solidFill>
              </a:rPr>
              <a:t>Cookie</a:t>
            </a:r>
          </a:p>
        </p:txBody>
      </p:sp>
      <p:sp>
        <p:nvSpPr>
          <p:cNvPr id="21" name="Rectangle 20">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6">
              <a:alphaModFix amt="85000"/>
              <a:lum bright="70000" contrast="-70000"/>
              <a:extLst>
                <a:ext uri="{BEBA8EAE-BF5A-486C-A8C5-ECC9F3942E4B}">
                  <a14:imgProps xmlns:a14="http://schemas.microsoft.com/office/drawing/2010/main">
                    <a14:imgLayer r:embed="rId7">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4">
            <a:extLst>
              <a:ext uri="{FF2B5EF4-FFF2-40B4-BE49-F238E27FC236}">
                <a16:creationId xmlns:a16="http://schemas.microsoft.com/office/drawing/2014/main" id="{67F61626-99BA-49D9-810D-C32C9921D1B4}"/>
              </a:ext>
            </a:extLst>
          </p:cNvPr>
          <p:cNvGraphicFramePr>
            <a:graphicFrameLocks noGrp="1"/>
          </p:cNvGraphicFramePr>
          <p:nvPr>
            <p:ph sz="half" idx="1"/>
            <p:extLst>
              <p:ext uri="{D42A27DB-BD31-4B8C-83A1-F6EECF244321}">
                <p14:modId xmlns:p14="http://schemas.microsoft.com/office/powerpoint/2010/main" val="1576175590"/>
              </p:ext>
            </p:extLst>
          </p:nvPr>
        </p:nvGraphicFramePr>
        <p:xfrm>
          <a:off x="6081713" y="725488"/>
          <a:ext cx="5141912" cy="54070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8938037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20" name="Rectangle 19">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59A58C9-5B36-42A8-B962-49544B5561F5}"/>
              </a:ext>
            </a:extLst>
          </p:cNvPr>
          <p:cNvSpPr>
            <a:spLocks noGrp="1"/>
          </p:cNvSpPr>
          <p:nvPr>
            <p:ph type="title"/>
          </p:nvPr>
        </p:nvSpPr>
        <p:spPr>
          <a:xfrm>
            <a:off x="643467" y="643467"/>
            <a:ext cx="6516241" cy="5571066"/>
          </a:xfrm>
        </p:spPr>
        <p:txBody>
          <a:bodyPr vert="horz" lIns="91440" tIns="45720" rIns="91440" bIns="45720" rtlCol="0" anchor="ctr">
            <a:normAutofit/>
          </a:bodyPr>
          <a:lstStyle/>
          <a:p>
            <a:pPr algn="r">
              <a:lnSpc>
                <a:spcPct val="80000"/>
              </a:lnSpc>
            </a:pPr>
            <a:r>
              <a:rPr lang="en-US" sz="8800">
                <a:blipFill dpi="0" rotWithShape="1">
                  <a:blip r:embed="rId4"/>
                  <a:srcRect/>
                  <a:tile tx="6350" ty="-127000" sx="65000" sy="64000" flip="none" algn="tl"/>
                </a:blipFill>
              </a:rPr>
              <a:t>Spring Security RemEmber me</a:t>
            </a:r>
          </a:p>
        </p:txBody>
      </p:sp>
      <p:sp>
        <p:nvSpPr>
          <p:cNvPr id="22" name="Rectangle 21">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02709"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4" name="Group 23">
            <a:extLst>
              <a:ext uri="{FF2B5EF4-FFF2-40B4-BE49-F238E27FC236}">
                <a16:creationId xmlns:a16="http://schemas.microsoft.com/office/drawing/2014/main" id="{FDB0A998-A5C6-45CB-ACF3-1CF6399202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33595" y="1903304"/>
            <a:ext cx="3051394" cy="3051388"/>
            <a:chOff x="7933595" y="1903304"/>
            <a:chExt cx="3051394" cy="3051388"/>
          </a:xfrm>
        </p:grpSpPr>
        <p:sp>
          <p:nvSpPr>
            <p:cNvPr id="25" name="Oval 24">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33595" y="1903304"/>
              <a:ext cx="3051394" cy="305138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95024" y="2064730"/>
              <a:ext cx="2728540" cy="2728536"/>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Content Placeholder 4">
            <a:extLst>
              <a:ext uri="{FF2B5EF4-FFF2-40B4-BE49-F238E27FC236}">
                <a16:creationId xmlns:a16="http://schemas.microsoft.com/office/drawing/2014/main" id="{92A563A1-182D-46BC-AD5E-89BF613108F3}"/>
              </a:ext>
            </a:extLst>
          </p:cNvPr>
          <p:cNvSpPr>
            <a:spLocks noGrp="1"/>
          </p:cNvSpPr>
          <p:nvPr>
            <p:ph sz="half" idx="1"/>
          </p:nvPr>
        </p:nvSpPr>
        <p:spPr>
          <a:xfrm>
            <a:off x="8095025" y="2064730"/>
            <a:ext cx="2728540" cy="2728536"/>
          </a:xfrm>
        </p:spPr>
        <p:txBody>
          <a:bodyPr vert="horz" lIns="91440" tIns="45720" rIns="91440" bIns="45720" rtlCol="0" anchor="ctr">
            <a:normAutofit/>
          </a:bodyPr>
          <a:lstStyle/>
          <a:p>
            <a:pPr marL="0" lvl="1" indent="0" algn="ctr">
              <a:spcBef>
                <a:spcPts val="1200"/>
              </a:spcBef>
              <a:buNone/>
            </a:pPr>
            <a:r>
              <a:rPr lang="en-US" sz="2200" dirty="0">
                <a:solidFill>
                  <a:srgbClr val="FFFFFF"/>
                </a:solidFill>
              </a:rPr>
              <a:t>Demo</a:t>
            </a:r>
          </a:p>
        </p:txBody>
      </p:sp>
    </p:spTree>
    <p:extLst>
      <p:ext uri="{BB962C8B-B14F-4D97-AF65-F5344CB8AC3E}">
        <p14:creationId xmlns:p14="http://schemas.microsoft.com/office/powerpoint/2010/main" val="36111657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E483-40F2-4A05-90C6-E48084595FB0}"/>
              </a:ext>
            </a:extLst>
          </p:cNvPr>
          <p:cNvSpPr>
            <a:spLocks noGrp="1"/>
          </p:cNvSpPr>
          <p:nvPr>
            <p:ph type="title"/>
          </p:nvPr>
        </p:nvSpPr>
        <p:spPr>
          <a:xfrm>
            <a:off x="1069848" y="484632"/>
            <a:ext cx="10058400" cy="1609344"/>
          </a:xfrm>
        </p:spPr>
        <p:txBody>
          <a:bodyPr>
            <a:normAutofit/>
          </a:bodyPr>
          <a:lstStyle/>
          <a:p>
            <a:r>
              <a:rPr lang="en-US" dirty="0" err="1"/>
              <a:t>Giới</a:t>
            </a:r>
            <a:r>
              <a:rPr lang="en-US" dirty="0"/>
              <a:t> </a:t>
            </a:r>
            <a:r>
              <a:rPr lang="en-US" dirty="0" err="1"/>
              <a:t>thiệu</a:t>
            </a:r>
            <a:r>
              <a:rPr lang="en-US" dirty="0"/>
              <a:t> </a:t>
            </a:r>
            <a:r>
              <a:rPr lang="en-US" dirty="0" err="1"/>
              <a:t>về</a:t>
            </a:r>
            <a:r>
              <a:rPr lang="en-US" dirty="0"/>
              <a:t> session </a:t>
            </a:r>
            <a:r>
              <a:rPr lang="en-US" dirty="0" err="1"/>
              <a:t>và</a:t>
            </a:r>
            <a:r>
              <a:rPr lang="en-US" dirty="0"/>
              <a:t> cookie</a:t>
            </a:r>
          </a:p>
        </p:txBody>
      </p:sp>
      <p:pic>
        <p:nvPicPr>
          <p:cNvPr id="1028" name="Picture 4">
            <a:extLst>
              <a:ext uri="{FF2B5EF4-FFF2-40B4-BE49-F238E27FC236}">
                <a16:creationId xmlns:a16="http://schemas.microsoft.com/office/drawing/2014/main" id="{BC0B4DFB-43F7-4A5C-97AB-EB530C10F1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1831" y="3255029"/>
            <a:ext cx="5076821" cy="3477622"/>
          </a:xfrm>
          <a:prstGeom prst="rect">
            <a:avLst/>
          </a:prstGeom>
          <a:noFill/>
          <a:extLst>
            <a:ext uri="{909E8E84-426E-40DD-AFC4-6F175D3DCCD1}">
              <a14:hiddenFill xmlns:a14="http://schemas.microsoft.com/office/drawing/2010/main">
                <a:solidFill>
                  <a:srgbClr val="FFFFFF"/>
                </a:solidFill>
              </a14:hiddenFill>
            </a:ext>
          </a:extLst>
        </p:spPr>
      </p:pic>
      <p:sp>
        <p:nvSpPr>
          <p:cNvPr id="1030" name="Content Placeholder 1029">
            <a:extLst>
              <a:ext uri="{FF2B5EF4-FFF2-40B4-BE49-F238E27FC236}">
                <a16:creationId xmlns:a16="http://schemas.microsoft.com/office/drawing/2014/main" id="{102DB3F1-1B2F-4348-A34B-D59350AAE7AC}"/>
              </a:ext>
            </a:extLst>
          </p:cNvPr>
          <p:cNvSpPr>
            <a:spLocks noGrp="1"/>
          </p:cNvSpPr>
          <p:nvPr>
            <p:ph idx="1"/>
          </p:nvPr>
        </p:nvSpPr>
        <p:spPr>
          <a:xfrm>
            <a:off x="915731" y="1666875"/>
            <a:ext cx="10212517" cy="4505325"/>
          </a:xfrm>
        </p:spPr>
        <p:txBody>
          <a:bodyPr>
            <a:normAutofit/>
          </a:bodyPr>
          <a:lstStyle/>
          <a:p>
            <a:r>
              <a:rPr lang="en-US" dirty="0"/>
              <a:t>Http </a:t>
            </a:r>
            <a:r>
              <a:rPr lang="en-US" dirty="0" err="1"/>
              <a:t>là</a:t>
            </a:r>
            <a:r>
              <a:rPr lang="en-US" dirty="0"/>
              <a:t> </a:t>
            </a:r>
            <a:r>
              <a:rPr lang="en-US" dirty="0" err="1"/>
              <a:t>giao</a:t>
            </a:r>
            <a:r>
              <a:rPr lang="en-US" dirty="0"/>
              <a:t> </a:t>
            </a:r>
            <a:r>
              <a:rPr lang="en-US" dirty="0" err="1"/>
              <a:t>thức</a:t>
            </a:r>
            <a:r>
              <a:rPr lang="en-US" dirty="0"/>
              <a:t> stateless(</a:t>
            </a:r>
            <a:r>
              <a:rPr lang="en-US" dirty="0" err="1"/>
              <a:t>không</a:t>
            </a:r>
            <a:r>
              <a:rPr lang="en-US" dirty="0"/>
              <a:t> l</a:t>
            </a:r>
            <a:r>
              <a:rPr lang="vi-VN" dirty="0"/>
              <a:t>ư</a:t>
            </a:r>
            <a:r>
              <a:rPr lang="en-US" dirty="0"/>
              <a:t>u </a:t>
            </a:r>
            <a:r>
              <a:rPr lang="en-US" dirty="0" err="1"/>
              <a:t>trạng</a:t>
            </a:r>
            <a:r>
              <a:rPr lang="en-US" dirty="0"/>
              <a:t> </a:t>
            </a:r>
            <a:r>
              <a:rPr lang="en-US" dirty="0" err="1"/>
              <a:t>thái</a:t>
            </a:r>
            <a:r>
              <a:rPr lang="en-US" dirty="0"/>
              <a:t>)</a:t>
            </a:r>
          </a:p>
          <a:p>
            <a:r>
              <a:rPr lang="en-US" dirty="0" err="1"/>
              <a:t>Tất</a:t>
            </a:r>
            <a:r>
              <a:rPr lang="en-US" dirty="0"/>
              <a:t> </a:t>
            </a:r>
            <a:r>
              <a:rPr lang="en-US" dirty="0" err="1"/>
              <a:t>cả</a:t>
            </a:r>
            <a:r>
              <a:rPr lang="en-US" dirty="0"/>
              <a:t> </a:t>
            </a:r>
            <a:r>
              <a:rPr lang="en-US" dirty="0" err="1"/>
              <a:t>các</a:t>
            </a:r>
            <a:r>
              <a:rPr lang="en-US" dirty="0"/>
              <a:t> request </a:t>
            </a:r>
            <a:r>
              <a:rPr lang="en-US" dirty="0" err="1"/>
              <a:t>và</a:t>
            </a:r>
            <a:r>
              <a:rPr lang="en-US" dirty="0"/>
              <a:t> response </a:t>
            </a:r>
            <a:r>
              <a:rPr lang="en-US" dirty="0" err="1"/>
              <a:t>đều</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nhau</a:t>
            </a:r>
            <a:endParaRPr lang="en-US" dirty="0"/>
          </a:p>
        </p:txBody>
      </p:sp>
      <p:pic>
        <p:nvPicPr>
          <p:cNvPr id="4" name="Picture 6">
            <a:extLst>
              <a:ext uri="{FF2B5EF4-FFF2-40B4-BE49-F238E27FC236}">
                <a16:creationId xmlns:a16="http://schemas.microsoft.com/office/drawing/2014/main" id="{B2D446CE-6204-4459-B9C7-BAC42E0F88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650" y="2771654"/>
            <a:ext cx="4932619" cy="3751447"/>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9A295E8B-A6B5-461D-AD0A-BD2544E0C4D9}"/>
              </a:ext>
            </a:extLst>
          </p:cNvPr>
          <p:cNvSpPr/>
          <p:nvPr/>
        </p:nvSpPr>
        <p:spPr>
          <a:xfrm>
            <a:off x="5105400" y="4457700"/>
            <a:ext cx="1133475" cy="571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46944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E483-40F2-4A05-90C6-E48084595FB0}"/>
              </a:ext>
            </a:extLst>
          </p:cNvPr>
          <p:cNvSpPr>
            <a:spLocks noGrp="1"/>
          </p:cNvSpPr>
          <p:nvPr>
            <p:ph type="title"/>
          </p:nvPr>
        </p:nvSpPr>
        <p:spPr>
          <a:xfrm>
            <a:off x="1069848" y="484632"/>
            <a:ext cx="10058400" cy="1609344"/>
          </a:xfrm>
        </p:spPr>
        <p:txBody>
          <a:bodyPr>
            <a:normAutofit/>
          </a:bodyPr>
          <a:lstStyle/>
          <a:p>
            <a:r>
              <a:rPr lang="en-US"/>
              <a:t>Giới thiệu về session và cookie</a:t>
            </a:r>
            <a:endParaRPr lang="en-US" dirty="0"/>
          </a:p>
        </p:txBody>
      </p:sp>
      <p:sp>
        <p:nvSpPr>
          <p:cNvPr id="1030" name="Content Placeholder 1029">
            <a:extLst>
              <a:ext uri="{FF2B5EF4-FFF2-40B4-BE49-F238E27FC236}">
                <a16:creationId xmlns:a16="http://schemas.microsoft.com/office/drawing/2014/main" id="{102DB3F1-1B2F-4348-A34B-D59350AAE7AC}"/>
              </a:ext>
            </a:extLst>
          </p:cNvPr>
          <p:cNvSpPr>
            <a:spLocks noGrp="1"/>
          </p:cNvSpPr>
          <p:nvPr>
            <p:ph idx="1"/>
          </p:nvPr>
        </p:nvSpPr>
        <p:spPr>
          <a:xfrm>
            <a:off x="5534025" y="2121408"/>
            <a:ext cx="5594223" cy="4050792"/>
          </a:xfrm>
        </p:spPr>
        <p:txBody>
          <a:bodyPr>
            <a:normAutofit/>
          </a:bodyPr>
          <a:lstStyle/>
          <a:p>
            <a:r>
              <a:rPr lang="en-US"/>
              <a:t>Session là gì</a:t>
            </a:r>
          </a:p>
          <a:p>
            <a:pPr lvl="1"/>
            <a:r>
              <a:rPr lang="en-US"/>
              <a:t>Phiên làm việc, là cách giao tiếp giữa client (trình duyệt web) với server</a:t>
            </a:r>
          </a:p>
          <a:p>
            <a:pPr lvl="1"/>
            <a:r>
              <a:rPr lang="en-US"/>
              <a:t>Một session bắt đầu khi client gửi request đến sever, tồn tại xuyên suốt từ trang này đến trang khác trong ứng dụng và chỉ kết thúc khi hết thời gian timeout hoặc khi đóng ứng dụng, tắt trình duyệt</a:t>
            </a:r>
          </a:p>
          <a:p>
            <a:pPr lvl="1"/>
            <a:r>
              <a:rPr lang="en-US"/>
              <a:t>L</a:t>
            </a:r>
            <a:r>
              <a:rPr lang="vi-VN"/>
              <a:t>ư</a:t>
            </a:r>
            <a:r>
              <a:rPr lang="en-US"/>
              <a:t>u trữ những thông tin tạm thời trong session</a:t>
            </a:r>
          </a:p>
          <a:p>
            <a:pPr lvl="1"/>
            <a:r>
              <a:rPr lang="en-US">
                <a:latin typeface="Rockwell (Body)"/>
              </a:rPr>
              <a:t>Mỗi session </a:t>
            </a:r>
            <a:r>
              <a:rPr lang="vi-VN">
                <a:latin typeface="Rockwell (Body)"/>
              </a:rPr>
              <a:t>sẽ được cấp phát một định danh duy nhất SessionID</a:t>
            </a:r>
            <a:r>
              <a:rPr lang="en-US">
                <a:latin typeface="Rockwell (Body)"/>
              </a:rPr>
              <a:t>. </a:t>
            </a:r>
            <a:r>
              <a:rPr lang="vi-VN">
                <a:latin typeface="Rockwell (Body)"/>
              </a:rPr>
              <a:t>Khi kết thúc một phiên làm việc và bắt đầu một phiên mới,mình sẽ nhận được một session ID khác</a:t>
            </a:r>
            <a:endParaRPr lang="en-US">
              <a:latin typeface="Rockwell (Body)"/>
            </a:endParaRPr>
          </a:p>
          <a:p>
            <a:pPr lvl="1"/>
            <a:endParaRPr lang="en-US" dirty="0">
              <a:latin typeface="Rockwell (Body)"/>
            </a:endParaRPr>
          </a:p>
        </p:txBody>
      </p:sp>
      <p:pic>
        <p:nvPicPr>
          <p:cNvPr id="3074" name="Picture 2">
            <a:extLst>
              <a:ext uri="{FF2B5EF4-FFF2-40B4-BE49-F238E27FC236}">
                <a16:creationId xmlns:a16="http://schemas.microsoft.com/office/drawing/2014/main" id="{B0A94622-BC20-4564-9493-12915BD1D3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3" y="1781175"/>
            <a:ext cx="4995861"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7800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E483-40F2-4A05-90C6-E48084595FB0}"/>
              </a:ext>
            </a:extLst>
          </p:cNvPr>
          <p:cNvSpPr>
            <a:spLocks noGrp="1"/>
          </p:cNvSpPr>
          <p:nvPr>
            <p:ph type="title"/>
          </p:nvPr>
        </p:nvSpPr>
        <p:spPr>
          <a:xfrm>
            <a:off x="1069848" y="484632"/>
            <a:ext cx="10058400" cy="1609344"/>
          </a:xfrm>
        </p:spPr>
        <p:txBody>
          <a:bodyPr>
            <a:normAutofit/>
          </a:bodyPr>
          <a:lstStyle/>
          <a:p>
            <a:r>
              <a:rPr lang="en-US"/>
              <a:t>Giới thiệu về session và cookie</a:t>
            </a:r>
            <a:endParaRPr lang="en-US" dirty="0"/>
          </a:p>
        </p:txBody>
      </p:sp>
      <p:sp>
        <p:nvSpPr>
          <p:cNvPr id="1030" name="Content Placeholder 1029">
            <a:extLst>
              <a:ext uri="{FF2B5EF4-FFF2-40B4-BE49-F238E27FC236}">
                <a16:creationId xmlns:a16="http://schemas.microsoft.com/office/drawing/2014/main" id="{102DB3F1-1B2F-4348-A34B-D59350AAE7AC}"/>
              </a:ext>
            </a:extLst>
          </p:cNvPr>
          <p:cNvSpPr>
            <a:spLocks noGrp="1"/>
          </p:cNvSpPr>
          <p:nvPr>
            <p:ph idx="1"/>
          </p:nvPr>
        </p:nvSpPr>
        <p:spPr>
          <a:xfrm>
            <a:off x="6096000" y="2121408"/>
            <a:ext cx="5032248" cy="4050792"/>
          </a:xfrm>
        </p:spPr>
        <p:txBody>
          <a:bodyPr>
            <a:normAutofit/>
          </a:bodyPr>
          <a:lstStyle/>
          <a:p>
            <a:r>
              <a:rPr lang="en-US"/>
              <a:t>Cookie là gì</a:t>
            </a:r>
          </a:p>
          <a:p>
            <a:pPr lvl="1"/>
            <a:r>
              <a:rPr lang="en-US">
                <a:latin typeface="Rockwell (Body)"/>
              </a:rPr>
              <a:t>L</a:t>
            </a:r>
            <a:r>
              <a:rPr lang="vi-VN" dirty="0">
                <a:latin typeface="Rockwell (Body)"/>
              </a:rPr>
              <a:t>à một đoạn văn bản ghi thông tin được tạo ra và lưu trên trình duyệt của máy người dùng</a:t>
            </a:r>
            <a:endParaRPr lang="en-US" dirty="0">
              <a:latin typeface="Rockwell (Body)"/>
            </a:endParaRPr>
          </a:p>
          <a:p>
            <a:pPr lvl="1"/>
            <a:r>
              <a:rPr lang="en-US" dirty="0">
                <a:latin typeface="Rockwell (Body)"/>
              </a:rPr>
              <a:t>G</a:t>
            </a:r>
            <a:r>
              <a:rPr lang="vi-VN" dirty="0">
                <a:latin typeface="Rockwell (Body)"/>
              </a:rPr>
              <a:t>hi nhớ những thông tin như tên đăng nhập, mật khẩu, các tuỳ chọn do người dùng lựa chọn đi kèm</a:t>
            </a:r>
            <a:r>
              <a:rPr lang="en-US" dirty="0">
                <a:latin typeface="Rockwell (Body)"/>
              </a:rPr>
              <a:t> </a:t>
            </a:r>
          </a:p>
          <a:p>
            <a:pPr lvl="1"/>
            <a:r>
              <a:rPr lang="vi-VN" dirty="0">
                <a:latin typeface="Rockwell (Body)"/>
              </a:rPr>
              <a:t>Tệp tin cookie sẽ được truyền từ server tới browser và được lưu trữ </a:t>
            </a:r>
            <a:r>
              <a:rPr lang="vi-VN">
                <a:latin typeface="Rockwell (Body)"/>
              </a:rPr>
              <a:t>trên</a:t>
            </a:r>
            <a:r>
              <a:rPr lang="en-US">
                <a:latin typeface="Rockwell (Body)"/>
              </a:rPr>
              <a:t> máy tính khi </a:t>
            </a:r>
            <a:r>
              <a:rPr lang="vi-VN" dirty="0">
                <a:latin typeface="Rockwell (Body)"/>
              </a:rPr>
              <a:t>truy cập vào ứng dụng. </a:t>
            </a:r>
            <a:endParaRPr lang="en-US" dirty="0">
              <a:latin typeface="Rockwell (Body)"/>
            </a:endParaRPr>
          </a:p>
          <a:p>
            <a:pPr lvl="1"/>
            <a:r>
              <a:rPr lang="en-US">
                <a:latin typeface="Rockwell (Body)"/>
              </a:rPr>
              <a:t>Đóng </a:t>
            </a:r>
            <a:r>
              <a:rPr lang="vi-VN" dirty="0">
                <a:latin typeface="Rockwell (Body)"/>
              </a:rPr>
              <a:t>browser cũng không mất đi các giá trị vì đã lưu trên máy tính.</a:t>
            </a:r>
            <a:endParaRPr lang="en-US" dirty="0">
              <a:latin typeface="Rockwell (Body)"/>
            </a:endParaRPr>
          </a:p>
        </p:txBody>
      </p:sp>
      <p:pic>
        <p:nvPicPr>
          <p:cNvPr id="2050" name="Picture 2">
            <a:extLst>
              <a:ext uri="{FF2B5EF4-FFF2-40B4-BE49-F238E27FC236}">
                <a16:creationId xmlns:a16="http://schemas.microsoft.com/office/drawing/2014/main" id="{5A6D22FC-3D03-4752-8ABF-99822F18F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36" y="2000391"/>
            <a:ext cx="5432439" cy="3537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0741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E483-40F2-4A05-90C6-E48084595FB0}"/>
              </a:ext>
            </a:extLst>
          </p:cNvPr>
          <p:cNvSpPr>
            <a:spLocks noGrp="1"/>
          </p:cNvSpPr>
          <p:nvPr>
            <p:ph type="title"/>
          </p:nvPr>
        </p:nvSpPr>
        <p:spPr>
          <a:xfrm>
            <a:off x="1069848" y="484632"/>
            <a:ext cx="10058400" cy="1609344"/>
          </a:xfrm>
        </p:spPr>
        <p:txBody>
          <a:bodyPr>
            <a:normAutofit/>
          </a:bodyPr>
          <a:lstStyle/>
          <a:p>
            <a:r>
              <a:rPr lang="en-US" dirty="0" err="1"/>
              <a:t>Giới</a:t>
            </a:r>
            <a:r>
              <a:rPr lang="en-US" dirty="0"/>
              <a:t> </a:t>
            </a:r>
            <a:r>
              <a:rPr lang="en-US" dirty="0" err="1"/>
              <a:t>thiệu</a:t>
            </a:r>
            <a:r>
              <a:rPr lang="en-US" dirty="0"/>
              <a:t> </a:t>
            </a:r>
            <a:r>
              <a:rPr lang="en-US" dirty="0" err="1"/>
              <a:t>về</a:t>
            </a:r>
            <a:r>
              <a:rPr lang="en-US" dirty="0"/>
              <a:t> session </a:t>
            </a:r>
            <a:r>
              <a:rPr lang="en-US" dirty="0" err="1"/>
              <a:t>và</a:t>
            </a:r>
            <a:r>
              <a:rPr lang="en-US" dirty="0"/>
              <a:t> cookie</a:t>
            </a:r>
          </a:p>
        </p:txBody>
      </p:sp>
      <p:graphicFrame>
        <p:nvGraphicFramePr>
          <p:cNvPr id="3" name="Table 2">
            <a:extLst>
              <a:ext uri="{FF2B5EF4-FFF2-40B4-BE49-F238E27FC236}">
                <a16:creationId xmlns:a16="http://schemas.microsoft.com/office/drawing/2014/main" id="{511EB323-E2B8-4B47-9A88-549A93F49995}"/>
              </a:ext>
            </a:extLst>
          </p:cNvPr>
          <p:cNvGraphicFramePr>
            <a:graphicFrameLocks noGrp="1"/>
          </p:cNvGraphicFramePr>
          <p:nvPr>
            <p:extLst>
              <p:ext uri="{D42A27DB-BD31-4B8C-83A1-F6EECF244321}">
                <p14:modId xmlns:p14="http://schemas.microsoft.com/office/powerpoint/2010/main" val="2802092644"/>
              </p:ext>
            </p:extLst>
          </p:nvPr>
        </p:nvGraphicFramePr>
        <p:xfrm>
          <a:off x="1381124" y="2120900"/>
          <a:ext cx="7984818" cy="4051300"/>
        </p:xfrm>
        <a:graphic>
          <a:graphicData uri="http://schemas.openxmlformats.org/drawingml/2006/table">
            <a:tbl>
              <a:tblPr/>
              <a:tblGrid>
                <a:gridCol w="3992409">
                  <a:extLst>
                    <a:ext uri="{9D8B030D-6E8A-4147-A177-3AD203B41FA5}">
                      <a16:colId xmlns:a16="http://schemas.microsoft.com/office/drawing/2014/main" val="3465739760"/>
                    </a:ext>
                  </a:extLst>
                </a:gridCol>
                <a:gridCol w="3992409">
                  <a:extLst>
                    <a:ext uri="{9D8B030D-6E8A-4147-A177-3AD203B41FA5}">
                      <a16:colId xmlns:a16="http://schemas.microsoft.com/office/drawing/2014/main" val="1144640509"/>
                    </a:ext>
                  </a:extLst>
                </a:gridCol>
              </a:tblGrid>
              <a:tr h="315864">
                <a:tc>
                  <a:txBody>
                    <a:bodyPr/>
                    <a:lstStyle/>
                    <a:p>
                      <a:pPr algn="ctr" fontAlgn="ctr"/>
                      <a:r>
                        <a:rPr lang="en-US" sz="1600" b="1" dirty="0">
                          <a:effectLst/>
                          <a:latin typeface="+mn-lt"/>
                        </a:rPr>
                        <a:t>Cookie</a:t>
                      </a:r>
                      <a:endParaRPr lang="en-US" sz="1600" dirty="0">
                        <a:effectLst/>
                        <a:latin typeface="+mn-lt"/>
                      </a:endParaRPr>
                    </a:p>
                  </a:txBody>
                  <a:tcPr marL="34333" marR="34333" marT="34333" marB="34333" anchor="ctr">
                    <a:lnL>
                      <a:noFill/>
                    </a:lnL>
                    <a:lnR>
                      <a:noFill/>
                    </a:lnR>
                    <a:lnT>
                      <a:noFill/>
                    </a:lnT>
                    <a:lnB w="7620"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US" sz="1600" b="1">
                          <a:effectLst/>
                          <a:latin typeface="+mn-lt"/>
                        </a:rPr>
                        <a:t>Session</a:t>
                      </a:r>
                      <a:endParaRPr lang="en-US" sz="1600">
                        <a:effectLst/>
                        <a:latin typeface="+mn-lt"/>
                      </a:endParaRPr>
                    </a:p>
                  </a:txBody>
                  <a:tcPr marL="34333" marR="34333" marT="34333" marB="34333" anchor="ctr">
                    <a:lnL>
                      <a:noFill/>
                    </a:lnL>
                    <a:lnR>
                      <a:noFill/>
                    </a:lnR>
                    <a:lnT>
                      <a:noFill/>
                    </a:lnT>
                    <a:lnB w="7620"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3544303219"/>
                  </a:ext>
                </a:extLst>
              </a:tr>
              <a:tr h="810260">
                <a:tc>
                  <a:txBody>
                    <a:bodyPr/>
                    <a:lstStyle/>
                    <a:p>
                      <a:pPr algn="ctr" fontAlgn="ctr"/>
                      <a:r>
                        <a:rPr lang="vi-VN" sz="1600" dirty="0">
                          <a:effectLst/>
                          <a:latin typeface="Rockwell (Body)"/>
                        </a:rPr>
                        <a:t>Cookie được lưu trữ trên trình duyệt của người dùng.</a:t>
                      </a:r>
                    </a:p>
                  </a:txBody>
                  <a:tcPr marL="34333" marR="34333" marT="34333" marB="34333"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US" sz="1600" dirty="0">
                          <a:effectLst/>
                          <a:latin typeface="Rockwell (Body)"/>
                        </a:rPr>
                        <a:t>Session</a:t>
                      </a:r>
                      <a:r>
                        <a:rPr lang="vi-VN" sz="1600" dirty="0">
                          <a:effectLst/>
                          <a:latin typeface="Rockwell (Body)"/>
                        </a:rPr>
                        <a:t> không được lưu trữ trong trình duyệt của người dùng.</a:t>
                      </a:r>
                    </a:p>
                  </a:txBody>
                  <a:tcPr marL="34333" marR="34333" marT="34333" marB="34333"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594401827"/>
                  </a:ext>
                </a:extLst>
              </a:tr>
              <a:tr h="563062">
                <a:tc>
                  <a:txBody>
                    <a:bodyPr/>
                    <a:lstStyle/>
                    <a:p>
                      <a:pPr algn="ctr" fontAlgn="ctr"/>
                      <a:r>
                        <a:rPr lang="vi-VN" sz="1600" dirty="0">
                          <a:effectLst/>
                          <a:latin typeface="Rockwell (Body)"/>
                        </a:rPr>
                        <a:t>Dữ liệu cookie được lưu trữ ở phía máy khách.</a:t>
                      </a:r>
                    </a:p>
                  </a:txBody>
                  <a:tcPr marL="34333" marR="34333" marT="34333" marB="34333"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tc>
                  <a:txBody>
                    <a:bodyPr/>
                    <a:lstStyle/>
                    <a:p>
                      <a:pPr algn="ctr" fontAlgn="ctr"/>
                      <a:r>
                        <a:rPr lang="vi-VN" sz="1600" dirty="0">
                          <a:effectLst/>
                          <a:latin typeface="Rockwell (Body)"/>
                        </a:rPr>
                        <a:t>Dữ liệu session được lưu trữ ở phía máy chủ.</a:t>
                      </a:r>
                    </a:p>
                  </a:txBody>
                  <a:tcPr marL="34333" marR="34333" marT="34333" marB="34333"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4233281583"/>
                  </a:ext>
                </a:extLst>
              </a:tr>
              <a:tr h="1057458">
                <a:tc>
                  <a:txBody>
                    <a:bodyPr/>
                    <a:lstStyle/>
                    <a:p>
                      <a:pPr algn="ctr" fontAlgn="ctr"/>
                      <a:r>
                        <a:rPr lang="vi-VN" sz="1600" dirty="0">
                          <a:effectLst/>
                          <a:latin typeface="Rockwell (Body)"/>
                        </a:rPr>
                        <a:t>Dữ liệu cookie dễ dàng sửa đổi khi chúng được lưu trữ ở phía khách hàng.</a:t>
                      </a:r>
                    </a:p>
                  </a:txBody>
                  <a:tcPr marL="34333" marR="34333" marT="34333" marB="34333"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tc>
                  <a:txBody>
                    <a:bodyPr/>
                    <a:lstStyle/>
                    <a:p>
                      <a:pPr algn="ctr" fontAlgn="ctr"/>
                      <a:r>
                        <a:rPr lang="vi-VN" sz="1600" dirty="0">
                          <a:effectLst/>
                          <a:latin typeface="Rockwell (Body)"/>
                        </a:rPr>
                        <a:t>Dữ liệu phiên không dễ dàng sửa đổi vì chúng được lưu trữ ở phía máy chủ.</a:t>
                      </a:r>
                    </a:p>
                  </a:txBody>
                  <a:tcPr marL="34333" marR="34333" marT="34333" marB="34333"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1384587881"/>
                  </a:ext>
                </a:extLst>
              </a:tr>
              <a:tr h="1304656">
                <a:tc>
                  <a:txBody>
                    <a:bodyPr/>
                    <a:lstStyle/>
                    <a:p>
                      <a:pPr algn="ctr" fontAlgn="ctr"/>
                      <a:r>
                        <a:rPr lang="en-US" sz="1600">
                          <a:effectLst/>
                          <a:latin typeface="Rockwell (Body)"/>
                        </a:rPr>
                        <a:t>Dữ liệu cookie có sẵn trong trình duyệt của chúng ta đến khi hết hạn.</a:t>
                      </a:r>
                    </a:p>
                  </a:txBody>
                  <a:tcPr marL="34333" marR="34333" marT="34333" marB="34333"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US" sz="1600" dirty="0" err="1">
                          <a:effectLst/>
                          <a:latin typeface="Rockwell (Body)"/>
                        </a:rPr>
                        <a:t>Dữ</a:t>
                      </a:r>
                      <a:r>
                        <a:rPr lang="en-US" sz="1600" dirty="0">
                          <a:effectLst/>
                          <a:latin typeface="Rockwell (Body)"/>
                        </a:rPr>
                        <a:t> </a:t>
                      </a:r>
                      <a:r>
                        <a:rPr lang="en-US" sz="1600" dirty="0" err="1">
                          <a:effectLst/>
                          <a:latin typeface="Rockwell (Body)"/>
                        </a:rPr>
                        <a:t>liệu</a:t>
                      </a:r>
                      <a:r>
                        <a:rPr lang="en-US" sz="1600" dirty="0">
                          <a:effectLst/>
                          <a:latin typeface="Rockwell (Body)"/>
                        </a:rPr>
                        <a:t> </a:t>
                      </a:r>
                      <a:r>
                        <a:rPr lang="en-US" sz="1600" dirty="0" err="1">
                          <a:effectLst/>
                          <a:latin typeface="Rockwell (Body)"/>
                        </a:rPr>
                        <a:t>phiên</a:t>
                      </a:r>
                      <a:r>
                        <a:rPr lang="en-US" sz="1600" dirty="0">
                          <a:effectLst/>
                          <a:latin typeface="Rockwell (Body)"/>
                        </a:rPr>
                        <a:t> </a:t>
                      </a:r>
                      <a:r>
                        <a:rPr lang="en-US" sz="1600" dirty="0" err="1">
                          <a:effectLst/>
                          <a:latin typeface="Rockwell (Body)"/>
                        </a:rPr>
                        <a:t>có</a:t>
                      </a:r>
                      <a:r>
                        <a:rPr lang="en-US" sz="1600" dirty="0">
                          <a:effectLst/>
                          <a:latin typeface="Rockwell (Body)"/>
                        </a:rPr>
                        <a:t> </a:t>
                      </a:r>
                      <a:r>
                        <a:rPr lang="en-US" sz="1600" dirty="0" err="1">
                          <a:effectLst/>
                          <a:latin typeface="Rockwell (Body)"/>
                        </a:rPr>
                        <a:t>sẵn</a:t>
                      </a:r>
                      <a:r>
                        <a:rPr lang="en-US" sz="1600" dirty="0">
                          <a:effectLst/>
                          <a:latin typeface="Rockwell (Body)"/>
                        </a:rPr>
                        <a:t> </a:t>
                      </a:r>
                      <a:r>
                        <a:rPr lang="en-US" sz="1600" dirty="0" err="1">
                          <a:effectLst/>
                          <a:latin typeface="Rockwell (Body)"/>
                        </a:rPr>
                        <a:t>cho</a:t>
                      </a:r>
                      <a:r>
                        <a:rPr lang="en-US" sz="1600" dirty="0">
                          <a:effectLst/>
                          <a:latin typeface="Rockwell (Body)"/>
                        </a:rPr>
                        <a:t> </a:t>
                      </a:r>
                      <a:r>
                        <a:rPr lang="en-US" sz="1600" dirty="0" err="1">
                          <a:effectLst/>
                          <a:latin typeface="Rockwell (Body)"/>
                        </a:rPr>
                        <a:t>trình</a:t>
                      </a:r>
                      <a:r>
                        <a:rPr lang="en-US" sz="1600" dirty="0">
                          <a:effectLst/>
                          <a:latin typeface="Rockwell (Body)"/>
                        </a:rPr>
                        <a:t> </a:t>
                      </a:r>
                      <a:r>
                        <a:rPr lang="en-US" sz="1600" dirty="0" err="1">
                          <a:effectLst/>
                          <a:latin typeface="Rockwell (Body)"/>
                        </a:rPr>
                        <a:t>duyệt</a:t>
                      </a:r>
                      <a:r>
                        <a:rPr lang="en-US" sz="1600" dirty="0">
                          <a:effectLst/>
                          <a:latin typeface="Rockwell (Body)"/>
                        </a:rPr>
                        <a:t> </a:t>
                      </a:r>
                      <a:r>
                        <a:rPr lang="en-US" sz="1600" dirty="0" err="1">
                          <a:effectLst/>
                          <a:latin typeface="Rockwell (Body)"/>
                        </a:rPr>
                        <a:t>chạy</a:t>
                      </a:r>
                      <a:r>
                        <a:rPr lang="en-US" sz="1600" dirty="0">
                          <a:effectLst/>
                          <a:latin typeface="Rockwell (Body)"/>
                        </a:rPr>
                        <a:t>. Sau </a:t>
                      </a:r>
                      <a:r>
                        <a:rPr lang="en-US" sz="1600" dirty="0" err="1">
                          <a:effectLst/>
                          <a:latin typeface="Rockwell (Body)"/>
                        </a:rPr>
                        <a:t>khi</a:t>
                      </a:r>
                      <a:r>
                        <a:rPr lang="en-US" sz="1600" dirty="0">
                          <a:effectLst/>
                          <a:latin typeface="Rockwell (Body)"/>
                        </a:rPr>
                        <a:t> </a:t>
                      </a:r>
                      <a:r>
                        <a:rPr lang="en-US" sz="1600" dirty="0" err="1">
                          <a:effectLst/>
                          <a:latin typeface="Rockwell (Body)"/>
                        </a:rPr>
                        <a:t>đóng</a:t>
                      </a:r>
                      <a:r>
                        <a:rPr lang="en-US" sz="1600" dirty="0">
                          <a:effectLst/>
                          <a:latin typeface="Rockwell (Body)"/>
                        </a:rPr>
                        <a:t> </a:t>
                      </a:r>
                      <a:r>
                        <a:rPr lang="en-US" sz="1600" dirty="0" err="1">
                          <a:effectLst/>
                          <a:latin typeface="Rockwell (Body)"/>
                        </a:rPr>
                        <a:t>trình</a:t>
                      </a:r>
                      <a:r>
                        <a:rPr lang="en-US" sz="1600" dirty="0">
                          <a:effectLst/>
                          <a:latin typeface="Rockwell (Body)"/>
                        </a:rPr>
                        <a:t> </a:t>
                      </a:r>
                      <a:r>
                        <a:rPr lang="en-US" sz="1600" dirty="0" err="1">
                          <a:effectLst/>
                          <a:latin typeface="Rockwell (Body)"/>
                        </a:rPr>
                        <a:t>duyệt</a:t>
                      </a:r>
                      <a:r>
                        <a:rPr lang="en-US" sz="1600" dirty="0">
                          <a:effectLst/>
                          <a:latin typeface="Rockwell (Body)"/>
                        </a:rPr>
                        <a:t> </a:t>
                      </a:r>
                      <a:r>
                        <a:rPr lang="en-US" sz="1600" dirty="0" err="1">
                          <a:effectLst/>
                          <a:latin typeface="Rockwell (Body)"/>
                        </a:rPr>
                        <a:t>sẽ</a:t>
                      </a:r>
                      <a:r>
                        <a:rPr lang="en-US" sz="1600" dirty="0">
                          <a:effectLst/>
                          <a:latin typeface="Rockwell (Body)"/>
                        </a:rPr>
                        <a:t> </a:t>
                      </a:r>
                      <a:r>
                        <a:rPr lang="en-US" sz="1600" dirty="0" err="1">
                          <a:effectLst/>
                          <a:latin typeface="Rockwell (Body)"/>
                        </a:rPr>
                        <a:t>mất</a:t>
                      </a:r>
                      <a:r>
                        <a:rPr lang="en-US" sz="1600" dirty="0">
                          <a:effectLst/>
                          <a:latin typeface="Rockwell (Body)"/>
                        </a:rPr>
                        <a:t> </a:t>
                      </a:r>
                      <a:r>
                        <a:rPr lang="en-US" sz="1600" dirty="0" err="1">
                          <a:effectLst/>
                          <a:latin typeface="Rockwell (Body)"/>
                        </a:rPr>
                        <a:t>thông</a:t>
                      </a:r>
                      <a:r>
                        <a:rPr lang="en-US" sz="1600" dirty="0">
                          <a:effectLst/>
                          <a:latin typeface="Rockwell (Body)"/>
                        </a:rPr>
                        <a:t> tin </a:t>
                      </a:r>
                      <a:r>
                        <a:rPr lang="en-US" sz="1600" dirty="0" err="1">
                          <a:effectLst/>
                          <a:latin typeface="Rockwell (Body)"/>
                        </a:rPr>
                        <a:t>phiên</a:t>
                      </a:r>
                      <a:r>
                        <a:rPr lang="en-US" sz="1600" dirty="0">
                          <a:effectLst/>
                          <a:latin typeface="Rockwell (Body)"/>
                        </a:rPr>
                        <a:t>.</a:t>
                      </a:r>
                    </a:p>
                  </a:txBody>
                  <a:tcPr marL="34333" marR="34333" marT="34333" marB="34333"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1408679554"/>
                  </a:ext>
                </a:extLst>
              </a:tr>
            </a:tbl>
          </a:graphicData>
        </a:graphic>
      </p:graphicFrame>
    </p:spTree>
    <p:extLst>
      <p:ext uri="{BB962C8B-B14F-4D97-AF65-F5344CB8AC3E}">
        <p14:creationId xmlns:p14="http://schemas.microsoft.com/office/powerpoint/2010/main" val="26451980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E483-40F2-4A05-90C6-E48084595FB0}"/>
              </a:ext>
            </a:extLst>
          </p:cNvPr>
          <p:cNvSpPr>
            <a:spLocks noGrp="1"/>
          </p:cNvSpPr>
          <p:nvPr>
            <p:ph type="title"/>
          </p:nvPr>
        </p:nvSpPr>
        <p:spPr>
          <a:xfrm>
            <a:off x="1069848" y="484632"/>
            <a:ext cx="10058400" cy="1609344"/>
          </a:xfrm>
        </p:spPr>
        <p:txBody>
          <a:bodyPr>
            <a:normAutofit/>
          </a:bodyPr>
          <a:lstStyle/>
          <a:p>
            <a:r>
              <a:rPr lang="en-US" dirty="0" err="1"/>
              <a:t>Giới</a:t>
            </a:r>
            <a:r>
              <a:rPr lang="en-US" dirty="0"/>
              <a:t> </a:t>
            </a:r>
            <a:r>
              <a:rPr lang="en-US" dirty="0" err="1"/>
              <a:t>thiệu</a:t>
            </a:r>
            <a:r>
              <a:rPr lang="en-US" dirty="0"/>
              <a:t> </a:t>
            </a:r>
            <a:r>
              <a:rPr lang="en-US" dirty="0" err="1"/>
              <a:t>về</a:t>
            </a:r>
            <a:r>
              <a:rPr lang="en-US" dirty="0"/>
              <a:t> session </a:t>
            </a:r>
            <a:r>
              <a:rPr lang="en-US" dirty="0" err="1"/>
              <a:t>và</a:t>
            </a:r>
            <a:r>
              <a:rPr lang="en-US" dirty="0"/>
              <a:t> cookie</a:t>
            </a:r>
          </a:p>
        </p:txBody>
      </p:sp>
      <p:sp>
        <p:nvSpPr>
          <p:cNvPr id="4" name="Content Placeholder 3">
            <a:extLst>
              <a:ext uri="{FF2B5EF4-FFF2-40B4-BE49-F238E27FC236}">
                <a16:creationId xmlns:a16="http://schemas.microsoft.com/office/drawing/2014/main" id="{B4BFC919-9606-424F-90F4-71F9FD69A2BA}"/>
              </a:ext>
            </a:extLst>
          </p:cNvPr>
          <p:cNvSpPr>
            <a:spLocks noGrp="1"/>
          </p:cNvSpPr>
          <p:nvPr>
            <p:ph idx="1"/>
          </p:nvPr>
        </p:nvSpPr>
        <p:spPr>
          <a:xfrm>
            <a:off x="1069848" y="2121408"/>
            <a:ext cx="6569204" cy="4050792"/>
          </a:xfrm>
        </p:spPr>
        <p:txBody>
          <a:bodyPr>
            <a:normAutofit/>
          </a:bodyPr>
          <a:lstStyle/>
          <a:p>
            <a:r>
              <a:rPr lang="en-US" dirty="0" err="1"/>
              <a:t>Ví</a:t>
            </a:r>
            <a:r>
              <a:rPr lang="en-US" dirty="0"/>
              <a:t> </a:t>
            </a:r>
            <a:r>
              <a:rPr lang="en-US" dirty="0" err="1"/>
              <a:t>dụ</a:t>
            </a:r>
            <a:r>
              <a:rPr lang="en-US" dirty="0"/>
              <a:t> </a:t>
            </a:r>
            <a:r>
              <a:rPr lang="en-US" dirty="0" err="1"/>
              <a:t>về</a:t>
            </a:r>
            <a:r>
              <a:rPr lang="en-US" dirty="0"/>
              <a:t> </a:t>
            </a:r>
            <a:r>
              <a:rPr lang="en-US" dirty="0" err="1"/>
              <a:t>dùng</a:t>
            </a:r>
            <a:r>
              <a:rPr lang="en-US" dirty="0"/>
              <a:t> session </a:t>
            </a:r>
            <a:r>
              <a:rPr lang="en-US" dirty="0" err="1"/>
              <a:t>và</a:t>
            </a:r>
            <a:r>
              <a:rPr lang="en-US" dirty="0"/>
              <a:t> cookie</a:t>
            </a:r>
          </a:p>
          <a:p>
            <a:pPr lvl="1"/>
            <a:r>
              <a:rPr lang="en-US" dirty="0"/>
              <a:t>Shopping cart (</a:t>
            </a:r>
            <a:r>
              <a:rPr lang="en-US" dirty="0" err="1"/>
              <a:t>Giỏ</a:t>
            </a:r>
            <a:r>
              <a:rPr lang="en-US" dirty="0"/>
              <a:t> </a:t>
            </a:r>
            <a:r>
              <a:rPr lang="en-US" dirty="0" err="1"/>
              <a:t>hàng</a:t>
            </a:r>
            <a:r>
              <a:rPr lang="en-US" dirty="0"/>
              <a:t>)</a:t>
            </a:r>
          </a:p>
          <a:p>
            <a:pPr lvl="2"/>
            <a:r>
              <a:rPr lang="en-US" dirty="0" err="1"/>
              <a:t>Uer</a:t>
            </a:r>
            <a:r>
              <a:rPr lang="en-US" dirty="0"/>
              <a:t> </a:t>
            </a:r>
            <a:r>
              <a:rPr lang="en-US" dirty="0" err="1"/>
              <a:t>chọn</a:t>
            </a:r>
            <a:r>
              <a:rPr lang="en-US" dirty="0"/>
              <a:t> </a:t>
            </a:r>
            <a:r>
              <a:rPr lang="en-US" dirty="0" err="1"/>
              <a:t>sản</a:t>
            </a:r>
            <a:r>
              <a:rPr lang="en-US" dirty="0"/>
              <a:t> </a:t>
            </a:r>
            <a:r>
              <a:rPr lang="en-US" dirty="0" err="1"/>
              <a:t>phẩm</a:t>
            </a:r>
            <a:r>
              <a:rPr lang="en-US" dirty="0"/>
              <a:t> </a:t>
            </a:r>
            <a:r>
              <a:rPr lang="en-US" dirty="0" err="1"/>
              <a:t>mình</a:t>
            </a:r>
            <a:r>
              <a:rPr lang="en-US" dirty="0"/>
              <a:t> </a:t>
            </a:r>
            <a:r>
              <a:rPr lang="en-US" dirty="0" err="1"/>
              <a:t>cần</a:t>
            </a:r>
            <a:r>
              <a:rPr lang="en-US" dirty="0"/>
              <a:t> </a:t>
            </a:r>
            <a:r>
              <a:rPr lang="en-US" dirty="0" err="1"/>
              <a:t>mua</a:t>
            </a:r>
            <a:r>
              <a:rPr lang="en-US" dirty="0"/>
              <a:t> </a:t>
            </a:r>
            <a:r>
              <a:rPr lang="en-US" dirty="0" err="1"/>
              <a:t>sau</a:t>
            </a:r>
            <a:r>
              <a:rPr lang="en-US" dirty="0"/>
              <a:t> </a:t>
            </a:r>
            <a:r>
              <a:rPr lang="en-US" dirty="0" err="1"/>
              <a:t>đó</a:t>
            </a:r>
            <a:r>
              <a:rPr lang="en-US" dirty="0"/>
              <a:t> </a:t>
            </a:r>
            <a:r>
              <a:rPr lang="en-US" dirty="0" err="1"/>
              <a:t>thêm</a:t>
            </a:r>
            <a:r>
              <a:rPr lang="en-US" dirty="0"/>
              <a:t> </a:t>
            </a:r>
            <a:r>
              <a:rPr lang="en-US" dirty="0" err="1"/>
              <a:t>nó</a:t>
            </a:r>
            <a:r>
              <a:rPr lang="en-US" dirty="0"/>
              <a:t> </a:t>
            </a:r>
            <a:r>
              <a:rPr lang="en-US" dirty="0" err="1"/>
              <a:t>vào</a:t>
            </a:r>
            <a:r>
              <a:rPr lang="en-US" dirty="0"/>
              <a:t> </a:t>
            </a:r>
            <a:r>
              <a:rPr lang="en-US" dirty="0" err="1"/>
              <a:t>giỏ</a:t>
            </a:r>
            <a:r>
              <a:rPr lang="en-US" dirty="0"/>
              <a:t> </a:t>
            </a:r>
            <a:r>
              <a:rPr lang="en-US" dirty="0" err="1"/>
              <a:t>hàng</a:t>
            </a:r>
            <a:r>
              <a:rPr lang="en-US" dirty="0"/>
              <a:t>, </a:t>
            </a:r>
            <a:r>
              <a:rPr lang="en-US" dirty="0" err="1"/>
              <a:t>sau</a:t>
            </a:r>
            <a:r>
              <a:rPr lang="en-US" dirty="0"/>
              <a:t> </a:t>
            </a:r>
            <a:r>
              <a:rPr lang="en-US" dirty="0" err="1"/>
              <a:t>đó</a:t>
            </a:r>
            <a:r>
              <a:rPr lang="en-US" dirty="0"/>
              <a:t> </a:t>
            </a:r>
            <a:r>
              <a:rPr lang="en-US" dirty="0" err="1"/>
              <a:t>có</a:t>
            </a:r>
            <a:r>
              <a:rPr lang="en-US" dirty="0"/>
              <a:t> </a:t>
            </a:r>
            <a:r>
              <a:rPr lang="en-US" dirty="0" err="1"/>
              <a:t>thể</a:t>
            </a:r>
            <a:r>
              <a:rPr lang="en-US" dirty="0"/>
              <a:t> </a:t>
            </a:r>
            <a:r>
              <a:rPr lang="en-US" dirty="0" err="1"/>
              <a:t>tiếp</a:t>
            </a:r>
            <a:r>
              <a:rPr lang="en-US" dirty="0"/>
              <a:t> </a:t>
            </a:r>
            <a:r>
              <a:rPr lang="en-US" dirty="0" err="1"/>
              <a:t>tục</a:t>
            </a:r>
            <a:r>
              <a:rPr lang="en-US" dirty="0"/>
              <a:t> </a:t>
            </a:r>
            <a:r>
              <a:rPr lang="en-US" dirty="0" err="1"/>
              <a:t>mua</a:t>
            </a:r>
            <a:r>
              <a:rPr lang="en-US" dirty="0"/>
              <a:t> </a:t>
            </a:r>
            <a:r>
              <a:rPr lang="en-US" dirty="0" err="1"/>
              <a:t>các</a:t>
            </a:r>
            <a:r>
              <a:rPr lang="en-US" dirty="0"/>
              <a:t> </a:t>
            </a:r>
            <a:r>
              <a:rPr lang="en-US" dirty="0" err="1"/>
              <a:t>sản</a:t>
            </a:r>
            <a:r>
              <a:rPr lang="en-US" dirty="0"/>
              <a:t> </a:t>
            </a:r>
            <a:r>
              <a:rPr lang="en-US" dirty="0" err="1"/>
              <a:t>phẩm</a:t>
            </a:r>
            <a:r>
              <a:rPr lang="en-US" dirty="0"/>
              <a:t> </a:t>
            </a:r>
            <a:r>
              <a:rPr lang="en-US" dirty="0" err="1"/>
              <a:t>khác</a:t>
            </a:r>
            <a:endParaRPr lang="en-US" dirty="0"/>
          </a:p>
          <a:p>
            <a:pPr lvl="2"/>
            <a:r>
              <a:rPr lang="en-US" dirty="0">
                <a:latin typeface="Rockwell (Body)"/>
              </a:rPr>
              <a:t>D</a:t>
            </a:r>
            <a:r>
              <a:rPr lang="vi-VN" dirty="0">
                <a:latin typeface="Rockwell (Body)"/>
              </a:rPr>
              <a:t>ùng session để lưu trữ danh sách các sản phẩm</a:t>
            </a:r>
            <a:endParaRPr lang="en-US" dirty="0">
              <a:latin typeface="Rockwell (Body)"/>
            </a:endParaRPr>
          </a:p>
          <a:p>
            <a:pPr lvl="2"/>
            <a:r>
              <a:rPr lang="en-US" dirty="0">
                <a:latin typeface="Rockwell (Body)"/>
              </a:rPr>
              <a:t>S</a:t>
            </a:r>
            <a:r>
              <a:rPr lang="vi-VN" dirty="0">
                <a:latin typeface="Rockwell (Body)"/>
              </a:rPr>
              <a:t>ử dụng chung session</a:t>
            </a:r>
            <a:r>
              <a:rPr lang="en-US" dirty="0">
                <a:latin typeface="Rockwell (Body)"/>
              </a:rPr>
              <a:t>.</a:t>
            </a:r>
            <a:r>
              <a:rPr lang="vi-VN" dirty="0">
                <a:latin typeface="Rockwell (Body)"/>
              </a:rPr>
              <a:t>n với cookie để lưu trữ dữ liệu lâu hơn</a:t>
            </a:r>
            <a:r>
              <a:rPr lang="en-US" dirty="0">
                <a:latin typeface="Rockwell (Body)"/>
              </a:rPr>
              <a:t>. C</a:t>
            </a:r>
            <a:r>
              <a:rPr lang="vi-VN" dirty="0">
                <a:latin typeface="Rockwell (Body)"/>
              </a:rPr>
              <a:t>ookie sẽ lưu trên máy người dùng nên nó sẽ không mất đi, nó mất đi khi thời gian sống hết hạn(do lập trình viên cấu hình)</a:t>
            </a:r>
            <a:endParaRPr lang="en-US" dirty="0">
              <a:latin typeface="Rockwell (Body)"/>
            </a:endParaRPr>
          </a:p>
        </p:txBody>
      </p:sp>
      <p:pic>
        <p:nvPicPr>
          <p:cNvPr id="5122" name="Picture 2">
            <a:extLst>
              <a:ext uri="{FF2B5EF4-FFF2-40B4-BE49-F238E27FC236}">
                <a16:creationId xmlns:a16="http://schemas.microsoft.com/office/drawing/2014/main" id="{E614FA6B-404C-4E44-8633-AE79BBDBFA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98" r="10768" b="2"/>
          <a:stretch/>
        </p:blipFill>
        <p:spPr bwMode="auto">
          <a:xfrm>
            <a:off x="7639052" y="1999518"/>
            <a:ext cx="4114354" cy="3431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7887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E483-40F2-4A05-90C6-E48084595FB0}"/>
              </a:ext>
            </a:extLst>
          </p:cNvPr>
          <p:cNvSpPr>
            <a:spLocks noGrp="1"/>
          </p:cNvSpPr>
          <p:nvPr>
            <p:ph type="title"/>
          </p:nvPr>
        </p:nvSpPr>
        <p:spPr>
          <a:xfrm>
            <a:off x="1069848" y="484632"/>
            <a:ext cx="10058400" cy="1609344"/>
          </a:xfrm>
        </p:spPr>
        <p:txBody>
          <a:bodyPr>
            <a:normAutofit/>
          </a:bodyPr>
          <a:lstStyle/>
          <a:p>
            <a:r>
              <a:rPr lang="en-US" dirty="0" err="1"/>
              <a:t>Giới</a:t>
            </a:r>
            <a:r>
              <a:rPr lang="en-US" dirty="0"/>
              <a:t> </a:t>
            </a:r>
            <a:r>
              <a:rPr lang="en-US" dirty="0" err="1"/>
              <a:t>thiệu</a:t>
            </a:r>
            <a:r>
              <a:rPr lang="en-US" dirty="0"/>
              <a:t> </a:t>
            </a:r>
            <a:r>
              <a:rPr lang="en-US" dirty="0" err="1"/>
              <a:t>về</a:t>
            </a:r>
            <a:r>
              <a:rPr lang="en-US" dirty="0"/>
              <a:t> session </a:t>
            </a:r>
            <a:r>
              <a:rPr lang="en-US" dirty="0" err="1"/>
              <a:t>và</a:t>
            </a:r>
            <a:r>
              <a:rPr lang="en-US" dirty="0"/>
              <a:t> cookie</a:t>
            </a:r>
          </a:p>
        </p:txBody>
      </p:sp>
      <p:sp>
        <p:nvSpPr>
          <p:cNvPr id="4" name="Content Placeholder 3">
            <a:extLst>
              <a:ext uri="{FF2B5EF4-FFF2-40B4-BE49-F238E27FC236}">
                <a16:creationId xmlns:a16="http://schemas.microsoft.com/office/drawing/2014/main" id="{B4BFC919-9606-424F-90F4-71F9FD69A2BA}"/>
              </a:ext>
            </a:extLst>
          </p:cNvPr>
          <p:cNvSpPr>
            <a:spLocks noGrp="1"/>
          </p:cNvSpPr>
          <p:nvPr>
            <p:ph idx="1"/>
          </p:nvPr>
        </p:nvSpPr>
        <p:spPr>
          <a:xfrm>
            <a:off x="1069848" y="2121408"/>
            <a:ext cx="5410200" cy="4050792"/>
          </a:xfrm>
        </p:spPr>
        <p:txBody>
          <a:bodyPr>
            <a:normAutofit/>
          </a:bodyPr>
          <a:lstStyle/>
          <a:p>
            <a:r>
              <a:rPr lang="en-US" dirty="0" err="1"/>
              <a:t>Ví</a:t>
            </a:r>
            <a:r>
              <a:rPr lang="en-US" dirty="0"/>
              <a:t> </a:t>
            </a:r>
            <a:r>
              <a:rPr lang="en-US" dirty="0" err="1"/>
              <a:t>dụ</a:t>
            </a:r>
            <a:r>
              <a:rPr lang="en-US" dirty="0"/>
              <a:t> </a:t>
            </a:r>
            <a:r>
              <a:rPr lang="en-US" dirty="0" err="1"/>
              <a:t>về</a:t>
            </a:r>
            <a:r>
              <a:rPr lang="en-US" dirty="0"/>
              <a:t> </a:t>
            </a:r>
            <a:r>
              <a:rPr lang="en-US" dirty="0" err="1"/>
              <a:t>dùng</a:t>
            </a:r>
            <a:r>
              <a:rPr lang="en-US" dirty="0"/>
              <a:t> session </a:t>
            </a:r>
            <a:r>
              <a:rPr lang="en-US" dirty="0" err="1"/>
              <a:t>và</a:t>
            </a:r>
            <a:r>
              <a:rPr lang="en-US" dirty="0"/>
              <a:t> cookie</a:t>
            </a:r>
          </a:p>
          <a:p>
            <a:pPr lvl="1"/>
            <a:r>
              <a:rPr lang="en-US" dirty="0"/>
              <a:t>Remember-me </a:t>
            </a:r>
            <a:r>
              <a:rPr lang="en-US" dirty="0" err="1"/>
              <a:t>khi</a:t>
            </a:r>
            <a:r>
              <a:rPr lang="en-US" dirty="0"/>
              <a:t> </a:t>
            </a:r>
            <a:r>
              <a:rPr lang="en-US" dirty="0" err="1"/>
              <a:t>đăng</a:t>
            </a:r>
            <a:r>
              <a:rPr lang="en-US" dirty="0"/>
              <a:t> </a:t>
            </a:r>
            <a:r>
              <a:rPr lang="en-US" dirty="0" err="1"/>
              <a:t>nhập</a:t>
            </a:r>
            <a:endParaRPr lang="en-US" dirty="0"/>
          </a:p>
          <a:p>
            <a:pPr lvl="2"/>
            <a:r>
              <a:rPr lang="en-US" dirty="0"/>
              <a:t>Form </a:t>
            </a:r>
            <a:r>
              <a:rPr lang="en-US" dirty="0" err="1"/>
              <a:t>đăng</a:t>
            </a:r>
            <a:r>
              <a:rPr lang="en-US" dirty="0"/>
              <a:t> </a:t>
            </a:r>
            <a:r>
              <a:rPr lang="en-US" dirty="0" err="1"/>
              <a:t>nhập</a:t>
            </a:r>
            <a:r>
              <a:rPr lang="en-US" dirty="0"/>
              <a:t> </a:t>
            </a:r>
            <a:r>
              <a:rPr lang="en-US" dirty="0" err="1"/>
              <a:t>có</a:t>
            </a:r>
            <a:r>
              <a:rPr lang="en-US" dirty="0"/>
              <a:t> checkbox</a:t>
            </a:r>
          </a:p>
          <a:p>
            <a:pPr lvl="2"/>
            <a:r>
              <a:rPr lang="en-US" dirty="0" err="1"/>
              <a:t>Chọn</a:t>
            </a:r>
            <a:r>
              <a:rPr lang="en-US" dirty="0"/>
              <a:t> checkbox </a:t>
            </a:r>
            <a:r>
              <a:rPr lang="en-US" dirty="0" err="1"/>
              <a:t>thì</a:t>
            </a:r>
            <a:r>
              <a:rPr lang="en-US" dirty="0"/>
              <a:t> </a:t>
            </a:r>
            <a:r>
              <a:rPr lang="en-US" dirty="0" err="1"/>
              <a:t>lần</a:t>
            </a:r>
            <a:r>
              <a:rPr lang="en-US" dirty="0"/>
              <a:t> </a:t>
            </a:r>
            <a:r>
              <a:rPr lang="en-US" dirty="0" err="1"/>
              <a:t>sau</a:t>
            </a:r>
            <a:r>
              <a:rPr lang="en-US" dirty="0"/>
              <a:t> </a:t>
            </a:r>
            <a:r>
              <a:rPr lang="en-US" dirty="0" err="1"/>
              <a:t>không</a:t>
            </a:r>
            <a:r>
              <a:rPr lang="en-US" dirty="0"/>
              <a:t> </a:t>
            </a:r>
            <a:r>
              <a:rPr lang="en-US" dirty="0" err="1"/>
              <a:t>cần</a:t>
            </a:r>
            <a:r>
              <a:rPr lang="en-US" dirty="0"/>
              <a:t> </a:t>
            </a:r>
            <a:r>
              <a:rPr lang="en-US" dirty="0" err="1"/>
              <a:t>đăng</a:t>
            </a:r>
            <a:r>
              <a:rPr lang="en-US" dirty="0"/>
              <a:t> </a:t>
            </a:r>
            <a:r>
              <a:rPr lang="en-US" dirty="0" err="1"/>
              <a:t>nhập</a:t>
            </a:r>
            <a:r>
              <a:rPr lang="en-US" dirty="0"/>
              <a:t> </a:t>
            </a:r>
            <a:r>
              <a:rPr lang="en-US" dirty="0" err="1"/>
              <a:t>tên</a:t>
            </a:r>
            <a:r>
              <a:rPr lang="en-US" dirty="0"/>
              <a:t> </a:t>
            </a:r>
            <a:r>
              <a:rPr lang="en-US" dirty="0" err="1"/>
              <a:t>và</a:t>
            </a:r>
            <a:r>
              <a:rPr lang="en-US" dirty="0"/>
              <a:t> </a:t>
            </a:r>
            <a:r>
              <a:rPr lang="en-US" dirty="0" err="1"/>
              <a:t>mật</a:t>
            </a:r>
            <a:r>
              <a:rPr lang="en-US" dirty="0"/>
              <a:t> </a:t>
            </a:r>
            <a:r>
              <a:rPr lang="en-US" dirty="0" err="1"/>
              <a:t>khẩu</a:t>
            </a:r>
            <a:r>
              <a:rPr lang="en-US" dirty="0"/>
              <a:t> </a:t>
            </a:r>
            <a:r>
              <a:rPr lang="en-US" dirty="0" err="1"/>
              <a:t>nữa</a:t>
            </a:r>
            <a:r>
              <a:rPr lang="en-US" dirty="0"/>
              <a:t> (l</a:t>
            </a:r>
            <a:r>
              <a:rPr lang="vi-VN" dirty="0"/>
              <a:t>ư</a:t>
            </a:r>
            <a:r>
              <a:rPr lang="en-US" dirty="0"/>
              <a:t>u </a:t>
            </a:r>
            <a:r>
              <a:rPr lang="en-US" dirty="0" err="1"/>
              <a:t>thông</a:t>
            </a:r>
            <a:r>
              <a:rPr lang="en-US" dirty="0"/>
              <a:t> tin  </a:t>
            </a:r>
            <a:r>
              <a:rPr lang="en-US" dirty="0" err="1"/>
              <a:t>vào</a:t>
            </a:r>
            <a:r>
              <a:rPr lang="en-US" dirty="0"/>
              <a:t> cookie)</a:t>
            </a:r>
          </a:p>
          <a:p>
            <a:pPr lvl="2"/>
            <a:r>
              <a:rPr lang="en-US" dirty="0"/>
              <a:t>Cookie </a:t>
            </a:r>
            <a:r>
              <a:rPr lang="en-US" dirty="0" err="1"/>
              <a:t>sẽ</a:t>
            </a:r>
            <a:r>
              <a:rPr lang="en-US" dirty="0"/>
              <a:t> </a:t>
            </a:r>
            <a:r>
              <a:rPr lang="en-US" dirty="0" err="1"/>
              <a:t>hết</a:t>
            </a:r>
            <a:r>
              <a:rPr lang="en-US" dirty="0"/>
              <a:t> </a:t>
            </a:r>
            <a:r>
              <a:rPr lang="en-US" dirty="0" err="1"/>
              <a:t>hạn</a:t>
            </a:r>
            <a:r>
              <a:rPr lang="en-US" dirty="0"/>
              <a:t> (</a:t>
            </a:r>
            <a:r>
              <a:rPr lang="en-US" dirty="0" err="1"/>
              <a:t>ví</a:t>
            </a:r>
            <a:r>
              <a:rPr lang="en-US" dirty="0"/>
              <a:t> </a:t>
            </a:r>
            <a:r>
              <a:rPr lang="en-US" dirty="0" err="1"/>
              <a:t>dụ</a:t>
            </a:r>
            <a:r>
              <a:rPr lang="en-US" dirty="0"/>
              <a:t> 30 </a:t>
            </a:r>
            <a:r>
              <a:rPr lang="en-US" dirty="0" err="1"/>
              <a:t>ngày</a:t>
            </a:r>
            <a:r>
              <a:rPr lang="en-US" dirty="0"/>
              <a:t>), </a:t>
            </a:r>
            <a:r>
              <a:rPr lang="en-US" dirty="0" err="1"/>
              <a:t>thì</a:t>
            </a:r>
            <a:r>
              <a:rPr lang="en-US" dirty="0"/>
              <a:t> </a:t>
            </a:r>
            <a:r>
              <a:rPr lang="en-US" dirty="0" err="1"/>
              <a:t>lúc</a:t>
            </a:r>
            <a:r>
              <a:rPr lang="en-US" dirty="0"/>
              <a:t> </a:t>
            </a:r>
            <a:r>
              <a:rPr lang="en-US" dirty="0" err="1"/>
              <a:t>đó</a:t>
            </a:r>
            <a:r>
              <a:rPr lang="en-US" dirty="0"/>
              <a:t> user </a:t>
            </a:r>
            <a:r>
              <a:rPr lang="en-US" dirty="0" err="1"/>
              <a:t>cần</a:t>
            </a:r>
            <a:r>
              <a:rPr lang="en-US" dirty="0"/>
              <a:t> </a:t>
            </a:r>
            <a:r>
              <a:rPr lang="en-US" dirty="0" err="1"/>
              <a:t>đăng</a:t>
            </a:r>
            <a:r>
              <a:rPr lang="en-US" dirty="0"/>
              <a:t> </a:t>
            </a:r>
            <a:r>
              <a:rPr lang="en-US" dirty="0" err="1"/>
              <a:t>nhập</a:t>
            </a:r>
            <a:r>
              <a:rPr lang="en-US" dirty="0"/>
              <a:t> </a:t>
            </a:r>
            <a:r>
              <a:rPr lang="en-US" dirty="0" err="1"/>
              <a:t>lại</a:t>
            </a:r>
            <a:endParaRPr lang="en-US" dirty="0"/>
          </a:p>
        </p:txBody>
      </p:sp>
      <p:pic>
        <p:nvPicPr>
          <p:cNvPr id="6150" name="Picture 6" descr="Spring Security Remember Me Example - Mkyong.com">
            <a:extLst>
              <a:ext uri="{FF2B5EF4-FFF2-40B4-BE49-F238E27FC236}">
                <a16:creationId xmlns:a16="http://schemas.microsoft.com/office/drawing/2014/main" id="{0BAB90C3-1463-4F94-BB42-91DE6786F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8074" y="2093976"/>
            <a:ext cx="4048125" cy="2891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9640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2" name="Oval 11">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7" name="Rectangle 1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59A58C9-5B36-42A8-B962-49544B5561F5}"/>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a:t>Quản lý </a:t>
            </a:r>
            <a:r>
              <a:rPr lang="en-US" dirty="0"/>
              <a:t>session</a:t>
            </a:r>
          </a:p>
        </p:txBody>
      </p:sp>
      <p:sp>
        <p:nvSpPr>
          <p:cNvPr id="5" name="Content Placeholder 4">
            <a:extLst>
              <a:ext uri="{FF2B5EF4-FFF2-40B4-BE49-F238E27FC236}">
                <a16:creationId xmlns:a16="http://schemas.microsoft.com/office/drawing/2014/main" id="{92A563A1-182D-46BC-AD5E-89BF613108F3}"/>
              </a:ext>
            </a:extLst>
          </p:cNvPr>
          <p:cNvSpPr>
            <a:spLocks noGrp="1"/>
          </p:cNvSpPr>
          <p:nvPr>
            <p:ph sz="half" idx="1"/>
          </p:nvPr>
        </p:nvSpPr>
        <p:spPr>
          <a:xfrm>
            <a:off x="1069848" y="2320412"/>
            <a:ext cx="5502402" cy="3851787"/>
          </a:xfrm>
        </p:spPr>
        <p:txBody>
          <a:bodyPr vert="horz" lIns="91440" tIns="45720" rIns="91440" bIns="45720" rtlCol="0">
            <a:normAutofit/>
          </a:bodyPr>
          <a:lstStyle/>
          <a:p>
            <a:r>
              <a:rPr lang="en-US" dirty="0" err="1"/>
              <a:t>Quản</a:t>
            </a:r>
            <a:r>
              <a:rPr lang="en-US" dirty="0"/>
              <a:t> </a:t>
            </a:r>
            <a:r>
              <a:rPr lang="en-US" dirty="0" err="1"/>
              <a:t>lý</a:t>
            </a:r>
            <a:r>
              <a:rPr lang="en-US" dirty="0"/>
              <a:t> session </a:t>
            </a:r>
            <a:r>
              <a:rPr lang="en-US" dirty="0" err="1"/>
              <a:t>là</a:t>
            </a:r>
            <a:r>
              <a:rPr lang="en-US" dirty="0"/>
              <a:t> </a:t>
            </a:r>
            <a:r>
              <a:rPr lang="en-US" dirty="0" err="1"/>
              <a:t>gì</a:t>
            </a:r>
            <a:endParaRPr lang="en-US" dirty="0"/>
          </a:p>
          <a:p>
            <a:pPr lvl="1"/>
            <a:r>
              <a:rPr lang="en-US" dirty="0"/>
              <a:t>Theo </a:t>
            </a:r>
            <a:r>
              <a:rPr lang="en-US" dirty="0" err="1"/>
              <a:t>dõi</a:t>
            </a:r>
            <a:r>
              <a:rPr lang="en-US" dirty="0"/>
              <a:t>, t</a:t>
            </a:r>
            <a:r>
              <a:rPr lang="vi-VN" dirty="0"/>
              <a:t>ư</a:t>
            </a:r>
            <a:r>
              <a:rPr lang="en-US" dirty="0" err="1"/>
              <a:t>ơng</a:t>
            </a:r>
            <a:r>
              <a:rPr lang="en-US" dirty="0"/>
              <a:t> </a:t>
            </a:r>
            <a:r>
              <a:rPr lang="en-US" dirty="0" err="1"/>
              <a:t>tác</a:t>
            </a:r>
            <a:r>
              <a:rPr lang="en-US" dirty="0"/>
              <a:t> </a:t>
            </a:r>
            <a:r>
              <a:rPr lang="en-US" dirty="0" err="1"/>
              <a:t>với</a:t>
            </a:r>
            <a:r>
              <a:rPr lang="en-US" dirty="0"/>
              <a:t> </a:t>
            </a:r>
            <a:r>
              <a:rPr lang="en-US" dirty="0" err="1"/>
              <a:t>hoạt</a:t>
            </a:r>
            <a:r>
              <a:rPr lang="en-US" dirty="0"/>
              <a:t> </a:t>
            </a:r>
            <a:r>
              <a:rPr lang="en-US" dirty="0" err="1"/>
              <a:t>động</a:t>
            </a:r>
            <a:r>
              <a:rPr lang="en-US" dirty="0"/>
              <a:t> </a:t>
            </a:r>
            <a:r>
              <a:rPr lang="en-US" dirty="0" err="1"/>
              <a:t>của</a:t>
            </a:r>
            <a:r>
              <a:rPr lang="en-US" dirty="0"/>
              <a:t> client qua </a:t>
            </a:r>
            <a:r>
              <a:rPr lang="en-US" dirty="0" err="1"/>
              <a:t>nhiều</a:t>
            </a:r>
            <a:r>
              <a:rPr lang="en-US" dirty="0"/>
              <a:t> request</a:t>
            </a:r>
          </a:p>
          <a:p>
            <a:pPr lvl="1"/>
            <a:r>
              <a:rPr lang="en-US" dirty="0" err="1"/>
              <a:t>Là</a:t>
            </a:r>
            <a:r>
              <a:rPr lang="en-US" dirty="0"/>
              <a:t> c</a:t>
            </a:r>
            <a:r>
              <a:rPr lang="vi-VN" dirty="0"/>
              <a:t>ơ</a:t>
            </a:r>
            <a:r>
              <a:rPr lang="en-US" dirty="0"/>
              <a:t> </a:t>
            </a:r>
            <a:r>
              <a:rPr lang="en-US" dirty="0" err="1"/>
              <a:t>chế</a:t>
            </a:r>
            <a:r>
              <a:rPr lang="en-US" dirty="0"/>
              <a:t> </a:t>
            </a:r>
            <a:r>
              <a:rPr lang="en-US" dirty="0" err="1"/>
              <a:t>sử</a:t>
            </a:r>
            <a:r>
              <a:rPr lang="en-US" dirty="0"/>
              <a:t> </a:t>
            </a:r>
            <a:r>
              <a:rPr lang="en-US" dirty="0" err="1"/>
              <a:t>dụng</a:t>
            </a:r>
            <a:r>
              <a:rPr lang="en-US" dirty="0"/>
              <a:t> </a:t>
            </a:r>
            <a:r>
              <a:rPr lang="en-US" dirty="0" err="1"/>
              <a:t>bởi</a:t>
            </a:r>
            <a:r>
              <a:rPr lang="en-US" dirty="0"/>
              <a:t> Web container </a:t>
            </a:r>
            <a:r>
              <a:rPr lang="en-US" dirty="0" err="1"/>
              <a:t>để</a:t>
            </a:r>
            <a:r>
              <a:rPr lang="en-US" dirty="0"/>
              <a:t> l</a:t>
            </a:r>
            <a:r>
              <a:rPr lang="vi-VN" dirty="0"/>
              <a:t>ư</a:t>
            </a:r>
            <a:r>
              <a:rPr lang="en-US" dirty="0"/>
              <a:t>u </a:t>
            </a:r>
            <a:r>
              <a:rPr lang="en-US" dirty="0" err="1"/>
              <a:t>trữ</a:t>
            </a:r>
            <a:r>
              <a:rPr lang="en-US" dirty="0"/>
              <a:t> </a:t>
            </a:r>
            <a:r>
              <a:rPr lang="en-US" dirty="0" err="1"/>
              <a:t>thông</a:t>
            </a:r>
            <a:r>
              <a:rPr lang="en-US" dirty="0"/>
              <a:t> tin session </a:t>
            </a:r>
            <a:r>
              <a:rPr lang="en-US" dirty="0" err="1"/>
              <a:t>cho</a:t>
            </a:r>
            <a:r>
              <a:rPr lang="en-US" dirty="0"/>
              <a:t> </a:t>
            </a:r>
            <a:r>
              <a:rPr lang="en-US" dirty="0" err="1"/>
              <a:t>từng</a:t>
            </a:r>
            <a:r>
              <a:rPr lang="en-US" dirty="0"/>
              <a:t> user </a:t>
            </a:r>
            <a:r>
              <a:rPr lang="en-US" dirty="0" err="1"/>
              <a:t>riêng</a:t>
            </a:r>
            <a:r>
              <a:rPr lang="en-US" dirty="0"/>
              <a:t> </a:t>
            </a:r>
            <a:r>
              <a:rPr lang="en-US" dirty="0" err="1"/>
              <a:t>biệt</a:t>
            </a:r>
            <a:endParaRPr lang="en-US" dirty="0"/>
          </a:p>
          <a:p>
            <a:pPr marL="274320" lvl="1" indent="0">
              <a:buNone/>
            </a:pPr>
            <a:endParaRPr lang="en-US" dirty="0"/>
          </a:p>
        </p:txBody>
      </p:sp>
      <p:sp>
        <p:nvSpPr>
          <p:cNvPr id="13" name="Oval 2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7176" name="Picture 8">
            <a:extLst>
              <a:ext uri="{FF2B5EF4-FFF2-40B4-BE49-F238E27FC236}">
                <a16:creationId xmlns:a16="http://schemas.microsoft.com/office/drawing/2014/main" id="{80A96D11-EBAC-45B5-BA6F-64FDCF2C48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6630" y="2291220"/>
            <a:ext cx="5293101" cy="3851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79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0</TotalTime>
  <Words>2296</Words>
  <Application>Microsoft Office PowerPoint</Application>
  <PresentationFormat>Widescreen</PresentationFormat>
  <Paragraphs>148</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Monaco</vt:lpstr>
      <vt:lpstr>Rockwell</vt:lpstr>
      <vt:lpstr>Rockwell (Body)</vt:lpstr>
      <vt:lpstr>Rockwell Condensed</vt:lpstr>
      <vt:lpstr>Rockwell Extra Bold</vt:lpstr>
      <vt:lpstr>Times New Roman</vt:lpstr>
      <vt:lpstr>Wingdings</vt:lpstr>
      <vt:lpstr>Wood Type</vt:lpstr>
      <vt:lpstr>Spring boot – Session And Cookie</vt:lpstr>
      <vt:lpstr>Nội dung</vt:lpstr>
      <vt:lpstr>Giới thiệu về session và cookie</vt:lpstr>
      <vt:lpstr>Giới thiệu về session và cookie</vt:lpstr>
      <vt:lpstr>Giới thiệu về session và cookie</vt:lpstr>
      <vt:lpstr>Giới thiệu về session và cookie</vt:lpstr>
      <vt:lpstr>Giới thiệu về session và cookie</vt:lpstr>
      <vt:lpstr>Giới thiệu về session và cookie</vt:lpstr>
      <vt:lpstr>Quản lý session</vt:lpstr>
      <vt:lpstr>Quản lý session</vt:lpstr>
      <vt:lpstr>Quản lý session</vt:lpstr>
      <vt:lpstr>Quản lý session</vt:lpstr>
      <vt:lpstr>Quản lý session</vt:lpstr>
      <vt:lpstr>Quản lý session</vt:lpstr>
      <vt:lpstr>Quản lý session</vt:lpstr>
      <vt:lpstr>Quản lý session</vt:lpstr>
      <vt:lpstr>Quản lý session</vt:lpstr>
      <vt:lpstr>Quản lý session</vt:lpstr>
      <vt:lpstr>Quản lý session qua HttpSession và Spring Session Module</vt:lpstr>
      <vt:lpstr>Session với java/spring MVC</vt:lpstr>
      <vt:lpstr>Session với java/spring MVC</vt:lpstr>
      <vt:lpstr>Session với java/spring MVC</vt:lpstr>
      <vt:lpstr>Session với java/spring MVC</vt:lpstr>
      <vt:lpstr>Spring Session module</vt:lpstr>
      <vt:lpstr>Cookie</vt:lpstr>
      <vt:lpstr>Spring Security RemEmber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 Session And Cookie</dc:title>
  <dc:creator>Thinh Tran Van</dc:creator>
  <cp:lastModifiedBy>Thinh Tran Van</cp:lastModifiedBy>
  <cp:revision>1</cp:revision>
  <dcterms:created xsi:type="dcterms:W3CDTF">2021-01-06T09:19:22Z</dcterms:created>
  <dcterms:modified xsi:type="dcterms:W3CDTF">2021-01-06T09:19:31Z</dcterms:modified>
</cp:coreProperties>
</file>