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92" r:id="rId4"/>
    <p:sldId id="260" r:id="rId5"/>
    <p:sldId id="275" r:id="rId6"/>
    <p:sldId id="289" r:id="rId7"/>
    <p:sldId id="290" r:id="rId8"/>
    <p:sldId id="291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Raleway" panose="020B0503030101060003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2"/>
    <p:restoredTop sz="94662"/>
  </p:normalViewPr>
  <p:slideViewPr>
    <p:cSldViewPr snapToGrid="0">
      <p:cViewPr varScale="1">
        <p:scale>
          <a:sx n="204" d="100"/>
          <a:sy n="204" d="100"/>
        </p:scale>
        <p:origin x="11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54d8f6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54d8f6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5bce5d1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5bce5d1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35200" y="77183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35200" y="1013100"/>
            <a:ext cx="8616000" cy="3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eroTransitions/Hero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View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TableView ông vua giao di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075" y="0"/>
            <a:ext cx="1284726" cy="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29D4-93C8-EC48-96FD-7736094E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50CC0-AFB5-6841-95FD-69AC63243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D340-BE14-874A-9E7E-D44DE98B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view.layout</a:t>
            </a:r>
          </a:p>
        </p:txBody>
      </p:sp>
    </p:spTree>
    <p:extLst>
      <p:ext uri="{BB962C8B-B14F-4D97-AF65-F5344CB8AC3E}">
        <p14:creationId xmlns:p14="http://schemas.microsoft.com/office/powerpoint/2010/main" val="32683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4EF4-D246-9841-9695-EA479D6F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Tại sao bài giảng này chỉ</a:t>
            </a:r>
            <a:br>
              <a:rPr lang="en-US"/>
            </a:br>
            <a:r>
              <a:rPr lang="en-US"/>
              <a:t>dạy những layout rất đơn giản, cục mịch?</a:t>
            </a:r>
          </a:p>
        </p:txBody>
      </p:sp>
    </p:spTree>
    <p:extLst>
      <p:ext uri="{BB962C8B-B14F-4D97-AF65-F5344CB8AC3E}">
        <p14:creationId xmlns:p14="http://schemas.microsoft.com/office/powerpoint/2010/main" val="8895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4A59-04ED-2747-BB7F-36B704A7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0" y="112913"/>
            <a:ext cx="8908800" cy="535200"/>
          </a:xfrm>
        </p:spPr>
        <p:txBody>
          <a:bodyPr/>
          <a:lstStyle/>
          <a:p>
            <a:r>
              <a:rPr lang="en-US" sz="1900"/>
              <a:t>Giao diện tinh tế bắt đầu từ layout giao diện căn bản đúng cách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DD0C2-EB78-904C-BD2C-E0E4E88A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599" y="939768"/>
            <a:ext cx="8616000" cy="948610"/>
          </a:xfrm>
        </p:spPr>
        <p:txBody>
          <a:bodyPr/>
          <a:lstStyle/>
          <a:p>
            <a:r>
              <a:rPr lang="en-US"/>
              <a:t>Chia giao diện thành những khối chức năng độc lập hoặc có thể tái sử dụng.</a:t>
            </a:r>
            <a:br>
              <a:rPr lang="en-US"/>
            </a:br>
            <a:endParaRPr lang="en-US"/>
          </a:p>
          <a:p>
            <a:r>
              <a:rPr lang="en-US"/>
              <a:t>Dùng CALayer để vẽ những hình phức tạp tròn, </a:t>
            </a:r>
            <a:br>
              <a:rPr lang="en-US"/>
            </a:br>
            <a:r>
              <a:rPr lang="en-US"/>
              <a:t>elipse. Dùng kỹ thuật rotate để tạo góc chéo vát</a:t>
            </a:r>
            <a:br>
              <a:rPr lang="en-US"/>
            </a:b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7F3BE-4255-4949-902A-19757189DF89}"/>
              </a:ext>
            </a:extLst>
          </p:cNvPr>
          <p:cNvGrpSpPr/>
          <p:nvPr/>
        </p:nvGrpSpPr>
        <p:grpSpPr>
          <a:xfrm>
            <a:off x="6493787" y="1841481"/>
            <a:ext cx="2541722" cy="3254051"/>
            <a:chOff x="3967564" y="1494811"/>
            <a:chExt cx="2541722" cy="32540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A27C3-A6E6-7644-9810-D1FE2E8F6225}"/>
                </a:ext>
              </a:extLst>
            </p:cNvPr>
            <p:cNvSpPr/>
            <p:nvPr/>
          </p:nvSpPr>
          <p:spPr>
            <a:xfrm rot="19648826">
              <a:off x="4180502" y="1906508"/>
              <a:ext cx="1816431" cy="976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89BAFE4-7166-484A-AE90-7D726AD0EA80}"/>
                </a:ext>
              </a:extLst>
            </p:cNvPr>
            <p:cNvGrpSpPr/>
            <p:nvPr/>
          </p:nvGrpSpPr>
          <p:grpSpPr>
            <a:xfrm>
              <a:off x="3967564" y="1494811"/>
              <a:ext cx="2541722" cy="3254051"/>
              <a:chOff x="3967564" y="1494811"/>
              <a:chExt cx="2541722" cy="32540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F7F469-2D12-564C-B01A-13381F6984BA}"/>
                  </a:ext>
                </a:extLst>
              </p:cNvPr>
              <p:cNvSpPr/>
              <p:nvPr/>
            </p:nvSpPr>
            <p:spPr>
              <a:xfrm>
                <a:off x="4606870" y="2354374"/>
                <a:ext cx="1394848" cy="23867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EC1B3F-4134-444F-BBCB-80456240C0B5}"/>
                  </a:ext>
                </a:extLst>
              </p:cNvPr>
              <p:cNvSpPr/>
              <p:nvPr/>
            </p:nvSpPr>
            <p:spPr>
              <a:xfrm>
                <a:off x="3967565" y="2076773"/>
                <a:ext cx="647053" cy="26720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CE019B-F050-0B42-A59D-B6299FFCBC61}"/>
                  </a:ext>
                </a:extLst>
              </p:cNvPr>
              <p:cNvSpPr/>
              <p:nvPr/>
            </p:nvSpPr>
            <p:spPr>
              <a:xfrm rot="5400000">
                <a:off x="4804768" y="657607"/>
                <a:ext cx="867314" cy="25417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C197AF-A20B-C64A-A8C9-0DBFF23D2CB3}"/>
                  </a:ext>
                </a:extLst>
              </p:cNvPr>
              <p:cNvSpPr/>
              <p:nvPr/>
            </p:nvSpPr>
            <p:spPr>
              <a:xfrm>
                <a:off x="6009467" y="2362123"/>
                <a:ext cx="499819" cy="2386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E9AF0-D861-E347-ABEE-4D73E0AEA7F1}"/>
              </a:ext>
            </a:extLst>
          </p:cNvPr>
          <p:cNvSpPr/>
          <p:nvPr/>
        </p:nvSpPr>
        <p:spPr>
          <a:xfrm rot="19655710">
            <a:off x="6659588" y="2343130"/>
            <a:ext cx="1914405" cy="8834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11AA9-A889-FC42-9795-24687E3F2882}"/>
              </a:ext>
            </a:extLst>
          </p:cNvPr>
          <p:cNvSpPr/>
          <p:nvPr/>
        </p:nvSpPr>
        <p:spPr>
          <a:xfrm>
            <a:off x="852406" y="335640"/>
            <a:ext cx="6896746" cy="187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Bắt đầu với layout tĩnh nhưng luôn kết thúc với transition để giao diện trở nên sống động, dẫn dắt người dung hơn</a:t>
            </a:r>
            <a:b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https://github.com/HeroTransitions/Hero</a:t>
            </a:r>
            <a:endParaRPr lang="en-US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33CF0-0B59-C247-98BA-7B4A3B9C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6796"/>
            <a:ext cx="9144000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410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74</Words>
  <Application>Microsoft Macintosh PowerPoint</Application>
  <PresentationFormat>On-screen Show (16:9)</PresentationFormat>
  <Paragraphs>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Lato</vt:lpstr>
      <vt:lpstr>Verdana</vt:lpstr>
      <vt:lpstr>Raleway</vt:lpstr>
      <vt:lpstr>Streamline</vt:lpstr>
      <vt:lpstr>Table View</vt:lpstr>
      <vt:lpstr>Đặt vấn đề</vt:lpstr>
      <vt:lpstr>PowerPoint Presentation</vt:lpstr>
      <vt:lpstr>PowerPoint Presentation</vt:lpstr>
      <vt:lpstr>view.layout</vt:lpstr>
      <vt:lpstr>Tại sao bài giảng này chỉ dạy những layout rất đơn giản, cục mịch?</vt:lpstr>
      <vt:lpstr>Giao diện tinh tế bắt đầu từ layout giao diện căn bản đúng cách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Stevia Layout</dc:title>
  <cp:lastModifiedBy>Microsoft Office User</cp:lastModifiedBy>
  <cp:revision>42</cp:revision>
  <cp:lastPrinted>2019-08-12T07:52:59Z</cp:lastPrinted>
  <dcterms:modified xsi:type="dcterms:W3CDTF">2019-08-12T08:40:42Z</dcterms:modified>
</cp:coreProperties>
</file>