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59" r:id="rId1"/>
  </p:sldMasterIdLst>
  <p:notesMasterIdLst>
    <p:notesMasterId r:id="rId5"/>
  </p:notesMasterIdLst>
  <p:sldIdLst>
    <p:sldId id="256" r:id="rId2"/>
    <p:sldId id="265" r:id="rId3"/>
    <p:sldId id="266" r:id="rId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266"/>
    <p:restoredTop sz="94674"/>
  </p:normalViewPr>
  <p:slideViewPr>
    <p:cSldViewPr snapToGrid="0">
      <p:cViewPr varScale="1">
        <p:scale>
          <a:sx n="169" d="100"/>
          <a:sy n="169" d="100"/>
        </p:scale>
        <p:origin x="1104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Verdana"/>
              <a:buNone/>
              <a:defRPr sz="42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Verdana"/>
              <a:buNone/>
              <a:defRPr sz="1600">
                <a:latin typeface="Verdana"/>
                <a:ea typeface="Verdana"/>
                <a:cs typeface="Verdana"/>
                <a:sym typeface="Verdana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pic>
        <p:nvPicPr>
          <p:cNvPr id="9" name="Google Shape;88;p13">
            <a:extLst>
              <a:ext uri="{FF2B5EF4-FFF2-40B4-BE49-F238E27FC236}">
                <a16:creationId xmlns:a16="http://schemas.microsoft.com/office/drawing/2014/main" id="{3811FFA8-94A8-3545-8FA8-AEFC1DD0A6FA}"/>
              </a:ext>
            </a:extLst>
          </p:cNvPr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87722" y="41560"/>
            <a:ext cx="1097280" cy="4046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0BE2371-B43E-B949-A441-25404EB8CD5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63961" y="145044"/>
            <a:ext cx="4962986" cy="4679204"/>
          </a:xfrm>
        </p:spPr>
        <p:txBody>
          <a:bodyPr/>
          <a:lstStyle>
            <a:lvl1pPr marL="14605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4987891-ED52-B549-9825-24B03047D76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63961" y="4824248"/>
            <a:ext cx="4962986" cy="258554"/>
          </a:xfrm>
        </p:spPr>
        <p:txBody>
          <a:bodyPr anchor="ctr"/>
          <a:lstStyle>
            <a:lvl1pPr marL="72000" indent="0">
              <a:lnSpc>
                <a:spcPct val="100000"/>
              </a:lnSpc>
              <a:buNone/>
              <a:defRPr sz="900" i="1"/>
            </a:lvl1pPr>
            <a:lvl2pPr marL="615950" indent="0">
              <a:buNone/>
              <a:defRPr/>
            </a:lvl2pPr>
            <a:lvl3pPr marL="1073150" indent="0">
              <a:buNone/>
              <a:defRPr/>
            </a:lvl3pPr>
            <a:lvl4pPr marL="1530350" indent="0">
              <a:buNone/>
              <a:defRPr/>
            </a:lvl4pPr>
            <a:lvl5pPr marL="1987550" indent="0">
              <a:buNone/>
              <a:defRPr/>
            </a:lvl5pPr>
          </a:lstStyle>
          <a:p>
            <a:pPr lvl="0"/>
            <a:r>
              <a:rPr lang="en-US"/>
              <a:t>Type image caption here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C9758D7-06EA-8548-B716-D16B13FB3CF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241169" y="145043"/>
            <a:ext cx="3795625" cy="49377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610003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0BE2371-B43E-B949-A441-25404EB8CD5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067503" y="94594"/>
            <a:ext cx="4962986" cy="4679204"/>
          </a:xfrm>
        </p:spPr>
        <p:txBody>
          <a:bodyPr/>
          <a:lstStyle>
            <a:lvl1pPr marL="14605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4987891-ED52-B549-9825-24B03047D76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67503" y="4799024"/>
            <a:ext cx="4962986" cy="258554"/>
          </a:xfrm>
        </p:spPr>
        <p:txBody>
          <a:bodyPr anchor="ctr"/>
          <a:lstStyle>
            <a:lvl1pPr marL="72000" indent="0">
              <a:lnSpc>
                <a:spcPct val="100000"/>
              </a:lnSpc>
              <a:buNone/>
              <a:defRPr sz="900" i="1"/>
            </a:lvl1pPr>
            <a:lvl2pPr marL="615950" indent="0">
              <a:buNone/>
              <a:defRPr/>
            </a:lvl2pPr>
            <a:lvl3pPr marL="1073150" indent="0">
              <a:buNone/>
              <a:defRPr/>
            </a:lvl3pPr>
            <a:lvl4pPr marL="1530350" indent="0">
              <a:buNone/>
              <a:defRPr/>
            </a:lvl4pPr>
            <a:lvl5pPr marL="1987550" indent="0">
              <a:buNone/>
              <a:defRPr/>
            </a:lvl5pPr>
          </a:lstStyle>
          <a:p>
            <a:pPr lvl="0"/>
            <a:r>
              <a:rPr lang="en-US"/>
              <a:t>Type image caption here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C9758D7-06EA-8548-B716-D16B13FB3CF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1610" y="94594"/>
            <a:ext cx="3858687" cy="49629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6947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 preserve="1">
  <p:cSld name="Orange Section">
    <p:bg>
      <p:bgPr>
        <a:solidFill>
          <a:schemeClr val="accent3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Verdana"/>
              <a:buNone/>
              <a:defRPr sz="3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7AFBC8E-7897-F947-8EC6-CE38216743F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569164" y="4590918"/>
            <a:ext cx="515380" cy="502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167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 preserve="1">
  <p:cSld name="1_Section header">
    <p:bg>
      <p:bgPr>
        <a:solidFill>
          <a:schemeClr val="bg2">
            <a:lumMod val="90000"/>
            <a:lumOff val="10000"/>
          </a:schemeClr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Verdana"/>
              <a:buNone/>
              <a:defRPr sz="3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0D8FDD8-271D-3F4F-A6BA-7E299901C49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569164" y="4590918"/>
            <a:ext cx="515380" cy="502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516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 preserve="1">
  <p:cSld name="Title and 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713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235200" y="106650"/>
            <a:ext cx="87072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Verdana"/>
              <a:buNone/>
              <a:defRPr sz="26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Verdana"/>
              <a:buNone/>
              <a:defRPr sz="26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Verdana"/>
              <a:buNone/>
              <a:defRPr sz="26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Verdana"/>
              <a:buNone/>
              <a:defRPr sz="26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Verdana"/>
              <a:buNone/>
              <a:defRPr sz="26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Verdana"/>
              <a:buNone/>
              <a:defRPr sz="26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Verdana"/>
              <a:buNone/>
              <a:defRPr sz="26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Verdana"/>
              <a:buNone/>
              <a:defRPr sz="26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Verdana"/>
              <a:buNone/>
              <a:defRPr sz="26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130629" y="667657"/>
            <a:ext cx="8824685" cy="425744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ts val="1800"/>
              <a:buFont typeface="Verdana"/>
              <a:buChar char="●"/>
              <a:defRPr sz="1800">
                <a:latin typeface="Verdana"/>
                <a:ea typeface="Verdana"/>
                <a:cs typeface="Verdana"/>
                <a:sym typeface="Verdana"/>
              </a:defRPr>
            </a:lvl1pPr>
            <a:lvl2pPr marL="914400" lvl="1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○"/>
              <a:defRPr sz="1800">
                <a:latin typeface="Verdana"/>
                <a:ea typeface="Verdana"/>
                <a:cs typeface="Verdana"/>
                <a:sym typeface="Verdana"/>
              </a:defRPr>
            </a:lvl2pPr>
            <a:lvl3pPr marL="1371600" lvl="2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■"/>
              <a:defRPr sz="1800">
                <a:latin typeface="Verdana"/>
                <a:ea typeface="Verdana"/>
                <a:cs typeface="Verdana"/>
                <a:sym typeface="Verdana"/>
              </a:defRPr>
            </a:lvl3pPr>
            <a:lvl4pPr marL="1828800" lvl="3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●"/>
              <a:defRPr sz="1800">
                <a:latin typeface="Verdana"/>
                <a:ea typeface="Verdana"/>
                <a:cs typeface="Verdana"/>
                <a:sym typeface="Verdana"/>
              </a:defRPr>
            </a:lvl4pPr>
            <a:lvl5pPr marL="2286000" lvl="4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○"/>
              <a:defRPr sz="1800">
                <a:latin typeface="Verdana"/>
                <a:ea typeface="Verdana"/>
                <a:cs typeface="Verdana"/>
                <a:sym typeface="Verdana"/>
              </a:defRPr>
            </a:lvl5pPr>
            <a:lvl6pPr marL="2743200" lvl="5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■"/>
              <a:defRPr sz="1800">
                <a:latin typeface="Verdana"/>
                <a:ea typeface="Verdana"/>
                <a:cs typeface="Verdana"/>
                <a:sym typeface="Verdana"/>
              </a:defRPr>
            </a:lvl6pPr>
            <a:lvl7pPr marL="3200400" lvl="6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●"/>
              <a:defRPr sz="1800">
                <a:latin typeface="Verdana"/>
                <a:ea typeface="Verdana"/>
                <a:cs typeface="Verdana"/>
                <a:sym typeface="Verdana"/>
              </a:defRPr>
            </a:lvl7pPr>
            <a:lvl8pPr marL="3657600" lvl="7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○"/>
              <a:defRPr sz="1800">
                <a:latin typeface="Verdana"/>
                <a:ea typeface="Verdana"/>
                <a:cs typeface="Verdana"/>
                <a:sym typeface="Verdana"/>
              </a:defRPr>
            </a:lvl8pPr>
            <a:lvl9pPr marL="4114800" lvl="8" indent="-342900">
              <a:spcBef>
                <a:spcPts val="1600"/>
              </a:spcBef>
              <a:spcAft>
                <a:spcPts val="1600"/>
              </a:spcAft>
              <a:buSzPts val="1800"/>
              <a:buFont typeface="Verdana"/>
              <a:buChar char="■"/>
              <a:defRPr sz="1800"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75975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preserve="1" userDrawn="1">
  <p:cSld name="Compar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133004" y="66502"/>
            <a:ext cx="4156364" cy="64659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-101600" y="627063"/>
            <a:ext cx="4390968" cy="43855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20000"/>
              </a:lnSpc>
              <a:spcBef>
                <a:spcPts val="400"/>
              </a:spcBef>
              <a:spcAft>
                <a:spcPts val="400"/>
              </a:spcAft>
              <a:buSzPts val="1800"/>
              <a:buFont typeface="Verdana"/>
              <a:buChar char="●"/>
              <a:defRPr sz="1800">
                <a:latin typeface="Verdana"/>
                <a:ea typeface="Verdana"/>
                <a:cs typeface="Verdana"/>
                <a:sym typeface="Verdana"/>
              </a:defRPr>
            </a:lvl1pPr>
            <a:lvl2pPr marL="914400" lvl="1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○"/>
              <a:defRPr sz="1800">
                <a:latin typeface="Verdana"/>
                <a:ea typeface="Verdana"/>
                <a:cs typeface="Verdana"/>
                <a:sym typeface="Verdana"/>
              </a:defRPr>
            </a:lvl2pPr>
            <a:lvl3pPr marL="1371600" lvl="2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■"/>
              <a:defRPr sz="1800">
                <a:latin typeface="Verdana"/>
                <a:ea typeface="Verdana"/>
                <a:cs typeface="Verdana"/>
                <a:sym typeface="Verdana"/>
              </a:defRPr>
            </a:lvl3pPr>
            <a:lvl4pPr marL="1828800" lvl="3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●"/>
              <a:defRPr sz="1800">
                <a:latin typeface="Verdana"/>
                <a:ea typeface="Verdana"/>
                <a:cs typeface="Verdana"/>
                <a:sym typeface="Verdana"/>
              </a:defRPr>
            </a:lvl4pPr>
            <a:lvl5pPr marL="2286000" lvl="4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○"/>
              <a:defRPr sz="1800">
                <a:latin typeface="Verdana"/>
                <a:ea typeface="Verdana"/>
                <a:cs typeface="Verdana"/>
                <a:sym typeface="Verdana"/>
              </a:defRPr>
            </a:lvl5pPr>
            <a:lvl6pPr marL="2743200" lvl="5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■"/>
              <a:defRPr sz="1800">
                <a:latin typeface="Verdana"/>
                <a:ea typeface="Verdana"/>
                <a:cs typeface="Verdana"/>
                <a:sym typeface="Verdana"/>
              </a:defRPr>
            </a:lvl6pPr>
            <a:lvl7pPr marL="3200400" lvl="6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●"/>
              <a:defRPr sz="1800">
                <a:latin typeface="Verdana"/>
                <a:ea typeface="Verdana"/>
                <a:cs typeface="Verdana"/>
                <a:sym typeface="Verdana"/>
              </a:defRPr>
            </a:lvl7pPr>
            <a:lvl8pPr marL="3657600" lvl="7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○"/>
              <a:defRPr sz="1800">
                <a:latin typeface="Verdana"/>
                <a:ea typeface="Verdana"/>
                <a:cs typeface="Verdana"/>
                <a:sym typeface="Verdana"/>
              </a:defRPr>
            </a:lvl8pPr>
            <a:lvl9pPr marL="4114800" lvl="8" indent="-342900">
              <a:spcBef>
                <a:spcPts val="1600"/>
              </a:spcBef>
              <a:spcAft>
                <a:spcPts val="1600"/>
              </a:spcAft>
              <a:buSzPts val="1800"/>
              <a:buFont typeface="Verdana"/>
              <a:buChar char="■"/>
              <a:defRPr sz="1800"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Google Shape;29;p4">
            <a:extLst>
              <a:ext uri="{FF2B5EF4-FFF2-40B4-BE49-F238E27FC236}">
                <a16:creationId xmlns:a16="http://schemas.microsoft.com/office/drawing/2014/main" id="{D34BD757-B64C-5341-9F8C-4C7B02691D88}"/>
              </a:ext>
            </a:extLst>
          </p:cNvPr>
          <p:cNvSpPr txBox="1">
            <a:spLocks noGrp="1"/>
          </p:cNvSpPr>
          <p:nvPr>
            <p:ph type="body" idx="10"/>
          </p:nvPr>
        </p:nvSpPr>
        <p:spPr>
          <a:xfrm>
            <a:off x="4296229" y="627063"/>
            <a:ext cx="4689829" cy="43855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20000"/>
              </a:lnSpc>
              <a:spcBef>
                <a:spcPts val="400"/>
              </a:spcBef>
              <a:spcAft>
                <a:spcPts val="400"/>
              </a:spcAft>
              <a:buSzPts val="1800"/>
              <a:buFont typeface="Verdana"/>
              <a:buChar char="●"/>
              <a:defRPr sz="1800">
                <a:latin typeface="Verdana"/>
                <a:ea typeface="Verdana"/>
                <a:cs typeface="Verdana"/>
                <a:sym typeface="Verdana"/>
              </a:defRPr>
            </a:lvl1pPr>
            <a:lvl2pPr marL="914400" lvl="1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○"/>
              <a:defRPr sz="1800">
                <a:latin typeface="Verdana"/>
                <a:ea typeface="Verdana"/>
                <a:cs typeface="Verdana"/>
                <a:sym typeface="Verdana"/>
              </a:defRPr>
            </a:lvl2pPr>
            <a:lvl3pPr marL="1371600" lvl="2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■"/>
              <a:defRPr sz="1800">
                <a:latin typeface="Verdana"/>
                <a:ea typeface="Verdana"/>
                <a:cs typeface="Verdana"/>
                <a:sym typeface="Verdana"/>
              </a:defRPr>
            </a:lvl3pPr>
            <a:lvl4pPr marL="1828800" lvl="3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●"/>
              <a:defRPr sz="1800">
                <a:latin typeface="Verdana"/>
                <a:ea typeface="Verdana"/>
                <a:cs typeface="Verdana"/>
                <a:sym typeface="Verdana"/>
              </a:defRPr>
            </a:lvl4pPr>
            <a:lvl5pPr marL="2286000" lvl="4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○"/>
              <a:defRPr sz="1800">
                <a:latin typeface="Verdana"/>
                <a:ea typeface="Verdana"/>
                <a:cs typeface="Verdana"/>
                <a:sym typeface="Verdana"/>
              </a:defRPr>
            </a:lvl5pPr>
            <a:lvl6pPr marL="2743200" lvl="5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■"/>
              <a:defRPr sz="1800">
                <a:latin typeface="Verdana"/>
                <a:ea typeface="Verdana"/>
                <a:cs typeface="Verdana"/>
                <a:sym typeface="Verdana"/>
              </a:defRPr>
            </a:lvl6pPr>
            <a:lvl7pPr marL="3200400" lvl="6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●"/>
              <a:defRPr sz="1800">
                <a:latin typeface="Verdana"/>
                <a:ea typeface="Verdana"/>
                <a:cs typeface="Verdana"/>
                <a:sym typeface="Verdana"/>
              </a:defRPr>
            </a:lvl7pPr>
            <a:lvl8pPr marL="3657600" lvl="7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○"/>
              <a:defRPr sz="1800">
                <a:latin typeface="Verdana"/>
                <a:ea typeface="Verdana"/>
                <a:cs typeface="Verdana"/>
                <a:sym typeface="Verdana"/>
              </a:defRPr>
            </a:lvl8pPr>
            <a:lvl9pPr marL="4114800" lvl="8" indent="-342900">
              <a:spcBef>
                <a:spcPts val="1600"/>
              </a:spcBef>
              <a:spcAft>
                <a:spcPts val="1600"/>
              </a:spcAft>
              <a:buSzPts val="1800"/>
              <a:buFont typeface="Verdana"/>
              <a:buChar char="■"/>
              <a:defRPr sz="1800"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Google Shape;24;p4">
            <a:extLst>
              <a:ext uri="{FF2B5EF4-FFF2-40B4-BE49-F238E27FC236}">
                <a16:creationId xmlns:a16="http://schemas.microsoft.com/office/drawing/2014/main" id="{49AEFE09-D6C4-294D-92E1-61561C66FD7B}"/>
              </a:ext>
            </a:extLst>
          </p:cNvPr>
          <p:cNvSpPr/>
          <p:nvPr userDrawn="1"/>
        </p:nvSpPr>
        <p:spPr>
          <a:xfrm>
            <a:off x="4538749" y="66502"/>
            <a:ext cx="4447309" cy="64659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lang="vi-VN" sz="320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81435D-00D5-2E46-A966-68424C76CCC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0235" y="114030"/>
            <a:ext cx="3981439" cy="551538"/>
          </a:xfrm>
        </p:spPr>
        <p:txBody>
          <a:bodyPr vert="horz" anchor="ctr"/>
          <a:lstStyle>
            <a:lvl1pPr marL="72000" indent="0" algn="l">
              <a:lnSpc>
                <a:spcPct val="100000"/>
              </a:lnSpc>
              <a:buNone/>
              <a:defRPr sz="2600" b="1">
                <a:solidFill>
                  <a:schemeClr val="bg2"/>
                </a:solidFill>
              </a:defRPr>
            </a:lvl1pPr>
            <a:lvl2pPr marL="615950" indent="0">
              <a:buNone/>
              <a:defRPr/>
            </a:lvl2pPr>
          </a:lstStyle>
          <a:p>
            <a:pPr lvl="0"/>
            <a:r>
              <a:rPr lang="en-US"/>
              <a:t>Item A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8C80F61F-A519-434C-87D7-9ED7C5A064B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651414" y="115327"/>
            <a:ext cx="4249825" cy="551538"/>
          </a:xfrm>
        </p:spPr>
        <p:txBody>
          <a:bodyPr vert="horz" anchor="ctr"/>
          <a:lstStyle>
            <a:lvl1pPr marL="72000" indent="0" algn="l">
              <a:lnSpc>
                <a:spcPct val="100000"/>
              </a:lnSpc>
              <a:buNone/>
              <a:defRPr sz="2600" b="1">
                <a:solidFill>
                  <a:schemeClr val="bg2"/>
                </a:solidFill>
              </a:defRPr>
            </a:lvl1pPr>
            <a:lvl2pPr marL="615950" indent="0">
              <a:buNone/>
              <a:defRPr/>
            </a:lvl2pPr>
          </a:lstStyle>
          <a:p>
            <a:pPr lvl="0"/>
            <a:r>
              <a:rPr lang="en-US"/>
              <a:t>Item B</a:t>
            </a:r>
          </a:p>
        </p:txBody>
      </p:sp>
    </p:spTree>
    <p:extLst>
      <p:ext uri="{BB962C8B-B14F-4D97-AF65-F5344CB8AC3E}">
        <p14:creationId xmlns:p14="http://schemas.microsoft.com/office/powerpoint/2010/main" val="16099612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5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770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mpty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CA6B3A-911E-F24D-BB0D-EA968747D6D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79173" y="191530"/>
            <a:ext cx="8748584" cy="47758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62564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Blac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3079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mptyBlac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B192DB-C740-4947-A40F-B2CB5B7A4A4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92088" y="203200"/>
            <a:ext cx="8729662" cy="4826000"/>
          </a:xfrm>
        </p:spPr>
        <p:txBody>
          <a:bodyPr/>
          <a:lstStyle>
            <a:lvl1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 sz="2800">
                <a:solidFill>
                  <a:schemeClr val="bg1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bg1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bg1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bg1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79015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Verdana"/>
              <a:buNone/>
              <a:defRPr sz="2800" b="1"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Verdana"/>
              <a:buChar char="●"/>
              <a:defRPr sz="130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Verdana"/>
              <a:buChar char="○"/>
              <a:defRPr sz="110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Verdana"/>
              <a:buChar char="■"/>
              <a:defRPr sz="110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Verdana"/>
              <a:buChar char="●"/>
              <a:defRPr sz="110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Verdana"/>
              <a:buChar char="○"/>
              <a:defRPr sz="110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Verdana"/>
              <a:buChar char="■"/>
              <a:defRPr sz="110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Verdana"/>
              <a:buChar char="●"/>
              <a:defRPr sz="110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Verdana"/>
              <a:buChar char="○"/>
              <a:defRPr sz="110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Verdana"/>
              <a:buChar char="■"/>
              <a:defRPr sz="110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81" r:id="rId2"/>
    <p:sldLayoutId id="2147483687" r:id="rId3"/>
    <p:sldLayoutId id="2147483663" r:id="rId4"/>
    <p:sldLayoutId id="2147483682" r:id="rId5"/>
    <p:sldLayoutId id="2147483683" r:id="rId6"/>
    <p:sldLayoutId id="2147483688" r:id="rId7"/>
    <p:sldLayoutId id="2147483684" r:id="rId8"/>
    <p:sldLayoutId id="2147483689" r:id="rId9"/>
    <p:sldLayoutId id="2147483652" r:id="rId10"/>
    <p:sldLayoutId id="2147483685" r:id="rId11"/>
    <p:sldLayoutId id="2147483686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412350" y="1322450"/>
            <a:ext cx="82143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Logging in Spring Boot</a:t>
            </a:r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575125" y="3172900"/>
            <a:ext cx="7842600" cy="110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 sz="1800">
                <a:solidFill>
                  <a:srgbClr val="000000"/>
                </a:solidFill>
              </a:rPr>
            </a:br>
            <a:r>
              <a:rPr lang="en" sz="1800">
                <a:solidFill>
                  <a:srgbClr val="000000"/>
                </a:solidFill>
              </a:rPr>
              <a:t>cuong@techmaster.vn</a:t>
            </a:r>
            <a:endParaRPr sz="1800">
              <a:solidFill>
                <a:srgbClr val="000000"/>
              </a:solidFill>
            </a:endParaRPr>
          </a:p>
        </p:txBody>
      </p:sp>
      <p:pic>
        <p:nvPicPr>
          <p:cNvPr id="88" name="Google Shape;8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17543" y="50801"/>
            <a:ext cx="1121908" cy="3918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B5DE029-3672-8A4A-9F55-5C734A5EDE7F}"/>
              </a:ext>
            </a:extLst>
          </p:cNvPr>
          <p:cNvSpPr/>
          <p:nvPr/>
        </p:nvSpPr>
        <p:spPr>
          <a:xfrm>
            <a:off x="230589" y="1884459"/>
            <a:ext cx="1367624" cy="5247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/>
              <a:t>Code flow</a:t>
            </a:r>
          </a:p>
        </p:txBody>
      </p:sp>
      <p:sp>
        <p:nvSpPr>
          <p:cNvPr id="3" name="Curved Down Arrow 2">
            <a:extLst>
              <a:ext uri="{FF2B5EF4-FFF2-40B4-BE49-F238E27FC236}">
                <a16:creationId xmlns:a16="http://schemas.microsoft.com/office/drawing/2014/main" id="{83E406FE-DE1E-A240-840B-7F718268B481}"/>
              </a:ext>
            </a:extLst>
          </p:cNvPr>
          <p:cNvSpPr/>
          <p:nvPr/>
        </p:nvSpPr>
        <p:spPr>
          <a:xfrm>
            <a:off x="1009816" y="1550504"/>
            <a:ext cx="1240403" cy="318052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CA849B-CCB2-D547-B738-8982E604E618}"/>
              </a:ext>
            </a:extLst>
          </p:cNvPr>
          <p:cNvSpPr txBox="1"/>
          <p:nvPr/>
        </p:nvSpPr>
        <p:spPr>
          <a:xfrm>
            <a:off x="850789" y="1248355"/>
            <a:ext cx="15279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/>
              <a:t>throws exception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4D0620C-15D8-7B44-837C-3389A70A77BA}"/>
              </a:ext>
            </a:extLst>
          </p:cNvPr>
          <p:cNvSpPr/>
          <p:nvPr/>
        </p:nvSpPr>
        <p:spPr>
          <a:xfrm>
            <a:off x="1885785" y="1885784"/>
            <a:ext cx="1367624" cy="52478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/>
              <a:t>Exception</a:t>
            </a:r>
            <a:br>
              <a:rPr lang="en-VN"/>
            </a:br>
            <a:r>
              <a:rPr lang="en-VN"/>
              <a:t>Handling</a:t>
            </a: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1242240E-7C62-3B41-A7A5-75B637B76C8A}"/>
              </a:ext>
            </a:extLst>
          </p:cNvPr>
          <p:cNvSpPr/>
          <p:nvPr/>
        </p:nvSpPr>
        <p:spPr>
          <a:xfrm>
            <a:off x="3355450" y="779228"/>
            <a:ext cx="548640" cy="2767054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CCF1D8-AB1E-B249-9DC5-9C7226ACB2A6}"/>
              </a:ext>
            </a:extLst>
          </p:cNvPr>
          <p:cNvSpPr txBox="1"/>
          <p:nvPr/>
        </p:nvSpPr>
        <p:spPr>
          <a:xfrm>
            <a:off x="3896138" y="636104"/>
            <a:ext cx="41232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/>
              <a:t>Recovery: khắc phục, chuyển sang phương án B.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A53AE29-F818-CB48-81C4-BC6A072E6F36}"/>
              </a:ext>
            </a:extLst>
          </p:cNvPr>
          <p:cNvSpPr txBox="1"/>
          <p:nvPr/>
        </p:nvSpPr>
        <p:spPr>
          <a:xfrm>
            <a:off x="3817951" y="1909638"/>
            <a:ext cx="40334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/>
              <a:t>Reporting: trả về cho client, customer, consumer</a:t>
            </a:r>
          </a:p>
          <a:p>
            <a:r>
              <a:rPr lang="en-VN"/>
              <a:t>Email, SMS báo lỗi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17A9D9-8DD2-684B-A2F1-90558B6272C4}"/>
              </a:ext>
            </a:extLst>
          </p:cNvPr>
          <p:cNvSpPr txBox="1"/>
          <p:nvPr/>
        </p:nvSpPr>
        <p:spPr>
          <a:xfrm>
            <a:off x="3898789" y="3389906"/>
            <a:ext cx="14093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/>
              <a:t>Logging: lưu lỗi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66A289F-C89D-2E4D-B980-3E16B741CC03}"/>
              </a:ext>
            </a:extLst>
          </p:cNvPr>
          <p:cNvSpPr/>
          <p:nvPr/>
        </p:nvSpPr>
        <p:spPr>
          <a:xfrm>
            <a:off x="5637475" y="2941983"/>
            <a:ext cx="1526650" cy="3737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/>
              <a:t>Local Logging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00E2453-18C1-BC45-86A2-2AB114AC8C79}"/>
              </a:ext>
            </a:extLst>
          </p:cNvPr>
          <p:cNvSpPr/>
          <p:nvPr/>
        </p:nvSpPr>
        <p:spPr>
          <a:xfrm>
            <a:off x="5654704" y="3786146"/>
            <a:ext cx="1509422" cy="3737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/>
              <a:t>Remote Logging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A1E9FC3-D332-974D-BE96-5A43F364F34F}"/>
              </a:ext>
            </a:extLst>
          </p:cNvPr>
          <p:cNvCxnSpPr>
            <a:cxnSpLocks/>
            <a:endCxn id="10" idx="1"/>
          </p:cNvCxnSpPr>
          <p:nvPr/>
        </p:nvCxnSpPr>
        <p:spPr>
          <a:xfrm flipV="1">
            <a:off x="5192202" y="3128839"/>
            <a:ext cx="445273" cy="36178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9E1AB7D-2BB9-764F-8AC8-EB81140B5736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5224007" y="3657600"/>
            <a:ext cx="430697" cy="31540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1B9B27C-0E11-4F46-BE06-78C8956D7ED5}"/>
              </a:ext>
            </a:extLst>
          </p:cNvPr>
          <p:cNvSpPr txBox="1"/>
          <p:nvPr/>
        </p:nvSpPr>
        <p:spPr>
          <a:xfrm>
            <a:off x="7172076" y="2862469"/>
            <a:ext cx="12089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/>
              <a:t>In ra console</a:t>
            </a:r>
          </a:p>
          <a:p>
            <a:r>
              <a:rPr lang="en-VN"/>
              <a:t>Ghi ra file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F463C99-E090-2842-AC68-00D36D3ED022}"/>
              </a:ext>
            </a:extLst>
          </p:cNvPr>
          <p:cNvSpPr txBox="1"/>
          <p:nvPr/>
        </p:nvSpPr>
        <p:spPr>
          <a:xfrm>
            <a:off x="7157498" y="3706632"/>
            <a:ext cx="158729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/>
              <a:t>Ghi vào database</a:t>
            </a:r>
          </a:p>
          <a:p>
            <a:r>
              <a:rPr lang="en-VN"/>
              <a:t>Gọi vào REST</a:t>
            </a:r>
          </a:p>
          <a:p>
            <a:r>
              <a:rPr lang="en-VN"/>
              <a:t>Gọi gRPC…</a:t>
            </a:r>
          </a:p>
        </p:txBody>
      </p:sp>
    </p:spTree>
    <p:extLst>
      <p:ext uri="{BB962C8B-B14F-4D97-AF65-F5344CB8AC3E}">
        <p14:creationId xmlns:p14="http://schemas.microsoft.com/office/powerpoint/2010/main" val="1334439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7084D-0404-124C-A77B-675D9B5C0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/>
              <a:t>Nhiệm vụ của Log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42A6C0-11DC-0049-824D-317DC58187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VN"/>
              <a:t>Log các lỗi, ngoại lệ phát sinh trong lúc lập trình, kiểm thử, chạy thật</a:t>
            </a:r>
          </a:p>
          <a:p>
            <a:pPr>
              <a:buFont typeface="+mj-lt"/>
              <a:buAutoNum type="arabicPeriod"/>
            </a:pPr>
            <a:r>
              <a:rPr lang="en-VN"/>
              <a:t>Ghi lại các request từ</a:t>
            </a:r>
          </a:p>
        </p:txBody>
      </p:sp>
    </p:spTree>
    <p:extLst>
      <p:ext uri="{BB962C8B-B14F-4D97-AF65-F5344CB8AC3E}">
        <p14:creationId xmlns:p14="http://schemas.microsoft.com/office/powerpoint/2010/main" val="3367114030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chmaster" id="{1923EB98-9606-B44D-A68A-36334CEC6D99}" vid="{F7F63856-23F9-044A-A089-532876F80378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Streamline</Template>
  <TotalTime>41</TotalTime>
  <Words>93</Words>
  <Application>Microsoft Macintosh PowerPoint</Application>
  <PresentationFormat>On-screen Show (16:9)</PresentationFormat>
  <Paragraphs>19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Lato</vt:lpstr>
      <vt:lpstr>Raleway</vt:lpstr>
      <vt:lpstr>Verdana</vt:lpstr>
      <vt:lpstr>Streamline</vt:lpstr>
      <vt:lpstr>Logging in Spring Boot</vt:lpstr>
      <vt:lpstr>PowerPoint Presentation</vt:lpstr>
      <vt:lpstr>Nhiệm vụ của Log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Logging in Spring Boot</dc:title>
  <dc:creator>Microsoft Office User</dc:creator>
  <cp:lastModifiedBy>Microsoft Office User</cp:lastModifiedBy>
  <cp:revision>7</cp:revision>
  <cp:lastPrinted>2019-08-12T07:52:59Z</cp:lastPrinted>
  <dcterms:created xsi:type="dcterms:W3CDTF">2021-12-04T15:52:54Z</dcterms:created>
  <dcterms:modified xsi:type="dcterms:W3CDTF">2021-12-04T16:34:07Z</dcterms:modified>
</cp:coreProperties>
</file>