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6"/>
    <p:restoredTop sz="94674"/>
  </p:normalViewPr>
  <p:slideViewPr>
    <p:cSldViewPr snapToGrid="0">
      <p:cViewPr varScale="1">
        <p:scale>
          <a:sx n="210" d="100"/>
          <a:sy n="210" d="100"/>
        </p:scale>
        <p:origin x="118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  <a:defRPr sz="4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None/>
              <a:defRPr sz="1600">
                <a:latin typeface="Verdana"/>
                <a:ea typeface="Verdana"/>
                <a:cs typeface="Verdana"/>
                <a:sym typeface="Verda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Google Shape;88;p13">
            <a:extLst>
              <a:ext uri="{FF2B5EF4-FFF2-40B4-BE49-F238E27FC236}">
                <a16:creationId xmlns:a16="http://schemas.microsoft.com/office/drawing/2014/main" id="{3811FFA8-94A8-3545-8FA8-AEFC1DD0A6FA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87722" y="41560"/>
            <a:ext cx="1097280" cy="40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3961" y="14504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961" y="4824248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41169" y="145043"/>
            <a:ext cx="3795625" cy="493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000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7503" y="9459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7503" y="4799024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10" y="94594"/>
            <a:ext cx="3858687" cy="4962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4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Orange Section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AFBC8E-7897-F947-8EC6-CE3821674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6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8FDD8-271D-3F4F-A6BA-7E299901C4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35200" y="106650"/>
            <a:ext cx="8707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30629" y="667657"/>
            <a:ext cx="8824685" cy="4257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597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Compar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33004" y="66502"/>
            <a:ext cx="4156364" cy="646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-101600" y="627063"/>
            <a:ext cx="4390968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Google Shape;29;p4">
            <a:extLst>
              <a:ext uri="{FF2B5EF4-FFF2-40B4-BE49-F238E27FC236}">
                <a16:creationId xmlns:a16="http://schemas.microsoft.com/office/drawing/2014/main" id="{D34BD757-B64C-5341-9F8C-4C7B02691D88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4296229" y="627063"/>
            <a:ext cx="4689829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24;p4">
            <a:extLst>
              <a:ext uri="{FF2B5EF4-FFF2-40B4-BE49-F238E27FC236}">
                <a16:creationId xmlns:a16="http://schemas.microsoft.com/office/drawing/2014/main" id="{49AEFE09-D6C4-294D-92E1-61561C66FD7B}"/>
              </a:ext>
            </a:extLst>
          </p:cNvPr>
          <p:cNvSpPr/>
          <p:nvPr userDrawn="1"/>
        </p:nvSpPr>
        <p:spPr>
          <a:xfrm>
            <a:off x="4538749" y="66502"/>
            <a:ext cx="4447309" cy="6465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vi-VN" sz="3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1435D-00D5-2E46-A966-68424C76CC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0235" y="114030"/>
            <a:ext cx="3981439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A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C80F61F-A519-434C-87D7-9ED7C5A064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51414" y="115327"/>
            <a:ext cx="4249825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B</a:t>
            </a:r>
          </a:p>
        </p:txBody>
      </p:sp>
    </p:spTree>
    <p:extLst>
      <p:ext uri="{BB962C8B-B14F-4D97-AF65-F5344CB8AC3E}">
        <p14:creationId xmlns:p14="http://schemas.microsoft.com/office/powerpoint/2010/main" val="1609961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7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6B3A-911E-F24D-BB0D-EA968747D6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173" y="191530"/>
            <a:ext cx="8748584" cy="4775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256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07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92DB-C740-4947-A40F-B2CB5B7A4A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2088" y="203200"/>
            <a:ext cx="8729662" cy="4826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01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 sz="2800" b="1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Char char="●"/>
              <a:defRPr sz="13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87" r:id="rId3"/>
    <p:sldLayoutId id="2147483663" r:id="rId4"/>
    <p:sldLayoutId id="2147483682" r:id="rId5"/>
    <p:sldLayoutId id="2147483683" r:id="rId6"/>
    <p:sldLayoutId id="2147483688" r:id="rId7"/>
    <p:sldLayoutId id="2147483684" r:id="rId8"/>
    <p:sldLayoutId id="2147483689" r:id="rId9"/>
    <p:sldLayoutId id="2147483652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12350" y="1322450"/>
            <a:ext cx="82143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Lập trình JPA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75125" y="3172900"/>
            <a:ext cx="7842600" cy="11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cuong@techmaster.vn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543" y="50801"/>
            <a:ext cx="1121908" cy="391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1749-CC26-2547-86ED-E76DD47D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JPA là gì?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E3AB4-9FDD-9646-B11D-2175E6B0D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016969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master" id="{1923EB98-9606-B44D-A68A-36334CEC6D99}" vid="{F7F63856-23F9-044A-A089-532876F8037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Streamline</Template>
  <TotalTime>170</TotalTime>
  <Words>13</Words>
  <Application>Microsoft Macintosh PowerPoint</Application>
  <PresentationFormat>On-screen Show (16:9)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Lato</vt:lpstr>
      <vt:lpstr>Raleway</vt:lpstr>
      <vt:lpstr>Verdana</vt:lpstr>
      <vt:lpstr>Streamline</vt:lpstr>
      <vt:lpstr>Lập trình JPA</vt:lpstr>
      <vt:lpstr>JPA là gì?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JPA</dc:title>
  <dc:creator>Microsoft Office User</dc:creator>
  <cp:lastModifiedBy>Microsoft Office User</cp:lastModifiedBy>
  <cp:revision>3</cp:revision>
  <cp:lastPrinted>2019-08-12T07:52:59Z</cp:lastPrinted>
  <dcterms:created xsi:type="dcterms:W3CDTF">2021-12-13T14:26:59Z</dcterms:created>
  <dcterms:modified xsi:type="dcterms:W3CDTF">2021-12-13T17:17:58Z</dcterms:modified>
</cp:coreProperties>
</file>