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59" r:id="rId1"/>
  </p:sldMasterIdLst>
  <p:notesMasterIdLst>
    <p:notesMasterId r:id="rId41"/>
  </p:notesMasterIdLst>
  <p:sldIdLst>
    <p:sldId id="256" r:id="rId2"/>
    <p:sldId id="257" r:id="rId3"/>
    <p:sldId id="266" r:id="rId4"/>
    <p:sldId id="269" r:id="rId5"/>
    <p:sldId id="258" r:id="rId6"/>
    <p:sldId id="259" r:id="rId7"/>
    <p:sldId id="260" r:id="rId8"/>
    <p:sldId id="261" r:id="rId9"/>
    <p:sldId id="262" r:id="rId10"/>
    <p:sldId id="263" r:id="rId11"/>
    <p:sldId id="265" r:id="rId12"/>
    <p:sldId id="267" r:id="rId13"/>
    <p:sldId id="264" r:id="rId14"/>
    <p:sldId id="268" r:id="rId15"/>
    <p:sldId id="270" r:id="rId16"/>
    <p:sldId id="284" r:id="rId17"/>
    <p:sldId id="285"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6" r:id="rId32"/>
    <p:sldId id="287" r:id="rId33"/>
    <p:sldId id="288" r:id="rId34"/>
    <p:sldId id="289" r:id="rId35"/>
    <p:sldId id="290" r:id="rId36"/>
    <p:sldId id="291" r:id="rId37"/>
    <p:sldId id="292" r:id="rId38"/>
    <p:sldId id="293" r:id="rId39"/>
    <p:sldId id="294" r:id="rId40"/>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266"/>
    <p:restoredTop sz="94674"/>
  </p:normalViewPr>
  <p:slideViewPr>
    <p:cSldViewPr snapToGrid="0">
      <p:cViewPr varScale="1">
        <p:scale>
          <a:sx n="169" d="100"/>
          <a:sy n="169" d="100"/>
        </p:scale>
        <p:origin x="1104" y="18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4200"/>
              <a:buFont typeface="Verdana"/>
              <a:buNone/>
              <a:defRPr sz="4200">
                <a:solidFill>
                  <a:schemeClr val="dk2"/>
                </a:solidFill>
                <a:latin typeface="Verdana"/>
                <a:ea typeface="Verdana"/>
                <a:cs typeface="Verdana"/>
                <a:sym typeface="Verdana"/>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a:r>
              <a:rPr lang="en-US"/>
              <a:t>Click to edit Master title style</a:t>
            </a:r>
            <a:endParaRPr/>
          </a:p>
        </p:txBody>
      </p:sp>
      <p:sp>
        <p:nvSpPr>
          <p:cNvPr id="15" name="Google Shape;15;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600"/>
              <a:buFont typeface="Verdana"/>
              <a:buNone/>
              <a:defRPr sz="1600">
                <a:latin typeface="Verdana"/>
                <a:ea typeface="Verdana"/>
                <a:cs typeface="Verdana"/>
                <a:sym typeface="Verdana"/>
              </a:defRPr>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r>
              <a:rPr lang="en-US"/>
              <a:t>Click to edit Master subtitle style</a:t>
            </a:r>
            <a:endParaRPr/>
          </a:p>
        </p:txBody>
      </p:sp>
      <p:pic>
        <p:nvPicPr>
          <p:cNvPr id="9" name="Google Shape;88;p13">
            <a:extLst>
              <a:ext uri="{FF2B5EF4-FFF2-40B4-BE49-F238E27FC236}">
                <a16:creationId xmlns:a16="http://schemas.microsoft.com/office/drawing/2014/main" id="{3811FFA8-94A8-3545-8FA8-AEFC1DD0A6FA}"/>
              </a:ext>
            </a:extLst>
          </p:cNvPr>
          <p:cNvPicPr preferRelativeResize="0"/>
          <p:nvPr userDrawn="1"/>
        </p:nvPicPr>
        <p:blipFill>
          <a:blip r:embed="rId2">
            <a:alphaModFix/>
          </a:blip>
          <a:stretch>
            <a:fillRect/>
          </a:stretch>
        </p:blipFill>
        <p:spPr>
          <a:xfrm>
            <a:off x="7987722" y="41560"/>
            <a:ext cx="1097280" cy="40468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r>
              <a:rPr lang="en-US"/>
              <a:t>Click to edit Master title style</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mageLef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E0BE2371-B43E-B949-A441-25404EB8CD5E}"/>
              </a:ext>
            </a:extLst>
          </p:cNvPr>
          <p:cNvSpPr>
            <a:spLocks noGrp="1"/>
          </p:cNvSpPr>
          <p:nvPr>
            <p:ph type="pic" sz="quarter" idx="11"/>
          </p:nvPr>
        </p:nvSpPr>
        <p:spPr>
          <a:xfrm>
            <a:off x="163961" y="145044"/>
            <a:ext cx="4962986" cy="4679204"/>
          </a:xfrm>
        </p:spPr>
        <p:txBody>
          <a:bodyPr/>
          <a:lstStyle>
            <a:lvl1pPr marL="146050" indent="0">
              <a:buFontTx/>
              <a:buNone/>
              <a:defRPr/>
            </a:lvl1pPr>
          </a:lstStyle>
          <a:p>
            <a:r>
              <a:rPr lang="en-US"/>
              <a:t>Click icon to add picture</a:t>
            </a:r>
          </a:p>
        </p:txBody>
      </p:sp>
      <p:sp>
        <p:nvSpPr>
          <p:cNvPr id="7" name="Text Placeholder 6">
            <a:extLst>
              <a:ext uri="{FF2B5EF4-FFF2-40B4-BE49-F238E27FC236}">
                <a16:creationId xmlns:a16="http://schemas.microsoft.com/office/drawing/2014/main" id="{54987891-ED52-B549-9825-24B03047D767}"/>
              </a:ext>
            </a:extLst>
          </p:cNvPr>
          <p:cNvSpPr>
            <a:spLocks noGrp="1"/>
          </p:cNvSpPr>
          <p:nvPr>
            <p:ph type="body" sz="quarter" idx="12" hasCustomPrompt="1"/>
          </p:nvPr>
        </p:nvSpPr>
        <p:spPr>
          <a:xfrm>
            <a:off x="163961" y="4824248"/>
            <a:ext cx="4962986" cy="258554"/>
          </a:xfrm>
        </p:spPr>
        <p:txBody>
          <a:bodyPr anchor="ctr"/>
          <a:lstStyle>
            <a:lvl1pPr marL="72000" indent="0">
              <a:lnSpc>
                <a:spcPct val="100000"/>
              </a:lnSpc>
              <a:buNone/>
              <a:defRPr sz="900" i="1"/>
            </a:lvl1pPr>
            <a:lvl2pPr marL="615950" indent="0">
              <a:buNone/>
              <a:defRPr/>
            </a:lvl2pPr>
            <a:lvl3pPr marL="1073150" indent="0">
              <a:buNone/>
              <a:defRPr/>
            </a:lvl3pPr>
            <a:lvl4pPr marL="1530350" indent="0">
              <a:buNone/>
              <a:defRPr/>
            </a:lvl4pPr>
            <a:lvl5pPr marL="1987550" indent="0">
              <a:buNone/>
              <a:defRPr/>
            </a:lvl5pPr>
          </a:lstStyle>
          <a:p>
            <a:pPr lvl="0"/>
            <a:r>
              <a:rPr lang="en-US"/>
              <a:t>Type image caption here</a:t>
            </a:r>
          </a:p>
        </p:txBody>
      </p:sp>
      <p:sp>
        <p:nvSpPr>
          <p:cNvPr id="9" name="Content Placeholder 8">
            <a:extLst>
              <a:ext uri="{FF2B5EF4-FFF2-40B4-BE49-F238E27FC236}">
                <a16:creationId xmlns:a16="http://schemas.microsoft.com/office/drawing/2014/main" id="{0C9758D7-06EA-8548-B716-D16B13FB3CF1}"/>
              </a:ext>
            </a:extLst>
          </p:cNvPr>
          <p:cNvSpPr>
            <a:spLocks noGrp="1"/>
          </p:cNvSpPr>
          <p:nvPr>
            <p:ph sz="quarter" idx="13"/>
          </p:nvPr>
        </p:nvSpPr>
        <p:spPr>
          <a:xfrm>
            <a:off x="5241169" y="145043"/>
            <a:ext cx="3795625" cy="49377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610003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Image Righ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E0BE2371-B43E-B949-A441-25404EB8CD5E}"/>
              </a:ext>
            </a:extLst>
          </p:cNvPr>
          <p:cNvSpPr>
            <a:spLocks noGrp="1"/>
          </p:cNvSpPr>
          <p:nvPr>
            <p:ph type="pic" sz="quarter" idx="11"/>
          </p:nvPr>
        </p:nvSpPr>
        <p:spPr>
          <a:xfrm>
            <a:off x="4067503" y="94594"/>
            <a:ext cx="4962986" cy="4679204"/>
          </a:xfrm>
        </p:spPr>
        <p:txBody>
          <a:bodyPr/>
          <a:lstStyle>
            <a:lvl1pPr marL="146050" indent="0">
              <a:buFontTx/>
              <a:buNone/>
              <a:defRPr/>
            </a:lvl1pPr>
          </a:lstStyle>
          <a:p>
            <a:r>
              <a:rPr lang="en-US"/>
              <a:t>Click icon to add picture</a:t>
            </a:r>
          </a:p>
        </p:txBody>
      </p:sp>
      <p:sp>
        <p:nvSpPr>
          <p:cNvPr id="7" name="Text Placeholder 6">
            <a:extLst>
              <a:ext uri="{FF2B5EF4-FFF2-40B4-BE49-F238E27FC236}">
                <a16:creationId xmlns:a16="http://schemas.microsoft.com/office/drawing/2014/main" id="{54987891-ED52-B549-9825-24B03047D767}"/>
              </a:ext>
            </a:extLst>
          </p:cNvPr>
          <p:cNvSpPr>
            <a:spLocks noGrp="1"/>
          </p:cNvSpPr>
          <p:nvPr>
            <p:ph type="body" sz="quarter" idx="12" hasCustomPrompt="1"/>
          </p:nvPr>
        </p:nvSpPr>
        <p:spPr>
          <a:xfrm>
            <a:off x="4067503" y="4799024"/>
            <a:ext cx="4962986" cy="258554"/>
          </a:xfrm>
        </p:spPr>
        <p:txBody>
          <a:bodyPr anchor="ctr"/>
          <a:lstStyle>
            <a:lvl1pPr marL="72000" indent="0">
              <a:lnSpc>
                <a:spcPct val="100000"/>
              </a:lnSpc>
              <a:buNone/>
              <a:defRPr sz="900" i="1"/>
            </a:lvl1pPr>
            <a:lvl2pPr marL="615950" indent="0">
              <a:buNone/>
              <a:defRPr/>
            </a:lvl2pPr>
            <a:lvl3pPr marL="1073150" indent="0">
              <a:buNone/>
              <a:defRPr/>
            </a:lvl3pPr>
            <a:lvl4pPr marL="1530350" indent="0">
              <a:buNone/>
              <a:defRPr/>
            </a:lvl4pPr>
            <a:lvl5pPr marL="1987550" indent="0">
              <a:buNone/>
              <a:defRPr/>
            </a:lvl5pPr>
          </a:lstStyle>
          <a:p>
            <a:pPr lvl="0"/>
            <a:r>
              <a:rPr lang="en-US"/>
              <a:t>Type image caption here</a:t>
            </a:r>
          </a:p>
        </p:txBody>
      </p:sp>
      <p:sp>
        <p:nvSpPr>
          <p:cNvPr id="9" name="Content Placeholder 8">
            <a:extLst>
              <a:ext uri="{FF2B5EF4-FFF2-40B4-BE49-F238E27FC236}">
                <a16:creationId xmlns:a16="http://schemas.microsoft.com/office/drawing/2014/main" id="{0C9758D7-06EA-8548-B716-D16B13FB3CF1}"/>
              </a:ext>
            </a:extLst>
          </p:cNvPr>
          <p:cNvSpPr>
            <a:spLocks noGrp="1"/>
          </p:cNvSpPr>
          <p:nvPr>
            <p:ph sz="quarter" idx="13"/>
          </p:nvPr>
        </p:nvSpPr>
        <p:spPr>
          <a:xfrm>
            <a:off x="101610" y="94594"/>
            <a:ext cx="3858687" cy="49629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669471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reserve="1">
  <p:cSld name="Orange Section">
    <p:bg>
      <p:bgPr>
        <a:solidFill>
          <a:schemeClr val="accent3"/>
        </a:solidFill>
        <a:effectLst/>
      </p:bgPr>
    </p:bg>
    <p:spTree>
      <p:nvGrpSpPr>
        <p:cNvPr id="1"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3600"/>
              <a:buFont typeface="Verdana"/>
              <a:buNone/>
              <a:defRPr sz="3600">
                <a:solidFill>
                  <a:schemeClr val="lt1"/>
                </a:solidFill>
                <a:latin typeface="Verdana"/>
                <a:ea typeface="Verdana"/>
                <a:cs typeface="Verdana"/>
                <a:sym typeface="Verdana"/>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r>
              <a:rPr lang="en-US"/>
              <a:t>Click to edit Master title style</a:t>
            </a:r>
            <a:endParaRPr/>
          </a:p>
        </p:txBody>
      </p:sp>
      <p:pic>
        <p:nvPicPr>
          <p:cNvPr id="7" name="Picture 6">
            <a:extLst>
              <a:ext uri="{FF2B5EF4-FFF2-40B4-BE49-F238E27FC236}">
                <a16:creationId xmlns:a16="http://schemas.microsoft.com/office/drawing/2014/main" id="{A7AFBC8E-7897-F947-8EC6-CE38216743FB}"/>
              </a:ext>
            </a:extLst>
          </p:cNvPr>
          <p:cNvPicPr>
            <a:picLocks noChangeAspect="1"/>
          </p:cNvPicPr>
          <p:nvPr userDrawn="1"/>
        </p:nvPicPr>
        <p:blipFill>
          <a:blip r:embed="rId2"/>
          <a:stretch>
            <a:fillRect/>
          </a:stretch>
        </p:blipFill>
        <p:spPr>
          <a:xfrm>
            <a:off x="8569164" y="4590918"/>
            <a:ext cx="515380" cy="502132"/>
          </a:xfrm>
          <a:prstGeom prst="rect">
            <a:avLst/>
          </a:prstGeom>
        </p:spPr>
      </p:pic>
    </p:spTree>
    <p:extLst>
      <p:ext uri="{BB962C8B-B14F-4D97-AF65-F5344CB8AC3E}">
        <p14:creationId xmlns:p14="http://schemas.microsoft.com/office/powerpoint/2010/main" val="6151679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reserve="1">
  <p:cSld name="1_Section header">
    <p:bg>
      <p:bgPr>
        <a:solidFill>
          <a:schemeClr val="bg2">
            <a:lumMod val="90000"/>
            <a:lumOff val="10000"/>
          </a:schemeClr>
        </a:solidFill>
        <a:effectLst/>
      </p:bgPr>
    </p:bg>
    <p:spTree>
      <p:nvGrpSpPr>
        <p:cNvPr id="1"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3600"/>
              <a:buFont typeface="Verdana"/>
              <a:buNone/>
              <a:defRPr sz="3600">
                <a:solidFill>
                  <a:schemeClr val="lt1"/>
                </a:solidFill>
                <a:latin typeface="Verdana"/>
                <a:ea typeface="Verdana"/>
                <a:cs typeface="Verdana"/>
                <a:sym typeface="Verdana"/>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r>
              <a:rPr lang="en-US"/>
              <a:t>Click to edit Master title style</a:t>
            </a:r>
            <a:endParaRPr/>
          </a:p>
        </p:txBody>
      </p:sp>
      <p:pic>
        <p:nvPicPr>
          <p:cNvPr id="3" name="Picture 2">
            <a:extLst>
              <a:ext uri="{FF2B5EF4-FFF2-40B4-BE49-F238E27FC236}">
                <a16:creationId xmlns:a16="http://schemas.microsoft.com/office/drawing/2014/main" id="{D0D8FDD8-271D-3F4F-A6BA-7E299901C490}"/>
              </a:ext>
            </a:extLst>
          </p:cNvPr>
          <p:cNvPicPr>
            <a:picLocks noChangeAspect="1"/>
          </p:cNvPicPr>
          <p:nvPr userDrawn="1"/>
        </p:nvPicPr>
        <p:blipFill>
          <a:blip r:embed="rId2"/>
          <a:stretch>
            <a:fillRect/>
          </a:stretch>
        </p:blipFill>
        <p:spPr>
          <a:xfrm>
            <a:off x="8569164" y="4590918"/>
            <a:ext cx="515380" cy="502132"/>
          </a:xfrm>
          <a:prstGeom prst="rect">
            <a:avLst/>
          </a:prstGeom>
        </p:spPr>
      </p:pic>
    </p:spTree>
    <p:extLst>
      <p:ext uri="{BB962C8B-B14F-4D97-AF65-F5344CB8AC3E}">
        <p14:creationId xmlns:p14="http://schemas.microsoft.com/office/powerpoint/2010/main" val="4425169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body" type="tx" preserve="1">
  <p:cSld name="Title and body">
    <p:spTree>
      <p:nvGrpSpPr>
        <p:cNvPr id="1" name="Shape 23"/>
        <p:cNvGrpSpPr/>
        <p:nvPr/>
      </p:nvGrpSpPr>
      <p:grpSpPr>
        <a:xfrm>
          <a:off x="0" y="0"/>
          <a:ext cx="0" cy="0"/>
          <a:chOff x="0" y="0"/>
          <a:chExt cx="0" cy="0"/>
        </a:xfrm>
      </p:grpSpPr>
      <p:sp>
        <p:nvSpPr>
          <p:cNvPr id="24" name="Google Shape;24;p4"/>
          <p:cNvSpPr/>
          <p:nvPr/>
        </p:nvSpPr>
        <p:spPr>
          <a:xfrm>
            <a:off x="0" y="0"/>
            <a:ext cx="9144000" cy="713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4"/>
          <p:cNvSpPr txBox="1">
            <a:spLocks noGrp="1"/>
          </p:cNvSpPr>
          <p:nvPr>
            <p:ph type="title"/>
          </p:nvPr>
        </p:nvSpPr>
        <p:spPr>
          <a:xfrm>
            <a:off x="235200" y="106650"/>
            <a:ext cx="8707200" cy="535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Font typeface="Verdana"/>
              <a:buNone/>
              <a:defRPr sz="2600">
                <a:solidFill>
                  <a:schemeClr val="dk2"/>
                </a:solidFill>
                <a:latin typeface="Verdana"/>
                <a:ea typeface="Verdana"/>
                <a:cs typeface="Verdana"/>
                <a:sym typeface="Verdana"/>
              </a:defRPr>
            </a:lvl1pPr>
            <a:lvl2pPr lvl="1">
              <a:spcBef>
                <a:spcPts val="0"/>
              </a:spcBef>
              <a:spcAft>
                <a:spcPts val="0"/>
              </a:spcAft>
              <a:buClr>
                <a:schemeClr val="dk2"/>
              </a:buClr>
              <a:buSzPts val="2600"/>
              <a:buFont typeface="Verdana"/>
              <a:buNone/>
              <a:defRPr sz="2600">
                <a:solidFill>
                  <a:schemeClr val="dk2"/>
                </a:solidFill>
                <a:latin typeface="Verdana"/>
                <a:ea typeface="Verdana"/>
                <a:cs typeface="Verdana"/>
                <a:sym typeface="Verdana"/>
              </a:defRPr>
            </a:lvl2pPr>
            <a:lvl3pPr lvl="2">
              <a:spcBef>
                <a:spcPts val="0"/>
              </a:spcBef>
              <a:spcAft>
                <a:spcPts val="0"/>
              </a:spcAft>
              <a:buClr>
                <a:schemeClr val="dk2"/>
              </a:buClr>
              <a:buSzPts val="2600"/>
              <a:buFont typeface="Verdana"/>
              <a:buNone/>
              <a:defRPr sz="2600">
                <a:solidFill>
                  <a:schemeClr val="dk2"/>
                </a:solidFill>
                <a:latin typeface="Verdana"/>
                <a:ea typeface="Verdana"/>
                <a:cs typeface="Verdana"/>
                <a:sym typeface="Verdana"/>
              </a:defRPr>
            </a:lvl3pPr>
            <a:lvl4pPr lvl="3">
              <a:spcBef>
                <a:spcPts val="0"/>
              </a:spcBef>
              <a:spcAft>
                <a:spcPts val="0"/>
              </a:spcAft>
              <a:buClr>
                <a:schemeClr val="dk2"/>
              </a:buClr>
              <a:buSzPts val="2600"/>
              <a:buFont typeface="Verdana"/>
              <a:buNone/>
              <a:defRPr sz="2600">
                <a:solidFill>
                  <a:schemeClr val="dk2"/>
                </a:solidFill>
                <a:latin typeface="Verdana"/>
                <a:ea typeface="Verdana"/>
                <a:cs typeface="Verdana"/>
                <a:sym typeface="Verdana"/>
              </a:defRPr>
            </a:lvl4pPr>
            <a:lvl5pPr lvl="4">
              <a:spcBef>
                <a:spcPts val="0"/>
              </a:spcBef>
              <a:spcAft>
                <a:spcPts val="0"/>
              </a:spcAft>
              <a:buClr>
                <a:schemeClr val="dk2"/>
              </a:buClr>
              <a:buSzPts val="2600"/>
              <a:buFont typeface="Verdana"/>
              <a:buNone/>
              <a:defRPr sz="2600">
                <a:solidFill>
                  <a:schemeClr val="dk2"/>
                </a:solidFill>
                <a:latin typeface="Verdana"/>
                <a:ea typeface="Verdana"/>
                <a:cs typeface="Verdana"/>
                <a:sym typeface="Verdana"/>
              </a:defRPr>
            </a:lvl5pPr>
            <a:lvl6pPr lvl="5">
              <a:spcBef>
                <a:spcPts val="0"/>
              </a:spcBef>
              <a:spcAft>
                <a:spcPts val="0"/>
              </a:spcAft>
              <a:buClr>
                <a:schemeClr val="dk2"/>
              </a:buClr>
              <a:buSzPts val="2600"/>
              <a:buFont typeface="Verdana"/>
              <a:buNone/>
              <a:defRPr sz="2600">
                <a:solidFill>
                  <a:schemeClr val="dk2"/>
                </a:solidFill>
                <a:latin typeface="Verdana"/>
                <a:ea typeface="Verdana"/>
                <a:cs typeface="Verdana"/>
                <a:sym typeface="Verdana"/>
              </a:defRPr>
            </a:lvl6pPr>
            <a:lvl7pPr lvl="6">
              <a:spcBef>
                <a:spcPts val="0"/>
              </a:spcBef>
              <a:spcAft>
                <a:spcPts val="0"/>
              </a:spcAft>
              <a:buClr>
                <a:schemeClr val="dk2"/>
              </a:buClr>
              <a:buSzPts val="2600"/>
              <a:buFont typeface="Verdana"/>
              <a:buNone/>
              <a:defRPr sz="2600">
                <a:solidFill>
                  <a:schemeClr val="dk2"/>
                </a:solidFill>
                <a:latin typeface="Verdana"/>
                <a:ea typeface="Verdana"/>
                <a:cs typeface="Verdana"/>
                <a:sym typeface="Verdana"/>
              </a:defRPr>
            </a:lvl7pPr>
            <a:lvl8pPr lvl="7">
              <a:spcBef>
                <a:spcPts val="0"/>
              </a:spcBef>
              <a:spcAft>
                <a:spcPts val="0"/>
              </a:spcAft>
              <a:buClr>
                <a:schemeClr val="dk2"/>
              </a:buClr>
              <a:buSzPts val="2600"/>
              <a:buFont typeface="Verdana"/>
              <a:buNone/>
              <a:defRPr sz="2600">
                <a:solidFill>
                  <a:schemeClr val="dk2"/>
                </a:solidFill>
                <a:latin typeface="Verdana"/>
                <a:ea typeface="Verdana"/>
                <a:cs typeface="Verdana"/>
                <a:sym typeface="Verdana"/>
              </a:defRPr>
            </a:lvl8pPr>
            <a:lvl9pPr lvl="8">
              <a:spcBef>
                <a:spcPts val="0"/>
              </a:spcBef>
              <a:spcAft>
                <a:spcPts val="0"/>
              </a:spcAft>
              <a:buClr>
                <a:schemeClr val="dk2"/>
              </a:buClr>
              <a:buSzPts val="2600"/>
              <a:buFont typeface="Verdana"/>
              <a:buNone/>
              <a:defRPr sz="2600">
                <a:solidFill>
                  <a:schemeClr val="dk2"/>
                </a:solidFill>
                <a:latin typeface="Verdana"/>
                <a:ea typeface="Verdana"/>
                <a:cs typeface="Verdana"/>
                <a:sym typeface="Verdana"/>
              </a:defRPr>
            </a:lvl9pPr>
          </a:lstStyle>
          <a:p>
            <a:r>
              <a:rPr lang="en-US"/>
              <a:t>Click to edit Master title style</a:t>
            </a:r>
            <a:endParaRPr/>
          </a:p>
        </p:txBody>
      </p:sp>
      <p:sp>
        <p:nvSpPr>
          <p:cNvPr id="29" name="Google Shape;29;p4"/>
          <p:cNvSpPr txBox="1">
            <a:spLocks noGrp="1"/>
          </p:cNvSpPr>
          <p:nvPr>
            <p:ph type="body" idx="1"/>
          </p:nvPr>
        </p:nvSpPr>
        <p:spPr>
          <a:xfrm>
            <a:off x="130629" y="667657"/>
            <a:ext cx="8824685" cy="4257443"/>
          </a:xfrm>
          <a:prstGeom prst="rect">
            <a:avLst/>
          </a:prstGeom>
        </p:spPr>
        <p:txBody>
          <a:bodyPr spcFirstLastPara="1" wrap="square" lIns="91425" tIns="91425" rIns="91425" bIns="91425" anchor="t" anchorCtr="0">
            <a:noAutofit/>
          </a:bodyPr>
          <a:lstStyle>
            <a:lvl1pPr marL="457200" lvl="0" indent="-342900">
              <a:lnSpc>
                <a:spcPct val="120000"/>
              </a:lnSpc>
              <a:spcBef>
                <a:spcPts val="600"/>
              </a:spcBef>
              <a:spcAft>
                <a:spcPts val="600"/>
              </a:spcAft>
              <a:buSzPts val="1800"/>
              <a:buFont typeface="Verdana"/>
              <a:buChar char="●"/>
              <a:defRPr sz="1800">
                <a:latin typeface="Verdana"/>
                <a:ea typeface="Verdana"/>
                <a:cs typeface="Verdana"/>
                <a:sym typeface="Verdana"/>
              </a:defRPr>
            </a:lvl1pPr>
            <a:lvl2pPr marL="914400" lvl="1" indent="-342900">
              <a:spcBef>
                <a:spcPts val="1600"/>
              </a:spcBef>
              <a:spcAft>
                <a:spcPts val="0"/>
              </a:spcAft>
              <a:buSzPts val="1800"/>
              <a:buFont typeface="Verdana"/>
              <a:buChar char="○"/>
              <a:defRPr sz="1800">
                <a:latin typeface="Verdana"/>
                <a:ea typeface="Verdana"/>
                <a:cs typeface="Verdana"/>
                <a:sym typeface="Verdana"/>
              </a:defRPr>
            </a:lvl2pPr>
            <a:lvl3pPr marL="1371600" lvl="2" indent="-342900">
              <a:spcBef>
                <a:spcPts val="1600"/>
              </a:spcBef>
              <a:spcAft>
                <a:spcPts val="0"/>
              </a:spcAft>
              <a:buSzPts val="1800"/>
              <a:buFont typeface="Verdana"/>
              <a:buChar char="■"/>
              <a:defRPr sz="1800">
                <a:latin typeface="Verdana"/>
                <a:ea typeface="Verdana"/>
                <a:cs typeface="Verdana"/>
                <a:sym typeface="Verdana"/>
              </a:defRPr>
            </a:lvl3pPr>
            <a:lvl4pPr marL="1828800" lvl="3" indent="-342900">
              <a:spcBef>
                <a:spcPts val="1600"/>
              </a:spcBef>
              <a:spcAft>
                <a:spcPts val="0"/>
              </a:spcAft>
              <a:buSzPts val="1800"/>
              <a:buFont typeface="Verdana"/>
              <a:buChar char="●"/>
              <a:defRPr sz="1800">
                <a:latin typeface="Verdana"/>
                <a:ea typeface="Verdana"/>
                <a:cs typeface="Verdana"/>
                <a:sym typeface="Verdana"/>
              </a:defRPr>
            </a:lvl4pPr>
            <a:lvl5pPr marL="2286000" lvl="4" indent="-342900">
              <a:spcBef>
                <a:spcPts val="1600"/>
              </a:spcBef>
              <a:spcAft>
                <a:spcPts val="0"/>
              </a:spcAft>
              <a:buSzPts val="1800"/>
              <a:buFont typeface="Verdana"/>
              <a:buChar char="○"/>
              <a:defRPr sz="1800">
                <a:latin typeface="Verdana"/>
                <a:ea typeface="Verdana"/>
                <a:cs typeface="Verdana"/>
                <a:sym typeface="Verdana"/>
              </a:defRPr>
            </a:lvl5pPr>
            <a:lvl6pPr marL="2743200" lvl="5" indent="-342900">
              <a:spcBef>
                <a:spcPts val="1600"/>
              </a:spcBef>
              <a:spcAft>
                <a:spcPts val="0"/>
              </a:spcAft>
              <a:buSzPts val="1800"/>
              <a:buFont typeface="Verdana"/>
              <a:buChar char="■"/>
              <a:defRPr sz="1800">
                <a:latin typeface="Verdana"/>
                <a:ea typeface="Verdana"/>
                <a:cs typeface="Verdana"/>
                <a:sym typeface="Verdana"/>
              </a:defRPr>
            </a:lvl6pPr>
            <a:lvl7pPr marL="3200400" lvl="6" indent="-342900">
              <a:spcBef>
                <a:spcPts val="1600"/>
              </a:spcBef>
              <a:spcAft>
                <a:spcPts val="0"/>
              </a:spcAft>
              <a:buSzPts val="1800"/>
              <a:buFont typeface="Verdana"/>
              <a:buChar char="●"/>
              <a:defRPr sz="1800">
                <a:latin typeface="Verdana"/>
                <a:ea typeface="Verdana"/>
                <a:cs typeface="Verdana"/>
                <a:sym typeface="Verdana"/>
              </a:defRPr>
            </a:lvl7pPr>
            <a:lvl8pPr marL="3657600" lvl="7" indent="-342900">
              <a:spcBef>
                <a:spcPts val="1600"/>
              </a:spcBef>
              <a:spcAft>
                <a:spcPts val="0"/>
              </a:spcAft>
              <a:buSzPts val="1800"/>
              <a:buFont typeface="Verdana"/>
              <a:buChar char="○"/>
              <a:defRPr sz="1800">
                <a:latin typeface="Verdana"/>
                <a:ea typeface="Verdana"/>
                <a:cs typeface="Verdana"/>
                <a:sym typeface="Verdana"/>
              </a:defRPr>
            </a:lvl8pPr>
            <a:lvl9pPr marL="4114800" lvl="8" indent="-342900">
              <a:spcBef>
                <a:spcPts val="1600"/>
              </a:spcBef>
              <a:spcAft>
                <a:spcPts val="1600"/>
              </a:spcAft>
              <a:buSzPts val="1800"/>
              <a:buFont typeface="Verdana"/>
              <a:buChar char="■"/>
              <a:defRPr sz="1800">
                <a:latin typeface="Verdana"/>
                <a:ea typeface="Verdana"/>
                <a:cs typeface="Verdana"/>
                <a:sym typeface="Verdana"/>
              </a:defRPr>
            </a:lvl9pPr>
          </a:lstStyle>
          <a:p>
            <a:pPr lvl="0"/>
            <a:r>
              <a:rPr lang="en-US"/>
              <a:t>Click to edit Master text styles</a:t>
            </a:r>
          </a:p>
        </p:txBody>
      </p:sp>
    </p:spTree>
    <p:extLst>
      <p:ext uri="{BB962C8B-B14F-4D97-AF65-F5344CB8AC3E}">
        <p14:creationId xmlns:p14="http://schemas.microsoft.com/office/powerpoint/2010/main" val="28759753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body" preserve="1" userDrawn="1">
  <p:cSld name="Compare">
    <p:spTree>
      <p:nvGrpSpPr>
        <p:cNvPr id="1" name="Shape 23"/>
        <p:cNvGrpSpPr/>
        <p:nvPr/>
      </p:nvGrpSpPr>
      <p:grpSpPr>
        <a:xfrm>
          <a:off x="0" y="0"/>
          <a:ext cx="0" cy="0"/>
          <a:chOff x="0" y="0"/>
          <a:chExt cx="0" cy="0"/>
        </a:xfrm>
      </p:grpSpPr>
      <p:sp>
        <p:nvSpPr>
          <p:cNvPr id="24" name="Google Shape;24;p4"/>
          <p:cNvSpPr/>
          <p:nvPr/>
        </p:nvSpPr>
        <p:spPr>
          <a:xfrm>
            <a:off x="133004" y="66502"/>
            <a:ext cx="4156364" cy="646598"/>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Verdana" panose="020B0604030504040204" pitchFamily="34" charset="0"/>
              <a:ea typeface="Verdana" panose="020B0604030504040204" pitchFamily="34" charset="0"/>
              <a:cs typeface="Verdana" panose="020B0604030504040204" pitchFamily="34" charset="0"/>
            </a:endParaRPr>
          </a:p>
        </p:txBody>
      </p:sp>
      <p:sp>
        <p:nvSpPr>
          <p:cNvPr id="29" name="Google Shape;29;p4"/>
          <p:cNvSpPr txBox="1">
            <a:spLocks noGrp="1"/>
          </p:cNvSpPr>
          <p:nvPr>
            <p:ph type="body" idx="1"/>
          </p:nvPr>
        </p:nvSpPr>
        <p:spPr>
          <a:xfrm>
            <a:off x="-101600" y="627063"/>
            <a:ext cx="4390968" cy="4385511"/>
          </a:xfrm>
          <a:prstGeom prst="rect">
            <a:avLst/>
          </a:prstGeom>
        </p:spPr>
        <p:txBody>
          <a:bodyPr spcFirstLastPara="1" wrap="square" lIns="91425" tIns="91425" rIns="91425" bIns="91425" anchor="t" anchorCtr="0">
            <a:noAutofit/>
          </a:bodyPr>
          <a:lstStyle>
            <a:lvl1pPr marL="457200" lvl="0" indent="-342900">
              <a:lnSpc>
                <a:spcPct val="120000"/>
              </a:lnSpc>
              <a:spcBef>
                <a:spcPts val="400"/>
              </a:spcBef>
              <a:spcAft>
                <a:spcPts val="400"/>
              </a:spcAft>
              <a:buSzPts val="1800"/>
              <a:buFont typeface="Verdana"/>
              <a:buChar char="●"/>
              <a:defRPr sz="1800">
                <a:latin typeface="Verdana"/>
                <a:ea typeface="Verdana"/>
                <a:cs typeface="Verdana"/>
                <a:sym typeface="Verdana"/>
              </a:defRPr>
            </a:lvl1pPr>
            <a:lvl2pPr marL="914400" lvl="1" indent="-342900">
              <a:spcBef>
                <a:spcPts val="1600"/>
              </a:spcBef>
              <a:spcAft>
                <a:spcPts val="0"/>
              </a:spcAft>
              <a:buSzPts val="1800"/>
              <a:buFont typeface="Verdana"/>
              <a:buChar char="○"/>
              <a:defRPr sz="1800">
                <a:latin typeface="Verdana"/>
                <a:ea typeface="Verdana"/>
                <a:cs typeface="Verdana"/>
                <a:sym typeface="Verdana"/>
              </a:defRPr>
            </a:lvl2pPr>
            <a:lvl3pPr marL="1371600" lvl="2" indent="-342900">
              <a:spcBef>
                <a:spcPts val="1600"/>
              </a:spcBef>
              <a:spcAft>
                <a:spcPts val="0"/>
              </a:spcAft>
              <a:buSzPts val="1800"/>
              <a:buFont typeface="Verdana"/>
              <a:buChar char="■"/>
              <a:defRPr sz="1800">
                <a:latin typeface="Verdana"/>
                <a:ea typeface="Verdana"/>
                <a:cs typeface="Verdana"/>
                <a:sym typeface="Verdana"/>
              </a:defRPr>
            </a:lvl3pPr>
            <a:lvl4pPr marL="1828800" lvl="3" indent="-342900">
              <a:spcBef>
                <a:spcPts val="1600"/>
              </a:spcBef>
              <a:spcAft>
                <a:spcPts val="0"/>
              </a:spcAft>
              <a:buSzPts val="1800"/>
              <a:buFont typeface="Verdana"/>
              <a:buChar char="●"/>
              <a:defRPr sz="1800">
                <a:latin typeface="Verdana"/>
                <a:ea typeface="Verdana"/>
                <a:cs typeface="Verdana"/>
                <a:sym typeface="Verdana"/>
              </a:defRPr>
            </a:lvl4pPr>
            <a:lvl5pPr marL="2286000" lvl="4" indent="-342900">
              <a:spcBef>
                <a:spcPts val="1600"/>
              </a:spcBef>
              <a:spcAft>
                <a:spcPts val="0"/>
              </a:spcAft>
              <a:buSzPts val="1800"/>
              <a:buFont typeface="Verdana"/>
              <a:buChar char="○"/>
              <a:defRPr sz="1800">
                <a:latin typeface="Verdana"/>
                <a:ea typeface="Verdana"/>
                <a:cs typeface="Verdana"/>
                <a:sym typeface="Verdana"/>
              </a:defRPr>
            </a:lvl5pPr>
            <a:lvl6pPr marL="2743200" lvl="5" indent="-342900">
              <a:spcBef>
                <a:spcPts val="1600"/>
              </a:spcBef>
              <a:spcAft>
                <a:spcPts val="0"/>
              </a:spcAft>
              <a:buSzPts val="1800"/>
              <a:buFont typeface="Verdana"/>
              <a:buChar char="■"/>
              <a:defRPr sz="1800">
                <a:latin typeface="Verdana"/>
                <a:ea typeface="Verdana"/>
                <a:cs typeface="Verdana"/>
                <a:sym typeface="Verdana"/>
              </a:defRPr>
            </a:lvl6pPr>
            <a:lvl7pPr marL="3200400" lvl="6" indent="-342900">
              <a:spcBef>
                <a:spcPts val="1600"/>
              </a:spcBef>
              <a:spcAft>
                <a:spcPts val="0"/>
              </a:spcAft>
              <a:buSzPts val="1800"/>
              <a:buFont typeface="Verdana"/>
              <a:buChar char="●"/>
              <a:defRPr sz="1800">
                <a:latin typeface="Verdana"/>
                <a:ea typeface="Verdana"/>
                <a:cs typeface="Verdana"/>
                <a:sym typeface="Verdana"/>
              </a:defRPr>
            </a:lvl7pPr>
            <a:lvl8pPr marL="3657600" lvl="7" indent="-342900">
              <a:spcBef>
                <a:spcPts val="1600"/>
              </a:spcBef>
              <a:spcAft>
                <a:spcPts val="0"/>
              </a:spcAft>
              <a:buSzPts val="1800"/>
              <a:buFont typeface="Verdana"/>
              <a:buChar char="○"/>
              <a:defRPr sz="1800">
                <a:latin typeface="Verdana"/>
                <a:ea typeface="Verdana"/>
                <a:cs typeface="Verdana"/>
                <a:sym typeface="Verdana"/>
              </a:defRPr>
            </a:lvl8pPr>
            <a:lvl9pPr marL="4114800" lvl="8" indent="-342900">
              <a:spcBef>
                <a:spcPts val="1600"/>
              </a:spcBef>
              <a:spcAft>
                <a:spcPts val="1600"/>
              </a:spcAft>
              <a:buSzPts val="1800"/>
              <a:buFont typeface="Verdana"/>
              <a:buChar char="■"/>
              <a:defRPr sz="1800">
                <a:latin typeface="Verdana"/>
                <a:ea typeface="Verdana"/>
                <a:cs typeface="Verdana"/>
                <a:sym typeface="Verdana"/>
              </a:defRPr>
            </a:lvl9pPr>
          </a:lstStyle>
          <a:p>
            <a:pPr lvl="0"/>
            <a:r>
              <a:rPr lang="en-US"/>
              <a:t>Click to edit Master text styles</a:t>
            </a:r>
          </a:p>
        </p:txBody>
      </p:sp>
      <p:sp>
        <p:nvSpPr>
          <p:cNvPr id="9" name="Google Shape;29;p4">
            <a:extLst>
              <a:ext uri="{FF2B5EF4-FFF2-40B4-BE49-F238E27FC236}">
                <a16:creationId xmlns:a16="http://schemas.microsoft.com/office/drawing/2014/main" id="{D34BD757-B64C-5341-9F8C-4C7B02691D88}"/>
              </a:ext>
            </a:extLst>
          </p:cNvPr>
          <p:cNvSpPr txBox="1">
            <a:spLocks noGrp="1"/>
          </p:cNvSpPr>
          <p:nvPr>
            <p:ph type="body" idx="10"/>
          </p:nvPr>
        </p:nvSpPr>
        <p:spPr>
          <a:xfrm>
            <a:off x="4296229" y="627063"/>
            <a:ext cx="4689829" cy="4385511"/>
          </a:xfrm>
          <a:prstGeom prst="rect">
            <a:avLst/>
          </a:prstGeom>
        </p:spPr>
        <p:txBody>
          <a:bodyPr spcFirstLastPara="1" wrap="square" lIns="91425" tIns="91425" rIns="91425" bIns="91425" anchor="t" anchorCtr="0">
            <a:noAutofit/>
          </a:bodyPr>
          <a:lstStyle>
            <a:lvl1pPr marL="457200" lvl="0" indent="-342900">
              <a:lnSpc>
                <a:spcPct val="120000"/>
              </a:lnSpc>
              <a:spcBef>
                <a:spcPts val="400"/>
              </a:spcBef>
              <a:spcAft>
                <a:spcPts val="400"/>
              </a:spcAft>
              <a:buSzPts val="1800"/>
              <a:buFont typeface="Verdana"/>
              <a:buChar char="●"/>
              <a:defRPr sz="1800">
                <a:latin typeface="Verdana"/>
                <a:ea typeface="Verdana"/>
                <a:cs typeface="Verdana"/>
                <a:sym typeface="Verdana"/>
              </a:defRPr>
            </a:lvl1pPr>
            <a:lvl2pPr marL="914400" lvl="1" indent="-342900">
              <a:spcBef>
                <a:spcPts val="1600"/>
              </a:spcBef>
              <a:spcAft>
                <a:spcPts val="0"/>
              </a:spcAft>
              <a:buSzPts val="1800"/>
              <a:buFont typeface="Verdana"/>
              <a:buChar char="○"/>
              <a:defRPr sz="1800">
                <a:latin typeface="Verdana"/>
                <a:ea typeface="Verdana"/>
                <a:cs typeface="Verdana"/>
                <a:sym typeface="Verdana"/>
              </a:defRPr>
            </a:lvl2pPr>
            <a:lvl3pPr marL="1371600" lvl="2" indent="-342900">
              <a:spcBef>
                <a:spcPts val="1600"/>
              </a:spcBef>
              <a:spcAft>
                <a:spcPts val="0"/>
              </a:spcAft>
              <a:buSzPts val="1800"/>
              <a:buFont typeface="Verdana"/>
              <a:buChar char="■"/>
              <a:defRPr sz="1800">
                <a:latin typeface="Verdana"/>
                <a:ea typeface="Verdana"/>
                <a:cs typeface="Verdana"/>
                <a:sym typeface="Verdana"/>
              </a:defRPr>
            </a:lvl3pPr>
            <a:lvl4pPr marL="1828800" lvl="3" indent="-342900">
              <a:spcBef>
                <a:spcPts val="1600"/>
              </a:spcBef>
              <a:spcAft>
                <a:spcPts val="0"/>
              </a:spcAft>
              <a:buSzPts val="1800"/>
              <a:buFont typeface="Verdana"/>
              <a:buChar char="●"/>
              <a:defRPr sz="1800">
                <a:latin typeface="Verdana"/>
                <a:ea typeface="Verdana"/>
                <a:cs typeface="Verdana"/>
                <a:sym typeface="Verdana"/>
              </a:defRPr>
            </a:lvl4pPr>
            <a:lvl5pPr marL="2286000" lvl="4" indent="-342900">
              <a:spcBef>
                <a:spcPts val="1600"/>
              </a:spcBef>
              <a:spcAft>
                <a:spcPts val="0"/>
              </a:spcAft>
              <a:buSzPts val="1800"/>
              <a:buFont typeface="Verdana"/>
              <a:buChar char="○"/>
              <a:defRPr sz="1800">
                <a:latin typeface="Verdana"/>
                <a:ea typeface="Verdana"/>
                <a:cs typeface="Verdana"/>
                <a:sym typeface="Verdana"/>
              </a:defRPr>
            </a:lvl5pPr>
            <a:lvl6pPr marL="2743200" lvl="5" indent="-342900">
              <a:spcBef>
                <a:spcPts val="1600"/>
              </a:spcBef>
              <a:spcAft>
                <a:spcPts val="0"/>
              </a:spcAft>
              <a:buSzPts val="1800"/>
              <a:buFont typeface="Verdana"/>
              <a:buChar char="■"/>
              <a:defRPr sz="1800">
                <a:latin typeface="Verdana"/>
                <a:ea typeface="Verdana"/>
                <a:cs typeface="Verdana"/>
                <a:sym typeface="Verdana"/>
              </a:defRPr>
            </a:lvl6pPr>
            <a:lvl7pPr marL="3200400" lvl="6" indent="-342900">
              <a:spcBef>
                <a:spcPts val="1600"/>
              </a:spcBef>
              <a:spcAft>
                <a:spcPts val="0"/>
              </a:spcAft>
              <a:buSzPts val="1800"/>
              <a:buFont typeface="Verdana"/>
              <a:buChar char="●"/>
              <a:defRPr sz="1800">
                <a:latin typeface="Verdana"/>
                <a:ea typeface="Verdana"/>
                <a:cs typeface="Verdana"/>
                <a:sym typeface="Verdana"/>
              </a:defRPr>
            </a:lvl7pPr>
            <a:lvl8pPr marL="3657600" lvl="7" indent="-342900">
              <a:spcBef>
                <a:spcPts val="1600"/>
              </a:spcBef>
              <a:spcAft>
                <a:spcPts val="0"/>
              </a:spcAft>
              <a:buSzPts val="1800"/>
              <a:buFont typeface="Verdana"/>
              <a:buChar char="○"/>
              <a:defRPr sz="1800">
                <a:latin typeface="Verdana"/>
                <a:ea typeface="Verdana"/>
                <a:cs typeface="Verdana"/>
                <a:sym typeface="Verdana"/>
              </a:defRPr>
            </a:lvl8pPr>
            <a:lvl9pPr marL="4114800" lvl="8" indent="-342900">
              <a:spcBef>
                <a:spcPts val="1600"/>
              </a:spcBef>
              <a:spcAft>
                <a:spcPts val="1600"/>
              </a:spcAft>
              <a:buSzPts val="1800"/>
              <a:buFont typeface="Verdana"/>
              <a:buChar char="■"/>
              <a:defRPr sz="1800">
                <a:latin typeface="Verdana"/>
                <a:ea typeface="Verdana"/>
                <a:cs typeface="Verdana"/>
                <a:sym typeface="Verdana"/>
              </a:defRPr>
            </a:lvl9pPr>
          </a:lstStyle>
          <a:p>
            <a:pPr lvl="0"/>
            <a:r>
              <a:rPr lang="en-US"/>
              <a:t>Click to edit Master text styles</a:t>
            </a:r>
          </a:p>
        </p:txBody>
      </p:sp>
      <p:sp>
        <p:nvSpPr>
          <p:cNvPr id="10" name="Google Shape;24;p4">
            <a:extLst>
              <a:ext uri="{FF2B5EF4-FFF2-40B4-BE49-F238E27FC236}">
                <a16:creationId xmlns:a16="http://schemas.microsoft.com/office/drawing/2014/main" id="{49AEFE09-D6C4-294D-92E1-61561C66FD7B}"/>
              </a:ext>
            </a:extLst>
          </p:cNvPr>
          <p:cNvSpPr/>
          <p:nvPr userDrawn="1"/>
        </p:nvSpPr>
        <p:spPr>
          <a:xfrm>
            <a:off x="4538749" y="66502"/>
            <a:ext cx="4447309" cy="646598"/>
          </a:xfrm>
          <a:prstGeom prst="rect">
            <a:avLst/>
          </a:prstGeom>
          <a:solidFill>
            <a:srgbClr val="FFC00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vi-VN" sz="3200">
              <a:latin typeface="Verdana" panose="020B0604030504040204" pitchFamily="34" charset="0"/>
              <a:ea typeface="Verdana" panose="020B0604030504040204" pitchFamily="34" charset="0"/>
              <a:cs typeface="Verdana" panose="020B0604030504040204" pitchFamily="34" charset="0"/>
            </a:endParaRPr>
          </a:p>
        </p:txBody>
      </p:sp>
      <p:sp>
        <p:nvSpPr>
          <p:cNvPr id="5" name="Text Placeholder 4">
            <a:extLst>
              <a:ext uri="{FF2B5EF4-FFF2-40B4-BE49-F238E27FC236}">
                <a16:creationId xmlns:a16="http://schemas.microsoft.com/office/drawing/2014/main" id="{F381435D-00D5-2E46-A966-68424C76CCC8}"/>
              </a:ext>
            </a:extLst>
          </p:cNvPr>
          <p:cNvSpPr>
            <a:spLocks noGrp="1"/>
          </p:cNvSpPr>
          <p:nvPr>
            <p:ph type="body" sz="quarter" idx="11" hasCustomPrompt="1"/>
          </p:nvPr>
        </p:nvSpPr>
        <p:spPr>
          <a:xfrm>
            <a:off x="210235" y="114030"/>
            <a:ext cx="3981439" cy="551538"/>
          </a:xfrm>
        </p:spPr>
        <p:txBody>
          <a:bodyPr vert="horz" anchor="ctr"/>
          <a:lstStyle>
            <a:lvl1pPr marL="72000" indent="0" algn="l">
              <a:lnSpc>
                <a:spcPct val="100000"/>
              </a:lnSpc>
              <a:buNone/>
              <a:defRPr sz="2600" b="1">
                <a:solidFill>
                  <a:schemeClr val="bg2"/>
                </a:solidFill>
              </a:defRPr>
            </a:lvl1pPr>
            <a:lvl2pPr marL="615950" indent="0">
              <a:buNone/>
              <a:defRPr/>
            </a:lvl2pPr>
          </a:lstStyle>
          <a:p>
            <a:pPr lvl="0"/>
            <a:r>
              <a:rPr lang="en-US"/>
              <a:t>Item A</a:t>
            </a:r>
          </a:p>
        </p:txBody>
      </p:sp>
      <p:sp>
        <p:nvSpPr>
          <p:cNvPr id="11" name="Text Placeholder 4">
            <a:extLst>
              <a:ext uri="{FF2B5EF4-FFF2-40B4-BE49-F238E27FC236}">
                <a16:creationId xmlns:a16="http://schemas.microsoft.com/office/drawing/2014/main" id="{8C80F61F-A519-434C-87D7-9ED7C5A064B8}"/>
              </a:ext>
            </a:extLst>
          </p:cNvPr>
          <p:cNvSpPr>
            <a:spLocks noGrp="1"/>
          </p:cNvSpPr>
          <p:nvPr>
            <p:ph type="body" sz="quarter" idx="12" hasCustomPrompt="1"/>
          </p:nvPr>
        </p:nvSpPr>
        <p:spPr>
          <a:xfrm>
            <a:off x="4651414" y="115327"/>
            <a:ext cx="4249825" cy="551538"/>
          </a:xfrm>
        </p:spPr>
        <p:txBody>
          <a:bodyPr vert="horz" anchor="ctr"/>
          <a:lstStyle>
            <a:lvl1pPr marL="72000" indent="0" algn="l">
              <a:lnSpc>
                <a:spcPct val="100000"/>
              </a:lnSpc>
              <a:buNone/>
              <a:defRPr sz="2600" b="1">
                <a:solidFill>
                  <a:schemeClr val="bg2"/>
                </a:solidFill>
              </a:defRPr>
            </a:lvl1pPr>
            <a:lvl2pPr marL="615950" indent="0">
              <a:buNone/>
              <a:defRPr/>
            </a:lvl2pPr>
          </a:lstStyle>
          <a:p>
            <a:pPr lvl="0"/>
            <a:r>
              <a:rPr lang="en-US"/>
              <a:t>Item B</a:t>
            </a:r>
          </a:p>
        </p:txBody>
      </p:sp>
    </p:spTree>
    <p:extLst>
      <p:ext uri="{BB962C8B-B14F-4D97-AF65-F5344CB8AC3E}">
        <p14:creationId xmlns:p14="http://schemas.microsoft.com/office/powerpoint/2010/main" val="1609961249"/>
      </p:ext>
    </p:extLst>
  </p:cSld>
  <p:clrMapOvr>
    <a:masterClrMapping/>
  </p:clrMapOvr>
  <p:extLst>
    <p:ext uri="{DCECCB84-F9BA-43D5-87BE-67443E8EF086}">
      <p15:sldGuideLst xmlns:p15="http://schemas.microsoft.com/office/powerpoint/2012/main">
        <p15:guide id="1" orient="horz" pos="395" userDrawn="1">
          <p15:clr>
            <a:srgbClr val="FBAE40"/>
          </p15:clr>
        </p15:guide>
        <p15:guide id="2" pos="288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EmptyWhite">
    <p:spTree>
      <p:nvGrpSpPr>
        <p:cNvPr id="1" name=""/>
        <p:cNvGrpSpPr/>
        <p:nvPr/>
      </p:nvGrpSpPr>
      <p:grpSpPr>
        <a:xfrm>
          <a:off x="0" y="0"/>
          <a:ext cx="0" cy="0"/>
          <a:chOff x="0" y="0"/>
          <a:chExt cx="0" cy="0"/>
        </a:xfrm>
      </p:grpSpPr>
    </p:spTree>
    <p:extLst>
      <p:ext uri="{BB962C8B-B14F-4D97-AF65-F5344CB8AC3E}">
        <p14:creationId xmlns:p14="http://schemas.microsoft.com/office/powerpoint/2010/main" val="2907702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EmptyWhite">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ECA6B3A-911E-F24D-BB0D-EA968747D6D5}"/>
              </a:ext>
            </a:extLst>
          </p:cNvPr>
          <p:cNvSpPr>
            <a:spLocks noGrp="1"/>
          </p:cNvSpPr>
          <p:nvPr>
            <p:ph sz="quarter" idx="10"/>
          </p:nvPr>
        </p:nvSpPr>
        <p:spPr>
          <a:xfrm>
            <a:off x="179173" y="191530"/>
            <a:ext cx="8748584" cy="47758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625645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EmptyBlack">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630798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EmptyBlack">
    <p:bg>
      <p:bgPr>
        <a:solidFill>
          <a:schemeClr val="bg2"/>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9B192DB-C740-4947-A40F-B2CB5B7A4A47}"/>
              </a:ext>
            </a:extLst>
          </p:cNvPr>
          <p:cNvSpPr>
            <a:spLocks noGrp="1"/>
          </p:cNvSpPr>
          <p:nvPr>
            <p:ph sz="quarter" idx="10"/>
          </p:nvPr>
        </p:nvSpPr>
        <p:spPr>
          <a:xfrm>
            <a:off x="192088" y="203200"/>
            <a:ext cx="8729662" cy="4826000"/>
          </a:xfrm>
        </p:spPr>
        <p:txBody>
          <a:bodyPr/>
          <a:lstStyle>
            <a:lvl1pPr>
              <a:lnSpc>
                <a:spcPct val="120000"/>
              </a:lnSpc>
              <a:spcBef>
                <a:spcPts val="600"/>
              </a:spcBef>
              <a:spcAft>
                <a:spcPts val="600"/>
              </a:spcAft>
              <a:defRPr sz="2800">
                <a:solidFill>
                  <a:schemeClr val="bg1"/>
                </a:solidFill>
              </a:defRPr>
            </a:lvl1pPr>
            <a:lvl2pPr>
              <a:lnSpc>
                <a:spcPct val="120000"/>
              </a:lnSpc>
              <a:spcBef>
                <a:spcPts val="600"/>
              </a:spcBef>
              <a:spcAft>
                <a:spcPts val="600"/>
              </a:spcAft>
              <a:defRPr sz="2400">
                <a:solidFill>
                  <a:schemeClr val="bg1"/>
                </a:solidFill>
              </a:defRPr>
            </a:lvl2pPr>
            <a:lvl3pPr>
              <a:lnSpc>
                <a:spcPct val="120000"/>
              </a:lnSpc>
              <a:spcBef>
                <a:spcPts val="600"/>
              </a:spcBef>
              <a:spcAft>
                <a:spcPts val="600"/>
              </a:spcAft>
              <a:defRPr sz="2400">
                <a:solidFill>
                  <a:schemeClr val="bg1"/>
                </a:solidFill>
              </a:defRPr>
            </a:lvl3pPr>
            <a:lvl4pPr>
              <a:lnSpc>
                <a:spcPct val="120000"/>
              </a:lnSpc>
              <a:spcBef>
                <a:spcPts val="600"/>
              </a:spcBef>
              <a:spcAft>
                <a:spcPts val="600"/>
              </a:spcAft>
              <a:defRPr sz="2400">
                <a:solidFill>
                  <a:schemeClr val="bg1"/>
                </a:solidFill>
              </a:defRPr>
            </a:lvl4pPr>
            <a:lvl5pPr>
              <a:lnSpc>
                <a:spcPct val="120000"/>
              </a:lnSpc>
              <a:spcBef>
                <a:spcPts val="600"/>
              </a:spcBef>
              <a:spcAft>
                <a:spcPts val="600"/>
              </a:spcAft>
              <a:defRPr sz="2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790151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SzPts val="2800"/>
              <a:buFont typeface="Verdana"/>
              <a:buNone/>
              <a:defRPr sz="2800" b="1">
                <a:latin typeface="Verdana"/>
                <a:ea typeface="Verdana"/>
                <a:cs typeface="Verdana"/>
                <a:sym typeface="Verdana"/>
              </a:defRPr>
            </a:lvl1pPr>
            <a:lvl2pPr lvl="1">
              <a:spcBef>
                <a:spcPts val="0"/>
              </a:spcBef>
              <a:spcAft>
                <a:spcPts val="0"/>
              </a:spcAft>
              <a:buSzPts val="2800"/>
              <a:buFont typeface="Raleway"/>
              <a:buNone/>
              <a:defRPr sz="2800" b="1">
                <a:latin typeface="Raleway"/>
                <a:ea typeface="Raleway"/>
                <a:cs typeface="Raleway"/>
                <a:sym typeface="Raleway"/>
              </a:defRPr>
            </a:lvl2pPr>
            <a:lvl3pPr lvl="2">
              <a:spcBef>
                <a:spcPts val="0"/>
              </a:spcBef>
              <a:spcAft>
                <a:spcPts val="0"/>
              </a:spcAft>
              <a:buSzPts val="2800"/>
              <a:buFont typeface="Raleway"/>
              <a:buNone/>
              <a:defRPr sz="2800" b="1">
                <a:latin typeface="Raleway"/>
                <a:ea typeface="Raleway"/>
                <a:cs typeface="Raleway"/>
                <a:sym typeface="Raleway"/>
              </a:defRPr>
            </a:lvl3pPr>
            <a:lvl4pPr lvl="3">
              <a:spcBef>
                <a:spcPts val="0"/>
              </a:spcBef>
              <a:spcAft>
                <a:spcPts val="0"/>
              </a:spcAft>
              <a:buSzPts val="2800"/>
              <a:buFont typeface="Raleway"/>
              <a:buNone/>
              <a:defRPr sz="2800" b="1">
                <a:latin typeface="Raleway"/>
                <a:ea typeface="Raleway"/>
                <a:cs typeface="Raleway"/>
                <a:sym typeface="Raleway"/>
              </a:defRPr>
            </a:lvl4pPr>
            <a:lvl5pPr lvl="4">
              <a:spcBef>
                <a:spcPts val="0"/>
              </a:spcBef>
              <a:spcAft>
                <a:spcPts val="0"/>
              </a:spcAft>
              <a:buSzPts val="2800"/>
              <a:buFont typeface="Raleway"/>
              <a:buNone/>
              <a:defRPr sz="2800" b="1">
                <a:latin typeface="Raleway"/>
                <a:ea typeface="Raleway"/>
                <a:cs typeface="Raleway"/>
                <a:sym typeface="Raleway"/>
              </a:defRPr>
            </a:lvl5pPr>
            <a:lvl6pPr lvl="5">
              <a:spcBef>
                <a:spcPts val="0"/>
              </a:spcBef>
              <a:spcAft>
                <a:spcPts val="0"/>
              </a:spcAft>
              <a:buSzPts val="2800"/>
              <a:buFont typeface="Raleway"/>
              <a:buNone/>
              <a:defRPr sz="2800" b="1">
                <a:latin typeface="Raleway"/>
                <a:ea typeface="Raleway"/>
                <a:cs typeface="Raleway"/>
                <a:sym typeface="Raleway"/>
              </a:defRPr>
            </a:lvl6pPr>
            <a:lvl7pPr lvl="6">
              <a:spcBef>
                <a:spcPts val="0"/>
              </a:spcBef>
              <a:spcAft>
                <a:spcPts val="0"/>
              </a:spcAft>
              <a:buSzPts val="2800"/>
              <a:buFont typeface="Raleway"/>
              <a:buNone/>
              <a:defRPr sz="2800" b="1">
                <a:latin typeface="Raleway"/>
                <a:ea typeface="Raleway"/>
                <a:cs typeface="Raleway"/>
                <a:sym typeface="Raleway"/>
              </a:defRPr>
            </a:lvl7pPr>
            <a:lvl8pPr lvl="7">
              <a:spcBef>
                <a:spcPts val="0"/>
              </a:spcBef>
              <a:spcAft>
                <a:spcPts val="0"/>
              </a:spcAft>
              <a:buSzPts val="2800"/>
              <a:buFont typeface="Raleway"/>
              <a:buNone/>
              <a:defRPr sz="2800" b="1">
                <a:latin typeface="Raleway"/>
                <a:ea typeface="Raleway"/>
                <a:cs typeface="Raleway"/>
                <a:sym typeface="Raleway"/>
              </a:defRPr>
            </a:lvl8pPr>
            <a:lvl9pPr lvl="8">
              <a:spcBef>
                <a:spcPts val="0"/>
              </a:spcBef>
              <a:spcAft>
                <a:spcPts val="0"/>
              </a:spcAft>
              <a:buSzPts val="2800"/>
              <a:buFont typeface="Raleway"/>
              <a:buNone/>
              <a:defRPr sz="2800" b="1">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accent1"/>
              </a:buClr>
              <a:buSzPts val="1300"/>
              <a:buFont typeface="Verdana"/>
              <a:buChar char="●"/>
              <a:defRPr sz="1300">
                <a:solidFill>
                  <a:schemeClr val="accent1"/>
                </a:solidFill>
                <a:latin typeface="Verdana"/>
                <a:ea typeface="Verdana"/>
                <a:cs typeface="Verdana"/>
                <a:sym typeface="Verdana"/>
              </a:defRPr>
            </a:lvl1pPr>
            <a:lvl2pPr marL="914400" lvl="1" indent="-298450">
              <a:lnSpc>
                <a:spcPct val="115000"/>
              </a:lnSpc>
              <a:spcBef>
                <a:spcPts val="1600"/>
              </a:spcBef>
              <a:spcAft>
                <a:spcPts val="0"/>
              </a:spcAft>
              <a:buClr>
                <a:schemeClr val="accent1"/>
              </a:buClr>
              <a:buSzPts val="1100"/>
              <a:buFont typeface="Verdana"/>
              <a:buChar char="○"/>
              <a:defRPr sz="1100">
                <a:solidFill>
                  <a:schemeClr val="accent1"/>
                </a:solidFill>
                <a:latin typeface="Verdana"/>
                <a:ea typeface="Verdana"/>
                <a:cs typeface="Verdana"/>
                <a:sym typeface="Verdana"/>
              </a:defRPr>
            </a:lvl2pPr>
            <a:lvl3pPr marL="1371600" lvl="2" indent="-298450">
              <a:lnSpc>
                <a:spcPct val="115000"/>
              </a:lnSpc>
              <a:spcBef>
                <a:spcPts val="1600"/>
              </a:spcBef>
              <a:spcAft>
                <a:spcPts val="0"/>
              </a:spcAft>
              <a:buClr>
                <a:schemeClr val="accent1"/>
              </a:buClr>
              <a:buSzPts val="1100"/>
              <a:buFont typeface="Verdana"/>
              <a:buChar char="■"/>
              <a:defRPr sz="1100">
                <a:solidFill>
                  <a:schemeClr val="accent1"/>
                </a:solidFill>
                <a:latin typeface="Verdana"/>
                <a:ea typeface="Verdana"/>
                <a:cs typeface="Verdana"/>
                <a:sym typeface="Verdana"/>
              </a:defRPr>
            </a:lvl3pPr>
            <a:lvl4pPr marL="1828800" lvl="3" indent="-298450">
              <a:lnSpc>
                <a:spcPct val="115000"/>
              </a:lnSpc>
              <a:spcBef>
                <a:spcPts val="1600"/>
              </a:spcBef>
              <a:spcAft>
                <a:spcPts val="0"/>
              </a:spcAft>
              <a:buClr>
                <a:schemeClr val="accent1"/>
              </a:buClr>
              <a:buSzPts val="1100"/>
              <a:buFont typeface="Verdana"/>
              <a:buChar char="●"/>
              <a:defRPr sz="1100">
                <a:solidFill>
                  <a:schemeClr val="accent1"/>
                </a:solidFill>
                <a:latin typeface="Verdana"/>
                <a:ea typeface="Verdana"/>
                <a:cs typeface="Verdana"/>
                <a:sym typeface="Verdana"/>
              </a:defRPr>
            </a:lvl4pPr>
            <a:lvl5pPr marL="2286000" lvl="4" indent="-298450">
              <a:lnSpc>
                <a:spcPct val="115000"/>
              </a:lnSpc>
              <a:spcBef>
                <a:spcPts val="1600"/>
              </a:spcBef>
              <a:spcAft>
                <a:spcPts val="0"/>
              </a:spcAft>
              <a:buClr>
                <a:schemeClr val="accent1"/>
              </a:buClr>
              <a:buSzPts val="1100"/>
              <a:buFont typeface="Verdana"/>
              <a:buChar char="○"/>
              <a:defRPr sz="1100">
                <a:solidFill>
                  <a:schemeClr val="accent1"/>
                </a:solidFill>
                <a:latin typeface="Verdana"/>
                <a:ea typeface="Verdana"/>
                <a:cs typeface="Verdana"/>
                <a:sym typeface="Verdana"/>
              </a:defRPr>
            </a:lvl5pPr>
            <a:lvl6pPr marL="2743200" lvl="5" indent="-298450">
              <a:lnSpc>
                <a:spcPct val="115000"/>
              </a:lnSpc>
              <a:spcBef>
                <a:spcPts val="1600"/>
              </a:spcBef>
              <a:spcAft>
                <a:spcPts val="0"/>
              </a:spcAft>
              <a:buClr>
                <a:schemeClr val="accent1"/>
              </a:buClr>
              <a:buSzPts val="1100"/>
              <a:buFont typeface="Verdana"/>
              <a:buChar char="■"/>
              <a:defRPr sz="1100">
                <a:solidFill>
                  <a:schemeClr val="accent1"/>
                </a:solidFill>
                <a:latin typeface="Verdana"/>
                <a:ea typeface="Verdana"/>
                <a:cs typeface="Verdana"/>
                <a:sym typeface="Verdana"/>
              </a:defRPr>
            </a:lvl6pPr>
            <a:lvl7pPr marL="3200400" lvl="6" indent="-298450">
              <a:lnSpc>
                <a:spcPct val="115000"/>
              </a:lnSpc>
              <a:spcBef>
                <a:spcPts val="1600"/>
              </a:spcBef>
              <a:spcAft>
                <a:spcPts val="0"/>
              </a:spcAft>
              <a:buClr>
                <a:schemeClr val="accent1"/>
              </a:buClr>
              <a:buSzPts val="1100"/>
              <a:buFont typeface="Verdana"/>
              <a:buChar char="●"/>
              <a:defRPr sz="1100">
                <a:solidFill>
                  <a:schemeClr val="accent1"/>
                </a:solidFill>
                <a:latin typeface="Verdana"/>
                <a:ea typeface="Verdana"/>
                <a:cs typeface="Verdana"/>
                <a:sym typeface="Verdana"/>
              </a:defRPr>
            </a:lvl7pPr>
            <a:lvl8pPr marL="3657600" lvl="7" indent="-298450">
              <a:lnSpc>
                <a:spcPct val="115000"/>
              </a:lnSpc>
              <a:spcBef>
                <a:spcPts val="1600"/>
              </a:spcBef>
              <a:spcAft>
                <a:spcPts val="0"/>
              </a:spcAft>
              <a:buClr>
                <a:schemeClr val="accent1"/>
              </a:buClr>
              <a:buSzPts val="1100"/>
              <a:buFont typeface="Verdana"/>
              <a:buChar char="○"/>
              <a:defRPr sz="1100">
                <a:solidFill>
                  <a:schemeClr val="accent1"/>
                </a:solidFill>
                <a:latin typeface="Verdana"/>
                <a:ea typeface="Verdana"/>
                <a:cs typeface="Verdana"/>
                <a:sym typeface="Verdana"/>
              </a:defRPr>
            </a:lvl8pPr>
            <a:lvl9pPr marL="4114800" lvl="8" indent="-298450">
              <a:lnSpc>
                <a:spcPct val="115000"/>
              </a:lnSpc>
              <a:spcBef>
                <a:spcPts val="1600"/>
              </a:spcBef>
              <a:spcAft>
                <a:spcPts val="1600"/>
              </a:spcAft>
              <a:buClr>
                <a:schemeClr val="accent1"/>
              </a:buClr>
              <a:buSzPts val="1100"/>
              <a:buFont typeface="Verdana"/>
              <a:buChar char="■"/>
              <a:defRPr sz="1100">
                <a:solidFill>
                  <a:schemeClr val="accent1"/>
                </a:solidFill>
                <a:latin typeface="Verdana"/>
                <a:ea typeface="Verdana"/>
                <a:cs typeface="Verdana"/>
                <a:sym typeface="Verdana"/>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81" r:id="rId2"/>
    <p:sldLayoutId id="2147483687" r:id="rId3"/>
    <p:sldLayoutId id="2147483663" r:id="rId4"/>
    <p:sldLayoutId id="2147483682" r:id="rId5"/>
    <p:sldLayoutId id="2147483683" r:id="rId6"/>
    <p:sldLayoutId id="2147483688" r:id="rId7"/>
    <p:sldLayoutId id="2147483684" r:id="rId8"/>
    <p:sldLayoutId id="2147483689" r:id="rId9"/>
    <p:sldLayoutId id="2147483652" r:id="rId10"/>
    <p:sldLayoutId id="2147483685" r:id="rId11"/>
    <p:sldLayoutId id="2147483686" r:id="rId12"/>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hyperlink" Target="https://gpcoder.com/3898-bieu-thuc-lambda-trong-java-8-lambda-expressions/" TargetMode="External"/><Relationship Id="rId2" Type="http://schemas.openxmlformats.org/officeDocument/2006/relationships/hyperlink" Target="https://gpcoder.com/3869-functional-interface-trong-java-8/" TargetMode="External"/><Relationship Id="rId1" Type="http://schemas.openxmlformats.org/officeDocument/2006/relationships/slideLayout" Target="../slideLayouts/slideLayout4.xml"/><Relationship Id="rId4" Type="http://schemas.openxmlformats.org/officeDocument/2006/relationships/hyperlink" Target="https://gpcoder.com/3882-phuong-thuc-tham-chieu-trong-java-8-method-references/"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ctrTitle"/>
          </p:nvPr>
        </p:nvSpPr>
        <p:spPr>
          <a:xfrm>
            <a:off x="412350" y="1322450"/>
            <a:ext cx="8214300" cy="1664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Java Stream API</a:t>
            </a:r>
            <a:endParaRPr/>
          </a:p>
        </p:txBody>
      </p:sp>
      <p:sp>
        <p:nvSpPr>
          <p:cNvPr id="87" name="Google Shape;87;p13"/>
          <p:cNvSpPr txBox="1">
            <a:spLocks noGrp="1"/>
          </p:cNvSpPr>
          <p:nvPr>
            <p:ph type="subTitle" idx="1"/>
          </p:nvPr>
        </p:nvSpPr>
        <p:spPr>
          <a:xfrm>
            <a:off x="575125" y="3172900"/>
            <a:ext cx="7842600" cy="11070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br>
              <a:rPr lang="en" sz="1800">
                <a:solidFill>
                  <a:srgbClr val="000000"/>
                </a:solidFill>
              </a:rPr>
            </a:br>
            <a:r>
              <a:rPr lang="en" sz="1800">
                <a:solidFill>
                  <a:srgbClr val="000000"/>
                </a:solidFill>
              </a:rPr>
              <a:t>cuong@techmaster.vn</a:t>
            </a:r>
            <a:endParaRPr sz="1800">
              <a:solidFill>
                <a:srgbClr val="000000"/>
              </a:solidFill>
            </a:endParaRPr>
          </a:p>
        </p:txBody>
      </p:sp>
      <p:pic>
        <p:nvPicPr>
          <p:cNvPr id="88" name="Google Shape;88;p13"/>
          <p:cNvPicPr preferRelativeResize="0"/>
          <p:nvPr/>
        </p:nvPicPr>
        <p:blipFill>
          <a:blip r:embed="rId3">
            <a:alphaModFix/>
          </a:blip>
          <a:stretch>
            <a:fillRect/>
          </a:stretch>
        </p:blipFill>
        <p:spPr>
          <a:xfrm>
            <a:off x="7917543" y="50801"/>
            <a:ext cx="1121908" cy="391886"/>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9577704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8F95CB-3151-D741-8114-5BB3E134B9F7}"/>
              </a:ext>
            </a:extLst>
          </p:cNvPr>
          <p:cNvSpPr>
            <a:spLocks noGrp="1"/>
          </p:cNvSpPr>
          <p:nvPr>
            <p:ph type="title"/>
          </p:nvPr>
        </p:nvSpPr>
        <p:spPr/>
        <p:txBody>
          <a:bodyPr/>
          <a:lstStyle/>
          <a:p>
            <a:r>
              <a:rPr lang="en-VN"/>
              <a:t>Cách học Java Stream hiệu quả nhất</a:t>
            </a:r>
          </a:p>
        </p:txBody>
      </p:sp>
      <p:sp>
        <p:nvSpPr>
          <p:cNvPr id="3" name="Text Placeholder 2">
            <a:extLst>
              <a:ext uri="{FF2B5EF4-FFF2-40B4-BE49-F238E27FC236}">
                <a16:creationId xmlns:a16="http://schemas.microsoft.com/office/drawing/2014/main" id="{AACB499F-9C69-674F-9748-7AB710CE2BF2}"/>
              </a:ext>
            </a:extLst>
          </p:cNvPr>
          <p:cNvSpPr>
            <a:spLocks noGrp="1"/>
          </p:cNvSpPr>
          <p:nvPr>
            <p:ph type="body" idx="1"/>
          </p:nvPr>
        </p:nvSpPr>
        <p:spPr/>
        <p:txBody>
          <a:bodyPr/>
          <a:lstStyle/>
          <a:p>
            <a:r>
              <a:rPr lang="en-VN"/>
              <a:t>Hiểu cú pháp Generic, Interface, Fluent API</a:t>
            </a:r>
          </a:p>
          <a:p>
            <a:r>
              <a:rPr lang="en-VN"/>
              <a:t>Không cần viết lệnh stream api quá phức tạp. Nếu cần thiết kết hợp stream api và lập trình xử lý collection cổ điển.</a:t>
            </a:r>
          </a:p>
          <a:p>
            <a:r>
              <a:rPr lang="en-VN"/>
              <a:t>Google tìm ví dụ mẫu, copy lại thành một tập các ví dụ viết thành các hàm test. Khi nào cần mở code ra tham khảo.</a:t>
            </a:r>
          </a:p>
        </p:txBody>
      </p:sp>
    </p:spTree>
    <p:extLst>
      <p:ext uri="{BB962C8B-B14F-4D97-AF65-F5344CB8AC3E}">
        <p14:creationId xmlns:p14="http://schemas.microsoft.com/office/powerpoint/2010/main" val="30317208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974F88-858E-F140-8171-4B78CB37300D}"/>
              </a:ext>
            </a:extLst>
          </p:cNvPr>
          <p:cNvSpPr>
            <a:spLocks noGrp="1"/>
          </p:cNvSpPr>
          <p:nvPr>
            <p:ph type="title"/>
          </p:nvPr>
        </p:nvSpPr>
        <p:spPr>
          <a:xfrm>
            <a:off x="313138" y="1300147"/>
            <a:ext cx="7688400" cy="1518600"/>
          </a:xfrm>
        </p:spPr>
        <p:txBody>
          <a:bodyPr/>
          <a:lstStyle/>
          <a:p>
            <a:r>
              <a:rPr lang="en-VN"/>
              <a:t>Nhập môn</a:t>
            </a:r>
            <a:br>
              <a:rPr lang="en-VN"/>
            </a:br>
            <a:r>
              <a:rPr lang="en-VN"/>
              <a:t>Stream API</a:t>
            </a:r>
          </a:p>
        </p:txBody>
      </p:sp>
      <p:pic>
        <p:nvPicPr>
          <p:cNvPr id="3" name="Picture 2">
            <a:extLst>
              <a:ext uri="{FF2B5EF4-FFF2-40B4-BE49-F238E27FC236}">
                <a16:creationId xmlns:a16="http://schemas.microsoft.com/office/drawing/2014/main" id="{7C45C433-13D8-7B46-870E-3470A9B43AC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07797" y="349404"/>
            <a:ext cx="5636204" cy="4133386"/>
          </a:xfrm>
          <a:prstGeom prst="rect">
            <a:avLst/>
          </a:prstGeom>
          <a:solidFill>
            <a:schemeClr val="bg1"/>
          </a:solidFill>
        </p:spPr>
      </p:pic>
    </p:spTree>
    <p:extLst>
      <p:ext uri="{BB962C8B-B14F-4D97-AF65-F5344CB8AC3E}">
        <p14:creationId xmlns:p14="http://schemas.microsoft.com/office/powerpoint/2010/main" val="3015126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7820CDD-93AF-314A-8D16-9E8C48364FEC}"/>
              </a:ext>
            </a:extLst>
          </p:cNvPr>
          <p:cNvSpPr/>
          <p:nvPr/>
        </p:nvSpPr>
        <p:spPr>
          <a:xfrm>
            <a:off x="423193" y="900093"/>
            <a:ext cx="8244716" cy="3322063"/>
          </a:xfrm>
          <a:prstGeom prst="rect">
            <a:avLst/>
          </a:prstGeom>
          <a:solidFill>
            <a:schemeClr val="bg2"/>
          </a:solidFill>
        </p:spPr>
        <p:txBody>
          <a:bodyPr wrap="square">
            <a:spAutoFit/>
          </a:bodyPr>
          <a:lstStyle/>
          <a:p>
            <a:pPr>
              <a:lnSpc>
                <a:spcPct val="120000"/>
              </a:lnSpc>
            </a:pPr>
            <a:r>
              <a:rPr lang="en-VN" sz="1600">
                <a:solidFill>
                  <a:srgbClr val="4EC9B0"/>
                </a:solidFill>
                <a:latin typeface="RobotoMono Nerd Font" pitchFamily="2" charset="0"/>
                <a:ea typeface="Times New Roman" panose="02020603050405020304" pitchFamily="18" charset="0"/>
                <a:cs typeface="Times New Roman" panose="02020603050405020304" pitchFamily="18" charset="0"/>
              </a:rPr>
              <a:t>List</a:t>
            </a:r>
            <a:r>
              <a:rPr lang="en-VN" sz="1600">
                <a:solidFill>
                  <a:srgbClr val="D4D4D4"/>
                </a:solidFill>
                <a:latin typeface="RobotoMono Nerd Font" pitchFamily="2" charset="0"/>
                <a:ea typeface="Times New Roman" panose="02020603050405020304" pitchFamily="18" charset="0"/>
                <a:cs typeface="Times New Roman" panose="02020603050405020304" pitchFamily="18" charset="0"/>
              </a:rPr>
              <a:t>&lt;</a:t>
            </a:r>
            <a:r>
              <a:rPr lang="en-VN" sz="1600">
                <a:solidFill>
                  <a:srgbClr val="4EC9B0"/>
                </a:solidFill>
                <a:latin typeface="RobotoMono Nerd Font" pitchFamily="2" charset="0"/>
                <a:ea typeface="Times New Roman" panose="02020603050405020304" pitchFamily="18" charset="0"/>
                <a:cs typeface="Times New Roman" panose="02020603050405020304" pitchFamily="18" charset="0"/>
              </a:rPr>
              <a:t>String</a:t>
            </a:r>
            <a:r>
              <a:rPr lang="en-VN" sz="1600">
                <a:solidFill>
                  <a:srgbClr val="D4D4D4"/>
                </a:solidFill>
                <a:latin typeface="RobotoMono Nerd Font" pitchFamily="2" charset="0"/>
                <a:ea typeface="Times New Roman" panose="02020603050405020304" pitchFamily="18" charset="0"/>
                <a:cs typeface="Times New Roman" panose="02020603050405020304" pitchFamily="18" charset="0"/>
              </a:rPr>
              <a:t>&gt; </a:t>
            </a:r>
            <a:r>
              <a:rPr lang="en-VN" sz="1600">
                <a:solidFill>
                  <a:srgbClr val="9CDCFE"/>
                </a:solidFill>
                <a:latin typeface="RobotoMono Nerd Font" pitchFamily="2" charset="0"/>
                <a:ea typeface="Times New Roman" panose="02020603050405020304" pitchFamily="18" charset="0"/>
                <a:cs typeface="Times New Roman" panose="02020603050405020304" pitchFamily="18" charset="0"/>
              </a:rPr>
              <a:t>names</a:t>
            </a:r>
            <a:r>
              <a:rPr lang="en-VN" sz="1600">
                <a:solidFill>
                  <a:srgbClr val="D4D4D4"/>
                </a:solidFill>
                <a:latin typeface="RobotoMono Nerd Font" pitchFamily="2" charset="0"/>
                <a:ea typeface="Times New Roman" panose="02020603050405020304" pitchFamily="18" charset="0"/>
                <a:cs typeface="Times New Roman" panose="02020603050405020304" pitchFamily="18" charset="0"/>
              </a:rPr>
              <a:t> = </a:t>
            </a:r>
            <a:r>
              <a:rPr lang="en-VN" sz="1600">
                <a:solidFill>
                  <a:srgbClr val="4EC9B0"/>
                </a:solidFill>
                <a:latin typeface="RobotoMono Nerd Font" pitchFamily="2" charset="0"/>
                <a:ea typeface="Times New Roman" panose="02020603050405020304" pitchFamily="18" charset="0"/>
                <a:cs typeface="Times New Roman" panose="02020603050405020304" pitchFamily="18" charset="0"/>
              </a:rPr>
              <a:t>List</a:t>
            </a:r>
            <a:r>
              <a:rPr lang="en-VN" sz="1600">
                <a:solidFill>
                  <a:srgbClr val="D4D4D4"/>
                </a:solidFill>
                <a:latin typeface="RobotoMono Nerd Font" pitchFamily="2" charset="0"/>
                <a:ea typeface="Times New Roman" panose="02020603050405020304" pitchFamily="18" charset="0"/>
                <a:cs typeface="Times New Roman" panose="02020603050405020304" pitchFamily="18" charset="0"/>
              </a:rPr>
              <a:t>.</a:t>
            </a:r>
            <a:r>
              <a:rPr lang="en-VN" sz="1600">
                <a:solidFill>
                  <a:srgbClr val="DCDCAA"/>
                </a:solidFill>
                <a:latin typeface="RobotoMono Nerd Font" pitchFamily="2" charset="0"/>
                <a:ea typeface="Times New Roman" panose="02020603050405020304" pitchFamily="18" charset="0"/>
                <a:cs typeface="Times New Roman" panose="02020603050405020304" pitchFamily="18" charset="0"/>
              </a:rPr>
              <a:t>of</a:t>
            </a:r>
            <a:r>
              <a:rPr lang="en-VN" sz="1600">
                <a:solidFill>
                  <a:srgbClr val="D4D4D4"/>
                </a:solidFill>
                <a:latin typeface="RobotoMono Nerd Font" pitchFamily="2" charset="0"/>
                <a:ea typeface="Times New Roman" panose="02020603050405020304" pitchFamily="18" charset="0"/>
                <a:cs typeface="Times New Roman" panose="02020603050405020304" pitchFamily="18" charset="0"/>
              </a:rPr>
              <a:t>(</a:t>
            </a:r>
            <a:r>
              <a:rPr lang="en-VN" sz="1600">
                <a:solidFill>
                  <a:srgbClr val="CE9178"/>
                </a:solidFill>
                <a:latin typeface="RobotoMono Nerd Font" pitchFamily="2" charset="0"/>
                <a:ea typeface="Times New Roman" panose="02020603050405020304" pitchFamily="18" charset="0"/>
                <a:cs typeface="Times New Roman" panose="02020603050405020304" pitchFamily="18" charset="0"/>
              </a:rPr>
              <a:t>"John"</a:t>
            </a:r>
            <a:r>
              <a:rPr lang="en-VN" sz="1600">
                <a:solidFill>
                  <a:srgbClr val="D4D4D4"/>
                </a:solidFill>
                <a:latin typeface="RobotoMono Nerd Font" pitchFamily="2" charset="0"/>
                <a:ea typeface="Times New Roman" panose="02020603050405020304" pitchFamily="18" charset="0"/>
                <a:cs typeface="Times New Roman" panose="02020603050405020304" pitchFamily="18" charset="0"/>
              </a:rPr>
              <a:t>, </a:t>
            </a:r>
            <a:r>
              <a:rPr lang="en-VN" sz="1600">
                <a:solidFill>
                  <a:srgbClr val="CE9178"/>
                </a:solidFill>
                <a:latin typeface="RobotoMono Nerd Font" pitchFamily="2" charset="0"/>
                <a:ea typeface="Times New Roman" panose="02020603050405020304" pitchFamily="18" charset="0"/>
                <a:cs typeface="Times New Roman" panose="02020603050405020304" pitchFamily="18" charset="0"/>
              </a:rPr>
              <a:t>"Adam"</a:t>
            </a:r>
            <a:r>
              <a:rPr lang="en-VN" sz="1600">
                <a:solidFill>
                  <a:srgbClr val="D4D4D4"/>
                </a:solidFill>
                <a:latin typeface="RobotoMono Nerd Font" pitchFamily="2" charset="0"/>
                <a:ea typeface="Times New Roman" panose="02020603050405020304" pitchFamily="18" charset="0"/>
                <a:cs typeface="Times New Roman" panose="02020603050405020304" pitchFamily="18" charset="0"/>
              </a:rPr>
              <a:t>, </a:t>
            </a:r>
            <a:r>
              <a:rPr lang="en-VN" sz="1600">
                <a:solidFill>
                  <a:srgbClr val="CE9178"/>
                </a:solidFill>
                <a:latin typeface="RobotoMono Nerd Font" pitchFamily="2" charset="0"/>
                <a:ea typeface="Times New Roman" panose="02020603050405020304" pitchFamily="18" charset="0"/>
                <a:cs typeface="Times New Roman" panose="02020603050405020304" pitchFamily="18" charset="0"/>
              </a:rPr>
              <a:t>"Henry"</a:t>
            </a:r>
            <a:r>
              <a:rPr lang="en-VN" sz="1600">
                <a:solidFill>
                  <a:srgbClr val="D4D4D4"/>
                </a:solidFill>
                <a:latin typeface="RobotoMono Nerd Font" pitchFamily="2" charset="0"/>
                <a:ea typeface="Times New Roman" panose="02020603050405020304" pitchFamily="18" charset="0"/>
                <a:cs typeface="Times New Roman" panose="02020603050405020304" pitchFamily="18" charset="0"/>
              </a:rPr>
              <a:t>, </a:t>
            </a:r>
            <a:r>
              <a:rPr lang="en-VN" sz="1600">
                <a:solidFill>
                  <a:srgbClr val="CE9178"/>
                </a:solidFill>
                <a:latin typeface="RobotoMono Nerd Font" pitchFamily="2" charset="0"/>
                <a:ea typeface="Times New Roman" panose="02020603050405020304" pitchFamily="18" charset="0"/>
                <a:cs typeface="Times New Roman" panose="02020603050405020304" pitchFamily="18" charset="0"/>
              </a:rPr>
              <a:t>"Anna"</a:t>
            </a:r>
            <a:r>
              <a:rPr lang="en-VN" sz="1600">
                <a:solidFill>
                  <a:srgbClr val="D4D4D4"/>
                </a:solidFill>
                <a:latin typeface="RobotoMono Nerd Font" pitchFamily="2" charset="0"/>
                <a:ea typeface="Times New Roman" panose="02020603050405020304" pitchFamily="18" charset="0"/>
                <a:cs typeface="Times New Roman" panose="02020603050405020304" pitchFamily="18" charset="0"/>
              </a:rPr>
              <a:t>, </a:t>
            </a:r>
            <a:r>
              <a:rPr lang="en-VN" sz="1600">
                <a:solidFill>
                  <a:srgbClr val="CE9178"/>
                </a:solidFill>
                <a:latin typeface="RobotoMono Nerd Font" pitchFamily="2" charset="0"/>
                <a:ea typeface="Times New Roman" panose="02020603050405020304" pitchFamily="18" charset="0"/>
                <a:cs typeface="Times New Roman" panose="02020603050405020304" pitchFamily="18" charset="0"/>
              </a:rPr>
              <a:t>"Tí"</a:t>
            </a:r>
            <a:r>
              <a:rPr lang="en-VN" sz="1600">
                <a:solidFill>
                  <a:srgbClr val="D4D4D4"/>
                </a:solidFill>
                <a:latin typeface="RobotoMono Nerd Font" pitchFamily="2" charset="0"/>
                <a:ea typeface="Times New Roman" panose="02020603050405020304" pitchFamily="18" charset="0"/>
                <a:cs typeface="Times New Roman" panose="02020603050405020304" pitchFamily="18" charset="0"/>
              </a:rPr>
              <a:t>, </a:t>
            </a:r>
            <a:r>
              <a:rPr lang="en-VN" sz="1600">
                <a:solidFill>
                  <a:srgbClr val="CE9178"/>
                </a:solidFill>
                <a:latin typeface="RobotoMono Nerd Font" pitchFamily="2" charset="0"/>
                <a:ea typeface="Times New Roman" panose="02020603050405020304" pitchFamily="18" charset="0"/>
                <a:cs typeface="Times New Roman" panose="02020603050405020304" pitchFamily="18" charset="0"/>
              </a:rPr>
              <a:t>"Tèo"</a:t>
            </a:r>
            <a:r>
              <a:rPr lang="en-VN" sz="1600">
                <a:solidFill>
                  <a:srgbClr val="D4D4D4"/>
                </a:solidFill>
                <a:latin typeface="RobotoMono Nerd Font" pitchFamily="2" charset="0"/>
                <a:ea typeface="Times New Roman" panose="02020603050405020304" pitchFamily="18" charset="0"/>
                <a:cs typeface="Times New Roman" panose="02020603050405020304" pitchFamily="18" charset="0"/>
              </a:rPr>
              <a:t>);</a:t>
            </a:r>
            <a:endParaRPr lang="en-VN" sz="1600">
              <a:latin typeface="Calibri" panose="020F0502020204030204" pitchFamily="34" charset="0"/>
              <a:ea typeface="Calibri" panose="020F0502020204030204" pitchFamily="34" charset="0"/>
              <a:cs typeface="Times New Roman" panose="02020603050405020304" pitchFamily="18" charset="0"/>
            </a:endParaRPr>
          </a:p>
          <a:p>
            <a:pPr>
              <a:lnSpc>
                <a:spcPct val="120000"/>
              </a:lnSpc>
            </a:pPr>
            <a:r>
              <a:rPr lang="en-VN" sz="1600">
                <a:solidFill>
                  <a:srgbClr val="D4D4D4"/>
                </a:solidFill>
                <a:latin typeface="RobotoMono Nerd Font" pitchFamily="2" charset="0"/>
                <a:ea typeface="Times New Roman" panose="02020603050405020304" pitchFamily="18" charset="0"/>
                <a:cs typeface="Times New Roman" panose="02020603050405020304" pitchFamily="18" charset="0"/>
              </a:rPr>
              <a:t>    </a:t>
            </a:r>
            <a:endParaRPr lang="en-VN" sz="1600">
              <a:latin typeface="Calibri" panose="020F0502020204030204" pitchFamily="34" charset="0"/>
              <a:ea typeface="Calibri" panose="020F0502020204030204" pitchFamily="34" charset="0"/>
              <a:cs typeface="Times New Roman" panose="02020603050405020304" pitchFamily="18" charset="0"/>
            </a:endParaRPr>
          </a:p>
          <a:p>
            <a:pPr>
              <a:lnSpc>
                <a:spcPct val="120000"/>
              </a:lnSpc>
            </a:pPr>
            <a:r>
              <a:rPr lang="en-VN" sz="1600">
                <a:solidFill>
                  <a:srgbClr val="C586C0"/>
                </a:solidFill>
                <a:latin typeface="RobotoMono Nerd Font" pitchFamily="2" charset="0"/>
                <a:ea typeface="Times New Roman" panose="02020603050405020304" pitchFamily="18" charset="0"/>
                <a:cs typeface="Times New Roman" panose="02020603050405020304" pitchFamily="18" charset="0"/>
              </a:rPr>
              <a:t>for</a:t>
            </a:r>
            <a:r>
              <a:rPr lang="en-VN" sz="1600">
                <a:solidFill>
                  <a:srgbClr val="D4D4D4"/>
                </a:solidFill>
                <a:latin typeface="RobotoMono Nerd Font" pitchFamily="2" charset="0"/>
                <a:ea typeface="Times New Roman" panose="02020603050405020304" pitchFamily="18" charset="0"/>
                <a:cs typeface="Times New Roman" panose="02020603050405020304" pitchFamily="18" charset="0"/>
              </a:rPr>
              <a:t> (</a:t>
            </a:r>
            <a:r>
              <a:rPr lang="en-VN" sz="1600">
                <a:solidFill>
                  <a:srgbClr val="4EC9B0"/>
                </a:solidFill>
                <a:latin typeface="RobotoMono Nerd Font" pitchFamily="2" charset="0"/>
                <a:ea typeface="Times New Roman" panose="02020603050405020304" pitchFamily="18" charset="0"/>
                <a:cs typeface="Times New Roman" panose="02020603050405020304" pitchFamily="18" charset="0"/>
              </a:rPr>
              <a:t>var</a:t>
            </a:r>
            <a:r>
              <a:rPr lang="en-VN" sz="1600">
                <a:solidFill>
                  <a:srgbClr val="D4D4D4"/>
                </a:solidFill>
                <a:latin typeface="RobotoMono Nerd Font" pitchFamily="2" charset="0"/>
                <a:ea typeface="Times New Roman" panose="02020603050405020304" pitchFamily="18" charset="0"/>
                <a:cs typeface="Times New Roman" panose="02020603050405020304" pitchFamily="18" charset="0"/>
              </a:rPr>
              <a:t> </a:t>
            </a:r>
            <a:r>
              <a:rPr lang="en-VN" sz="1600">
                <a:solidFill>
                  <a:srgbClr val="9CDCFE"/>
                </a:solidFill>
                <a:latin typeface="RobotoMono Nerd Font" pitchFamily="2" charset="0"/>
                <a:ea typeface="Times New Roman" panose="02020603050405020304" pitchFamily="18" charset="0"/>
                <a:cs typeface="Times New Roman" panose="02020603050405020304" pitchFamily="18" charset="0"/>
              </a:rPr>
              <a:t>name</a:t>
            </a:r>
            <a:r>
              <a:rPr lang="en-VN" sz="1600">
                <a:solidFill>
                  <a:srgbClr val="C586C0"/>
                </a:solidFill>
                <a:latin typeface="RobotoMono Nerd Font" pitchFamily="2" charset="0"/>
                <a:ea typeface="Times New Roman" panose="02020603050405020304" pitchFamily="18" charset="0"/>
                <a:cs typeface="Times New Roman" panose="02020603050405020304" pitchFamily="18" charset="0"/>
              </a:rPr>
              <a:t>:</a:t>
            </a:r>
            <a:r>
              <a:rPr lang="en-VN" sz="1600">
                <a:solidFill>
                  <a:srgbClr val="D4D4D4"/>
                </a:solidFill>
                <a:latin typeface="RobotoMono Nerd Font" pitchFamily="2" charset="0"/>
                <a:ea typeface="Times New Roman" panose="02020603050405020304" pitchFamily="18" charset="0"/>
                <a:cs typeface="Times New Roman" panose="02020603050405020304" pitchFamily="18" charset="0"/>
              </a:rPr>
              <a:t> </a:t>
            </a:r>
            <a:r>
              <a:rPr lang="en-VN" sz="1600">
                <a:solidFill>
                  <a:srgbClr val="9CDCFE"/>
                </a:solidFill>
                <a:latin typeface="RobotoMono Nerd Font" pitchFamily="2" charset="0"/>
                <a:ea typeface="Times New Roman" panose="02020603050405020304" pitchFamily="18" charset="0"/>
                <a:cs typeface="Times New Roman" panose="02020603050405020304" pitchFamily="18" charset="0"/>
              </a:rPr>
              <a:t>names</a:t>
            </a:r>
            <a:r>
              <a:rPr lang="en-VN" sz="1600">
                <a:solidFill>
                  <a:srgbClr val="D4D4D4"/>
                </a:solidFill>
                <a:latin typeface="RobotoMono Nerd Font" pitchFamily="2" charset="0"/>
                <a:ea typeface="Times New Roman" panose="02020603050405020304" pitchFamily="18" charset="0"/>
                <a:cs typeface="Times New Roman" panose="02020603050405020304" pitchFamily="18" charset="0"/>
              </a:rPr>
              <a:t>) { </a:t>
            </a:r>
            <a:r>
              <a:rPr lang="en-VN" sz="1600">
                <a:solidFill>
                  <a:srgbClr val="4EC9B0"/>
                </a:solidFill>
                <a:latin typeface="RobotoMono Nerd Font" pitchFamily="2" charset="0"/>
                <a:ea typeface="Times New Roman" panose="02020603050405020304" pitchFamily="18" charset="0"/>
                <a:cs typeface="Times New Roman" panose="02020603050405020304" pitchFamily="18" charset="0"/>
              </a:rPr>
              <a:t>System</a:t>
            </a:r>
            <a:r>
              <a:rPr lang="en-VN" sz="1600">
                <a:solidFill>
                  <a:srgbClr val="D4D4D4"/>
                </a:solidFill>
                <a:latin typeface="RobotoMono Nerd Font" pitchFamily="2" charset="0"/>
                <a:ea typeface="Times New Roman" panose="02020603050405020304" pitchFamily="18" charset="0"/>
                <a:cs typeface="Times New Roman" panose="02020603050405020304" pitchFamily="18" charset="0"/>
              </a:rPr>
              <a:t>.</a:t>
            </a:r>
            <a:r>
              <a:rPr lang="en-VN" sz="1600">
                <a:solidFill>
                  <a:srgbClr val="4FC1FF"/>
                </a:solidFill>
                <a:latin typeface="RobotoMono Nerd Font" pitchFamily="2" charset="0"/>
                <a:ea typeface="Times New Roman" panose="02020603050405020304" pitchFamily="18" charset="0"/>
                <a:cs typeface="Times New Roman" panose="02020603050405020304" pitchFamily="18" charset="0"/>
              </a:rPr>
              <a:t>out</a:t>
            </a:r>
            <a:r>
              <a:rPr lang="en-VN" sz="1600">
                <a:solidFill>
                  <a:srgbClr val="D4D4D4"/>
                </a:solidFill>
                <a:latin typeface="RobotoMono Nerd Font" pitchFamily="2" charset="0"/>
                <a:ea typeface="Times New Roman" panose="02020603050405020304" pitchFamily="18" charset="0"/>
                <a:cs typeface="Times New Roman" panose="02020603050405020304" pitchFamily="18" charset="0"/>
              </a:rPr>
              <a:t>.</a:t>
            </a:r>
            <a:r>
              <a:rPr lang="en-VN" sz="1600">
                <a:solidFill>
                  <a:srgbClr val="DCDCAA"/>
                </a:solidFill>
                <a:latin typeface="RobotoMono Nerd Font" pitchFamily="2" charset="0"/>
                <a:ea typeface="Times New Roman" panose="02020603050405020304" pitchFamily="18" charset="0"/>
                <a:cs typeface="Times New Roman" panose="02020603050405020304" pitchFamily="18" charset="0"/>
              </a:rPr>
              <a:t>println</a:t>
            </a:r>
            <a:r>
              <a:rPr lang="en-VN" sz="1600">
                <a:solidFill>
                  <a:srgbClr val="D4D4D4"/>
                </a:solidFill>
                <a:latin typeface="RobotoMono Nerd Font" pitchFamily="2" charset="0"/>
                <a:ea typeface="Times New Roman" panose="02020603050405020304" pitchFamily="18" charset="0"/>
                <a:cs typeface="Times New Roman" panose="02020603050405020304" pitchFamily="18" charset="0"/>
              </a:rPr>
              <a:t>(</a:t>
            </a:r>
            <a:r>
              <a:rPr lang="en-VN" sz="1600">
                <a:solidFill>
                  <a:srgbClr val="9CDCFE"/>
                </a:solidFill>
                <a:latin typeface="RobotoMono Nerd Font" pitchFamily="2" charset="0"/>
                <a:ea typeface="Times New Roman" panose="02020603050405020304" pitchFamily="18" charset="0"/>
                <a:cs typeface="Times New Roman" panose="02020603050405020304" pitchFamily="18" charset="0"/>
              </a:rPr>
              <a:t>name</a:t>
            </a:r>
            <a:r>
              <a:rPr lang="en-VN" sz="1600">
                <a:solidFill>
                  <a:srgbClr val="D4D4D4"/>
                </a:solidFill>
                <a:latin typeface="RobotoMono Nerd Font" pitchFamily="2" charset="0"/>
                <a:ea typeface="Times New Roman" panose="02020603050405020304" pitchFamily="18" charset="0"/>
                <a:cs typeface="Times New Roman" panose="02020603050405020304" pitchFamily="18" charset="0"/>
              </a:rPr>
              <a:t>); }</a:t>
            </a:r>
            <a:endParaRPr lang="en-VN" sz="1600">
              <a:latin typeface="Calibri" panose="020F0502020204030204" pitchFamily="34" charset="0"/>
              <a:ea typeface="Calibri" panose="020F0502020204030204" pitchFamily="34" charset="0"/>
              <a:cs typeface="Times New Roman" panose="02020603050405020304" pitchFamily="18" charset="0"/>
            </a:endParaRPr>
          </a:p>
          <a:p>
            <a:pPr>
              <a:lnSpc>
                <a:spcPct val="120000"/>
              </a:lnSpc>
            </a:pPr>
            <a:r>
              <a:rPr lang="en-VN" sz="1600">
                <a:solidFill>
                  <a:srgbClr val="C586C0"/>
                </a:solidFill>
                <a:latin typeface="RobotoMono Nerd Font" pitchFamily="2" charset="0"/>
                <a:ea typeface="Times New Roman" panose="02020603050405020304" pitchFamily="18" charset="0"/>
                <a:cs typeface="Times New Roman" panose="02020603050405020304" pitchFamily="18" charset="0"/>
              </a:rPr>
              <a:t>for</a:t>
            </a:r>
            <a:r>
              <a:rPr lang="en-VN" sz="1600">
                <a:solidFill>
                  <a:srgbClr val="D4D4D4"/>
                </a:solidFill>
                <a:latin typeface="RobotoMono Nerd Font" pitchFamily="2" charset="0"/>
                <a:ea typeface="Times New Roman" panose="02020603050405020304" pitchFamily="18" charset="0"/>
                <a:cs typeface="Times New Roman" panose="02020603050405020304" pitchFamily="18" charset="0"/>
              </a:rPr>
              <a:t> (</a:t>
            </a:r>
            <a:r>
              <a:rPr lang="en-VN" sz="1600">
                <a:solidFill>
                  <a:srgbClr val="4EC9B0"/>
                </a:solidFill>
                <a:latin typeface="RobotoMono Nerd Font" pitchFamily="2" charset="0"/>
                <a:ea typeface="Times New Roman" panose="02020603050405020304" pitchFamily="18" charset="0"/>
                <a:cs typeface="Times New Roman" panose="02020603050405020304" pitchFamily="18" charset="0"/>
              </a:rPr>
              <a:t>int</a:t>
            </a:r>
            <a:r>
              <a:rPr lang="en-VN" sz="1600">
                <a:solidFill>
                  <a:srgbClr val="D4D4D4"/>
                </a:solidFill>
                <a:latin typeface="RobotoMono Nerd Font" pitchFamily="2" charset="0"/>
                <a:ea typeface="Times New Roman" panose="02020603050405020304" pitchFamily="18" charset="0"/>
                <a:cs typeface="Times New Roman" panose="02020603050405020304" pitchFamily="18" charset="0"/>
              </a:rPr>
              <a:t> </a:t>
            </a:r>
            <a:r>
              <a:rPr lang="en-VN" sz="1600">
                <a:solidFill>
                  <a:srgbClr val="9CDCFE"/>
                </a:solidFill>
                <a:latin typeface="RobotoMono Nerd Font" pitchFamily="2" charset="0"/>
                <a:ea typeface="Times New Roman" panose="02020603050405020304" pitchFamily="18" charset="0"/>
                <a:cs typeface="Times New Roman" panose="02020603050405020304" pitchFamily="18" charset="0"/>
              </a:rPr>
              <a:t>i</a:t>
            </a:r>
            <a:r>
              <a:rPr lang="en-VN" sz="1600">
                <a:solidFill>
                  <a:srgbClr val="D4D4D4"/>
                </a:solidFill>
                <a:latin typeface="RobotoMono Nerd Font" pitchFamily="2" charset="0"/>
                <a:ea typeface="Times New Roman" panose="02020603050405020304" pitchFamily="18" charset="0"/>
                <a:cs typeface="Times New Roman" panose="02020603050405020304" pitchFamily="18" charset="0"/>
              </a:rPr>
              <a:t> = </a:t>
            </a:r>
            <a:r>
              <a:rPr lang="en-VN" sz="1600">
                <a:solidFill>
                  <a:srgbClr val="B5CEA8"/>
                </a:solidFill>
                <a:latin typeface="RobotoMono Nerd Font" pitchFamily="2" charset="0"/>
                <a:ea typeface="Times New Roman" panose="02020603050405020304" pitchFamily="18" charset="0"/>
                <a:cs typeface="Times New Roman" panose="02020603050405020304" pitchFamily="18" charset="0"/>
              </a:rPr>
              <a:t>0</a:t>
            </a:r>
            <a:r>
              <a:rPr lang="en-VN" sz="1600">
                <a:solidFill>
                  <a:srgbClr val="D4D4D4"/>
                </a:solidFill>
                <a:latin typeface="RobotoMono Nerd Font" pitchFamily="2" charset="0"/>
                <a:ea typeface="Times New Roman" panose="02020603050405020304" pitchFamily="18" charset="0"/>
                <a:cs typeface="Times New Roman" panose="02020603050405020304" pitchFamily="18" charset="0"/>
              </a:rPr>
              <a:t>; </a:t>
            </a:r>
            <a:r>
              <a:rPr lang="en-VN" sz="1600">
                <a:solidFill>
                  <a:srgbClr val="9CDCFE"/>
                </a:solidFill>
                <a:latin typeface="RobotoMono Nerd Font" pitchFamily="2" charset="0"/>
                <a:ea typeface="Times New Roman" panose="02020603050405020304" pitchFamily="18" charset="0"/>
                <a:cs typeface="Times New Roman" panose="02020603050405020304" pitchFamily="18" charset="0"/>
              </a:rPr>
              <a:t>i</a:t>
            </a:r>
            <a:r>
              <a:rPr lang="en-VN" sz="1600">
                <a:solidFill>
                  <a:srgbClr val="D4D4D4"/>
                </a:solidFill>
                <a:latin typeface="RobotoMono Nerd Font" pitchFamily="2" charset="0"/>
                <a:ea typeface="Times New Roman" panose="02020603050405020304" pitchFamily="18" charset="0"/>
                <a:cs typeface="Times New Roman" panose="02020603050405020304" pitchFamily="18" charset="0"/>
              </a:rPr>
              <a:t> &lt; </a:t>
            </a:r>
            <a:r>
              <a:rPr lang="en-VN" sz="1600">
                <a:solidFill>
                  <a:srgbClr val="9CDCFE"/>
                </a:solidFill>
                <a:latin typeface="RobotoMono Nerd Font" pitchFamily="2" charset="0"/>
                <a:ea typeface="Times New Roman" panose="02020603050405020304" pitchFamily="18" charset="0"/>
                <a:cs typeface="Times New Roman" panose="02020603050405020304" pitchFamily="18" charset="0"/>
              </a:rPr>
              <a:t>names</a:t>
            </a:r>
            <a:r>
              <a:rPr lang="en-VN" sz="1600">
                <a:solidFill>
                  <a:srgbClr val="D4D4D4"/>
                </a:solidFill>
                <a:latin typeface="RobotoMono Nerd Font" pitchFamily="2" charset="0"/>
                <a:ea typeface="Times New Roman" panose="02020603050405020304" pitchFamily="18" charset="0"/>
                <a:cs typeface="Times New Roman" panose="02020603050405020304" pitchFamily="18" charset="0"/>
              </a:rPr>
              <a:t>.</a:t>
            </a:r>
            <a:r>
              <a:rPr lang="en-VN" sz="1600">
                <a:solidFill>
                  <a:srgbClr val="DCDCAA"/>
                </a:solidFill>
                <a:latin typeface="RobotoMono Nerd Font" pitchFamily="2" charset="0"/>
                <a:ea typeface="Times New Roman" panose="02020603050405020304" pitchFamily="18" charset="0"/>
                <a:cs typeface="Times New Roman" panose="02020603050405020304" pitchFamily="18" charset="0"/>
              </a:rPr>
              <a:t>size</a:t>
            </a:r>
            <a:r>
              <a:rPr lang="en-VN" sz="1600">
                <a:solidFill>
                  <a:srgbClr val="D4D4D4"/>
                </a:solidFill>
                <a:latin typeface="RobotoMono Nerd Font" pitchFamily="2" charset="0"/>
                <a:ea typeface="Times New Roman" panose="02020603050405020304" pitchFamily="18" charset="0"/>
                <a:cs typeface="Times New Roman" panose="02020603050405020304" pitchFamily="18" charset="0"/>
              </a:rPr>
              <a:t>(); </a:t>
            </a:r>
            <a:r>
              <a:rPr lang="en-VN" sz="1600">
                <a:solidFill>
                  <a:srgbClr val="9CDCFE"/>
                </a:solidFill>
                <a:latin typeface="RobotoMono Nerd Font" pitchFamily="2" charset="0"/>
                <a:ea typeface="Times New Roman" panose="02020603050405020304" pitchFamily="18" charset="0"/>
                <a:cs typeface="Times New Roman" panose="02020603050405020304" pitchFamily="18" charset="0"/>
              </a:rPr>
              <a:t>i</a:t>
            </a:r>
            <a:r>
              <a:rPr lang="en-VN" sz="1600">
                <a:solidFill>
                  <a:srgbClr val="D4D4D4"/>
                </a:solidFill>
                <a:latin typeface="RobotoMono Nerd Font" pitchFamily="2" charset="0"/>
                <a:ea typeface="Times New Roman" panose="02020603050405020304" pitchFamily="18" charset="0"/>
                <a:cs typeface="Times New Roman" panose="02020603050405020304" pitchFamily="18" charset="0"/>
              </a:rPr>
              <a:t>++) { </a:t>
            </a:r>
            <a:br>
              <a:rPr lang="en-VN" sz="1600">
                <a:solidFill>
                  <a:srgbClr val="D4D4D4"/>
                </a:solidFill>
                <a:latin typeface="RobotoMono Nerd Font" pitchFamily="2" charset="0"/>
                <a:ea typeface="Times New Roman" panose="02020603050405020304" pitchFamily="18" charset="0"/>
                <a:cs typeface="Times New Roman" panose="02020603050405020304" pitchFamily="18" charset="0"/>
              </a:rPr>
            </a:br>
            <a:r>
              <a:rPr lang="en-VN" sz="1600">
                <a:solidFill>
                  <a:srgbClr val="D4D4D4"/>
                </a:solidFill>
                <a:latin typeface="RobotoMono Nerd Font" pitchFamily="2" charset="0"/>
                <a:ea typeface="Times New Roman" panose="02020603050405020304" pitchFamily="18" charset="0"/>
                <a:cs typeface="Times New Roman" panose="02020603050405020304" pitchFamily="18" charset="0"/>
              </a:rPr>
              <a:t>  </a:t>
            </a:r>
            <a:r>
              <a:rPr lang="en-VN" sz="1600">
                <a:solidFill>
                  <a:srgbClr val="4EC9B0"/>
                </a:solidFill>
                <a:latin typeface="RobotoMono Nerd Font" pitchFamily="2" charset="0"/>
                <a:ea typeface="Times New Roman" panose="02020603050405020304" pitchFamily="18" charset="0"/>
                <a:cs typeface="Times New Roman" panose="02020603050405020304" pitchFamily="18" charset="0"/>
              </a:rPr>
              <a:t>System</a:t>
            </a:r>
            <a:r>
              <a:rPr lang="en-VN" sz="1600">
                <a:solidFill>
                  <a:srgbClr val="D4D4D4"/>
                </a:solidFill>
                <a:latin typeface="RobotoMono Nerd Font" pitchFamily="2" charset="0"/>
                <a:ea typeface="Times New Roman" panose="02020603050405020304" pitchFamily="18" charset="0"/>
                <a:cs typeface="Times New Roman" panose="02020603050405020304" pitchFamily="18" charset="0"/>
              </a:rPr>
              <a:t>.</a:t>
            </a:r>
            <a:r>
              <a:rPr lang="en-VN" sz="1600">
                <a:solidFill>
                  <a:srgbClr val="4FC1FF"/>
                </a:solidFill>
                <a:latin typeface="RobotoMono Nerd Font" pitchFamily="2" charset="0"/>
                <a:ea typeface="Times New Roman" panose="02020603050405020304" pitchFamily="18" charset="0"/>
                <a:cs typeface="Times New Roman" panose="02020603050405020304" pitchFamily="18" charset="0"/>
              </a:rPr>
              <a:t>out</a:t>
            </a:r>
            <a:r>
              <a:rPr lang="en-VN" sz="1600">
                <a:solidFill>
                  <a:srgbClr val="D4D4D4"/>
                </a:solidFill>
                <a:latin typeface="RobotoMono Nerd Font" pitchFamily="2" charset="0"/>
                <a:ea typeface="Times New Roman" panose="02020603050405020304" pitchFamily="18" charset="0"/>
                <a:cs typeface="Times New Roman" panose="02020603050405020304" pitchFamily="18" charset="0"/>
              </a:rPr>
              <a:t>.</a:t>
            </a:r>
            <a:r>
              <a:rPr lang="en-VN" sz="1600">
                <a:solidFill>
                  <a:srgbClr val="DCDCAA"/>
                </a:solidFill>
                <a:latin typeface="RobotoMono Nerd Font" pitchFamily="2" charset="0"/>
                <a:ea typeface="Times New Roman" panose="02020603050405020304" pitchFamily="18" charset="0"/>
                <a:cs typeface="Times New Roman" panose="02020603050405020304" pitchFamily="18" charset="0"/>
              </a:rPr>
              <a:t>println</a:t>
            </a:r>
            <a:r>
              <a:rPr lang="en-VN" sz="1600">
                <a:solidFill>
                  <a:srgbClr val="D4D4D4"/>
                </a:solidFill>
                <a:latin typeface="RobotoMono Nerd Font" pitchFamily="2" charset="0"/>
                <a:ea typeface="Times New Roman" panose="02020603050405020304" pitchFamily="18" charset="0"/>
                <a:cs typeface="Times New Roman" panose="02020603050405020304" pitchFamily="18" charset="0"/>
              </a:rPr>
              <a:t>(</a:t>
            </a:r>
            <a:r>
              <a:rPr lang="en-VN" sz="1600">
                <a:solidFill>
                  <a:srgbClr val="9CDCFE"/>
                </a:solidFill>
                <a:latin typeface="RobotoMono Nerd Font" pitchFamily="2" charset="0"/>
                <a:ea typeface="Times New Roman" panose="02020603050405020304" pitchFamily="18" charset="0"/>
                <a:cs typeface="Times New Roman" panose="02020603050405020304" pitchFamily="18" charset="0"/>
              </a:rPr>
              <a:t>names</a:t>
            </a:r>
            <a:r>
              <a:rPr lang="en-VN" sz="1600">
                <a:solidFill>
                  <a:srgbClr val="D4D4D4"/>
                </a:solidFill>
                <a:latin typeface="RobotoMono Nerd Font" pitchFamily="2" charset="0"/>
                <a:ea typeface="Times New Roman" panose="02020603050405020304" pitchFamily="18" charset="0"/>
                <a:cs typeface="Times New Roman" panose="02020603050405020304" pitchFamily="18" charset="0"/>
              </a:rPr>
              <a:t>.</a:t>
            </a:r>
            <a:r>
              <a:rPr lang="en-VN" sz="1600">
                <a:solidFill>
                  <a:srgbClr val="DCDCAA"/>
                </a:solidFill>
                <a:latin typeface="RobotoMono Nerd Font" pitchFamily="2" charset="0"/>
                <a:ea typeface="Times New Roman" panose="02020603050405020304" pitchFamily="18" charset="0"/>
                <a:cs typeface="Times New Roman" panose="02020603050405020304" pitchFamily="18" charset="0"/>
              </a:rPr>
              <a:t>get</a:t>
            </a:r>
            <a:r>
              <a:rPr lang="en-VN" sz="1600">
                <a:solidFill>
                  <a:srgbClr val="D4D4D4"/>
                </a:solidFill>
                <a:latin typeface="RobotoMono Nerd Font" pitchFamily="2" charset="0"/>
                <a:ea typeface="Times New Roman" panose="02020603050405020304" pitchFamily="18" charset="0"/>
                <a:cs typeface="Times New Roman" panose="02020603050405020304" pitchFamily="18" charset="0"/>
              </a:rPr>
              <a:t>(</a:t>
            </a:r>
            <a:r>
              <a:rPr lang="en-VN" sz="1600">
                <a:solidFill>
                  <a:srgbClr val="9CDCFE"/>
                </a:solidFill>
                <a:latin typeface="RobotoMono Nerd Font" pitchFamily="2" charset="0"/>
                <a:ea typeface="Times New Roman" panose="02020603050405020304" pitchFamily="18" charset="0"/>
                <a:cs typeface="Times New Roman" panose="02020603050405020304" pitchFamily="18" charset="0"/>
              </a:rPr>
              <a:t>i</a:t>
            </a:r>
            <a:r>
              <a:rPr lang="en-VN" sz="1600">
                <a:solidFill>
                  <a:srgbClr val="D4D4D4"/>
                </a:solidFill>
                <a:latin typeface="RobotoMono Nerd Font" pitchFamily="2" charset="0"/>
                <a:ea typeface="Times New Roman" panose="02020603050405020304" pitchFamily="18" charset="0"/>
                <a:cs typeface="Times New Roman" panose="02020603050405020304" pitchFamily="18" charset="0"/>
              </a:rPr>
              <a:t>)); </a:t>
            </a:r>
            <a:br>
              <a:rPr lang="en-VN" sz="1600">
                <a:solidFill>
                  <a:srgbClr val="D4D4D4"/>
                </a:solidFill>
                <a:latin typeface="RobotoMono Nerd Font" pitchFamily="2" charset="0"/>
                <a:ea typeface="Times New Roman" panose="02020603050405020304" pitchFamily="18" charset="0"/>
                <a:cs typeface="Times New Roman" panose="02020603050405020304" pitchFamily="18" charset="0"/>
              </a:rPr>
            </a:br>
            <a:r>
              <a:rPr lang="en-VN" sz="1600">
                <a:solidFill>
                  <a:srgbClr val="D4D4D4"/>
                </a:solidFill>
                <a:latin typeface="RobotoMono Nerd Font" pitchFamily="2" charset="0"/>
                <a:ea typeface="Times New Roman" panose="02020603050405020304" pitchFamily="18" charset="0"/>
                <a:cs typeface="Times New Roman" panose="02020603050405020304" pitchFamily="18" charset="0"/>
              </a:rPr>
              <a:t>}</a:t>
            </a:r>
            <a:endParaRPr lang="en-VN" sz="1600">
              <a:latin typeface="Calibri" panose="020F0502020204030204" pitchFamily="34" charset="0"/>
              <a:ea typeface="Calibri" panose="020F0502020204030204" pitchFamily="34" charset="0"/>
              <a:cs typeface="Times New Roman" panose="02020603050405020304" pitchFamily="18" charset="0"/>
            </a:endParaRPr>
          </a:p>
          <a:p>
            <a:pPr>
              <a:lnSpc>
                <a:spcPct val="120000"/>
              </a:lnSpc>
            </a:pPr>
            <a:r>
              <a:rPr lang="en-VN" sz="1600">
                <a:solidFill>
                  <a:srgbClr val="9CDCFE"/>
                </a:solidFill>
                <a:latin typeface="RobotoMono Nerd Font" pitchFamily="2" charset="0"/>
                <a:ea typeface="Times New Roman" panose="02020603050405020304" pitchFamily="18" charset="0"/>
                <a:cs typeface="Times New Roman" panose="02020603050405020304" pitchFamily="18" charset="0"/>
              </a:rPr>
              <a:t>names</a:t>
            </a:r>
            <a:r>
              <a:rPr lang="en-VN" sz="1600">
                <a:solidFill>
                  <a:srgbClr val="D4D4D4"/>
                </a:solidFill>
                <a:latin typeface="RobotoMono Nerd Font" pitchFamily="2" charset="0"/>
                <a:ea typeface="Times New Roman" panose="02020603050405020304" pitchFamily="18" charset="0"/>
                <a:cs typeface="Times New Roman" panose="02020603050405020304" pitchFamily="18" charset="0"/>
              </a:rPr>
              <a:t>.</a:t>
            </a:r>
            <a:r>
              <a:rPr lang="en-VN" sz="1600">
                <a:solidFill>
                  <a:srgbClr val="DCDCAA"/>
                </a:solidFill>
                <a:latin typeface="RobotoMono Nerd Font" pitchFamily="2" charset="0"/>
                <a:ea typeface="Times New Roman" panose="02020603050405020304" pitchFamily="18" charset="0"/>
                <a:cs typeface="Times New Roman" panose="02020603050405020304" pitchFamily="18" charset="0"/>
              </a:rPr>
              <a:t>forEach</a:t>
            </a:r>
            <a:r>
              <a:rPr lang="en-VN" sz="1600">
                <a:solidFill>
                  <a:srgbClr val="D4D4D4"/>
                </a:solidFill>
                <a:latin typeface="RobotoMono Nerd Font" pitchFamily="2" charset="0"/>
                <a:ea typeface="Times New Roman" panose="02020603050405020304" pitchFamily="18" charset="0"/>
                <a:cs typeface="Times New Roman" panose="02020603050405020304" pitchFamily="18" charset="0"/>
              </a:rPr>
              <a:t>(</a:t>
            </a:r>
            <a:r>
              <a:rPr lang="en-VN" sz="1600">
                <a:solidFill>
                  <a:srgbClr val="9CDCFE"/>
                </a:solidFill>
                <a:latin typeface="RobotoMono Nerd Font" pitchFamily="2" charset="0"/>
                <a:ea typeface="Times New Roman" panose="02020603050405020304" pitchFamily="18" charset="0"/>
                <a:cs typeface="Times New Roman" panose="02020603050405020304" pitchFamily="18" charset="0"/>
              </a:rPr>
              <a:t>n</a:t>
            </a:r>
            <a:r>
              <a:rPr lang="en-VN" sz="1600">
                <a:solidFill>
                  <a:srgbClr val="D4D4D4"/>
                </a:solidFill>
                <a:latin typeface="RobotoMono Nerd Font" pitchFamily="2" charset="0"/>
                <a:ea typeface="Times New Roman" panose="02020603050405020304" pitchFamily="18" charset="0"/>
                <a:cs typeface="Times New Roman" panose="02020603050405020304" pitchFamily="18" charset="0"/>
              </a:rPr>
              <a:t> </a:t>
            </a:r>
            <a:r>
              <a:rPr lang="en-VN" sz="1600">
                <a:solidFill>
                  <a:srgbClr val="569CD6"/>
                </a:solidFill>
                <a:latin typeface="RobotoMono Nerd Font" pitchFamily="2" charset="0"/>
                <a:ea typeface="Times New Roman" panose="02020603050405020304" pitchFamily="18" charset="0"/>
                <a:cs typeface="Times New Roman" panose="02020603050405020304" pitchFamily="18" charset="0"/>
              </a:rPr>
              <a:t>-&gt;</a:t>
            </a:r>
            <a:r>
              <a:rPr lang="en-VN" sz="1600">
                <a:solidFill>
                  <a:srgbClr val="D4D4D4"/>
                </a:solidFill>
                <a:latin typeface="RobotoMono Nerd Font" pitchFamily="2" charset="0"/>
                <a:ea typeface="Times New Roman" panose="02020603050405020304" pitchFamily="18" charset="0"/>
                <a:cs typeface="Times New Roman" panose="02020603050405020304" pitchFamily="18" charset="0"/>
              </a:rPr>
              <a:t> </a:t>
            </a:r>
            <a:r>
              <a:rPr lang="en-VN" sz="1600">
                <a:solidFill>
                  <a:srgbClr val="4EC9B0"/>
                </a:solidFill>
                <a:latin typeface="RobotoMono Nerd Font" pitchFamily="2" charset="0"/>
                <a:ea typeface="Times New Roman" panose="02020603050405020304" pitchFamily="18" charset="0"/>
                <a:cs typeface="Times New Roman" panose="02020603050405020304" pitchFamily="18" charset="0"/>
              </a:rPr>
              <a:t>System</a:t>
            </a:r>
            <a:r>
              <a:rPr lang="en-VN" sz="1600">
                <a:solidFill>
                  <a:srgbClr val="D4D4D4"/>
                </a:solidFill>
                <a:latin typeface="RobotoMono Nerd Font" pitchFamily="2" charset="0"/>
                <a:ea typeface="Times New Roman" panose="02020603050405020304" pitchFamily="18" charset="0"/>
                <a:cs typeface="Times New Roman" panose="02020603050405020304" pitchFamily="18" charset="0"/>
              </a:rPr>
              <a:t>.</a:t>
            </a:r>
            <a:r>
              <a:rPr lang="en-VN" sz="1600">
                <a:solidFill>
                  <a:srgbClr val="4FC1FF"/>
                </a:solidFill>
                <a:latin typeface="RobotoMono Nerd Font" pitchFamily="2" charset="0"/>
                <a:ea typeface="Times New Roman" panose="02020603050405020304" pitchFamily="18" charset="0"/>
                <a:cs typeface="Times New Roman" panose="02020603050405020304" pitchFamily="18" charset="0"/>
              </a:rPr>
              <a:t>out</a:t>
            </a:r>
            <a:r>
              <a:rPr lang="en-VN" sz="1600">
                <a:solidFill>
                  <a:srgbClr val="D4D4D4"/>
                </a:solidFill>
                <a:latin typeface="RobotoMono Nerd Font" pitchFamily="2" charset="0"/>
                <a:ea typeface="Times New Roman" panose="02020603050405020304" pitchFamily="18" charset="0"/>
                <a:cs typeface="Times New Roman" panose="02020603050405020304" pitchFamily="18" charset="0"/>
              </a:rPr>
              <a:t>.</a:t>
            </a:r>
            <a:r>
              <a:rPr lang="en-VN" sz="1600">
                <a:solidFill>
                  <a:srgbClr val="DCDCAA"/>
                </a:solidFill>
                <a:latin typeface="RobotoMono Nerd Font" pitchFamily="2" charset="0"/>
                <a:ea typeface="Times New Roman" panose="02020603050405020304" pitchFamily="18" charset="0"/>
                <a:cs typeface="Times New Roman" panose="02020603050405020304" pitchFamily="18" charset="0"/>
              </a:rPr>
              <a:t>println</a:t>
            </a:r>
            <a:r>
              <a:rPr lang="en-VN" sz="1600">
                <a:solidFill>
                  <a:srgbClr val="D4D4D4"/>
                </a:solidFill>
                <a:latin typeface="RobotoMono Nerd Font" pitchFamily="2" charset="0"/>
                <a:ea typeface="Times New Roman" panose="02020603050405020304" pitchFamily="18" charset="0"/>
                <a:cs typeface="Times New Roman" panose="02020603050405020304" pitchFamily="18" charset="0"/>
              </a:rPr>
              <a:t>(</a:t>
            </a:r>
            <a:r>
              <a:rPr lang="en-VN" sz="1600">
                <a:solidFill>
                  <a:srgbClr val="9CDCFE"/>
                </a:solidFill>
                <a:latin typeface="RobotoMono Nerd Font" pitchFamily="2" charset="0"/>
                <a:ea typeface="Times New Roman" panose="02020603050405020304" pitchFamily="18" charset="0"/>
                <a:cs typeface="Times New Roman" panose="02020603050405020304" pitchFamily="18" charset="0"/>
              </a:rPr>
              <a:t>n</a:t>
            </a:r>
            <a:r>
              <a:rPr lang="en-VN" sz="1600">
                <a:solidFill>
                  <a:srgbClr val="D4D4D4"/>
                </a:solidFill>
                <a:latin typeface="RobotoMono Nerd Font" pitchFamily="2" charset="0"/>
                <a:ea typeface="Times New Roman" panose="02020603050405020304" pitchFamily="18" charset="0"/>
                <a:cs typeface="Times New Roman" panose="02020603050405020304" pitchFamily="18" charset="0"/>
              </a:rPr>
              <a:t>));    </a:t>
            </a:r>
            <a:endParaRPr lang="en-VN" sz="1600">
              <a:latin typeface="Calibri" panose="020F0502020204030204" pitchFamily="34" charset="0"/>
              <a:ea typeface="Calibri" panose="020F0502020204030204" pitchFamily="34" charset="0"/>
              <a:cs typeface="Times New Roman" panose="02020603050405020304" pitchFamily="18" charset="0"/>
            </a:endParaRPr>
          </a:p>
          <a:p>
            <a:pPr>
              <a:lnSpc>
                <a:spcPct val="120000"/>
              </a:lnSpc>
            </a:pPr>
            <a:r>
              <a:rPr lang="en-VN" sz="1600">
                <a:solidFill>
                  <a:srgbClr val="9CDCFE"/>
                </a:solidFill>
                <a:latin typeface="RobotoMono Nerd Font" pitchFamily="2" charset="0"/>
                <a:ea typeface="Times New Roman" panose="02020603050405020304" pitchFamily="18" charset="0"/>
                <a:cs typeface="Times New Roman" panose="02020603050405020304" pitchFamily="18" charset="0"/>
              </a:rPr>
              <a:t>names</a:t>
            </a:r>
            <a:r>
              <a:rPr lang="en-VN" sz="1600">
                <a:solidFill>
                  <a:srgbClr val="D4D4D4"/>
                </a:solidFill>
                <a:latin typeface="RobotoMono Nerd Font" pitchFamily="2" charset="0"/>
                <a:ea typeface="Times New Roman" panose="02020603050405020304" pitchFamily="18" charset="0"/>
                <a:cs typeface="Times New Roman" panose="02020603050405020304" pitchFamily="18" charset="0"/>
              </a:rPr>
              <a:t>.</a:t>
            </a:r>
            <a:r>
              <a:rPr lang="en-VN" sz="1600">
                <a:solidFill>
                  <a:srgbClr val="DCDCAA"/>
                </a:solidFill>
                <a:latin typeface="RobotoMono Nerd Font" pitchFamily="2" charset="0"/>
                <a:ea typeface="Times New Roman" panose="02020603050405020304" pitchFamily="18" charset="0"/>
                <a:cs typeface="Times New Roman" panose="02020603050405020304" pitchFamily="18" charset="0"/>
              </a:rPr>
              <a:t>forEach</a:t>
            </a:r>
            <a:r>
              <a:rPr lang="en-VN" sz="1600">
                <a:solidFill>
                  <a:srgbClr val="D4D4D4"/>
                </a:solidFill>
                <a:latin typeface="RobotoMono Nerd Font" pitchFamily="2" charset="0"/>
                <a:ea typeface="Times New Roman" panose="02020603050405020304" pitchFamily="18" charset="0"/>
                <a:cs typeface="Times New Roman" panose="02020603050405020304" pitchFamily="18" charset="0"/>
              </a:rPr>
              <a:t>(</a:t>
            </a:r>
            <a:r>
              <a:rPr lang="en-VN" sz="1600">
                <a:solidFill>
                  <a:srgbClr val="4EC9B0"/>
                </a:solidFill>
                <a:latin typeface="RobotoMono Nerd Font" pitchFamily="2" charset="0"/>
                <a:ea typeface="Times New Roman" panose="02020603050405020304" pitchFamily="18" charset="0"/>
                <a:cs typeface="Times New Roman" panose="02020603050405020304" pitchFamily="18" charset="0"/>
              </a:rPr>
              <a:t>System</a:t>
            </a:r>
            <a:r>
              <a:rPr lang="en-VN" sz="1600">
                <a:solidFill>
                  <a:srgbClr val="D4D4D4"/>
                </a:solidFill>
                <a:latin typeface="RobotoMono Nerd Font" pitchFamily="2" charset="0"/>
                <a:ea typeface="Times New Roman" panose="02020603050405020304" pitchFamily="18" charset="0"/>
                <a:cs typeface="Times New Roman" panose="02020603050405020304" pitchFamily="18" charset="0"/>
              </a:rPr>
              <a:t>.</a:t>
            </a:r>
            <a:r>
              <a:rPr lang="en-VN" sz="1600">
                <a:solidFill>
                  <a:srgbClr val="4FC1FF"/>
                </a:solidFill>
                <a:latin typeface="RobotoMono Nerd Font" pitchFamily="2" charset="0"/>
                <a:ea typeface="Times New Roman" panose="02020603050405020304" pitchFamily="18" charset="0"/>
                <a:cs typeface="Times New Roman" panose="02020603050405020304" pitchFamily="18" charset="0"/>
              </a:rPr>
              <a:t>out</a:t>
            </a:r>
            <a:r>
              <a:rPr lang="en-VN" sz="1600">
                <a:solidFill>
                  <a:srgbClr val="C586C0"/>
                </a:solidFill>
                <a:latin typeface="RobotoMono Nerd Font" pitchFamily="2" charset="0"/>
                <a:ea typeface="Times New Roman" panose="02020603050405020304" pitchFamily="18" charset="0"/>
                <a:cs typeface="Times New Roman" panose="02020603050405020304" pitchFamily="18" charset="0"/>
              </a:rPr>
              <a:t>::</a:t>
            </a:r>
            <a:r>
              <a:rPr lang="en-VN" sz="1600">
                <a:solidFill>
                  <a:srgbClr val="DCDCAA"/>
                </a:solidFill>
                <a:latin typeface="RobotoMono Nerd Font" pitchFamily="2" charset="0"/>
                <a:ea typeface="Times New Roman" panose="02020603050405020304" pitchFamily="18" charset="0"/>
                <a:cs typeface="Times New Roman" panose="02020603050405020304" pitchFamily="18" charset="0"/>
              </a:rPr>
              <a:t>println</a:t>
            </a:r>
            <a:r>
              <a:rPr lang="en-VN" sz="1600">
                <a:solidFill>
                  <a:srgbClr val="D4D4D4"/>
                </a:solidFill>
                <a:latin typeface="RobotoMono Nerd Font" pitchFamily="2" charset="0"/>
                <a:ea typeface="Times New Roman" panose="02020603050405020304" pitchFamily="18" charset="0"/>
                <a:cs typeface="Times New Roman" panose="02020603050405020304" pitchFamily="18" charset="0"/>
              </a:rPr>
              <a:t>);</a:t>
            </a:r>
            <a:br>
              <a:rPr lang="en-VN" sz="1600">
                <a:solidFill>
                  <a:srgbClr val="D4D4D4"/>
                </a:solidFill>
                <a:latin typeface="RobotoMono Nerd Font" pitchFamily="2" charset="0"/>
                <a:ea typeface="Times New Roman" panose="02020603050405020304" pitchFamily="18" charset="0"/>
                <a:cs typeface="Times New Roman" panose="02020603050405020304" pitchFamily="18" charset="0"/>
              </a:rPr>
            </a:br>
            <a:endParaRPr lang="en-VN" sz="1600">
              <a:latin typeface="Calibri" panose="020F0502020204030204" pitchFamily="34" charset="0"/>
              <a:ea typeface="Calibri" panose="020F0502020204030204" pitchFamily="34" charset="0"/>
              <a:cs typeface="Times New Roman" panose="02020603050405020304" pitchFamily="18" charset="0"/>
            </a:endParaRPr>
          </a:p>
          <a:p>
            <a:pPr>
              <a:lnSpc>
                <a:spcPct val="120000"/>
              </a:lnSpc>
            </a:pPr>
            <a:r>
              <a:rPr lang="en-VN" sz="1600">
                <a:solidFill>
                  <a:srgbClr val="9CDCFE"/>
                </a:solidFill>
                <a:latin typeface="RobotoMono Nerd Font" pitchFamily="2" charset="0"/>
                <a:ea typeface="Times New Roman" panose="02020603050405020304" pitchFamily="18" charset="0"/>
                <a:cs typeface="Times New Roman" panose="02020603050405020304" pitchFamily="18" charset="0"/>
              </a:rPr>
              <a:t>names</a:t>
            </a:r>
            <a:r>
              <a:rPr lang="en-VN" sz="1600">
                <a:solidFill>
                  <a:srgbClr val="D4D4D4"/>
                </a:solidFill>
                <a:latin typeface="RobotoMono Nerd Font" pitchFamily="2" charset="0"/>
                <a:ea typeface="Times New Roman" panose="02020603050405020304" pitchFamily="18" charset="0"/>
                <a:cs typeface="Times New Roman" panose="02020603050405020304" pitchFamily="18" charset="0"/>
              </a:rPr>
              <a:t>.</a:t>
            </a:r>
            <a:r>
              <a:rPr lang="en-VN" sz="1600">
                <a:solidFill>
                  <a:srgbClr val="DCDCAA"/>
                </a:solidFill>
                <a:latin typeface="RobotoMono Nerd Font" pitchFamily="2" charset="0"/>
                <a:ea typeface="Times New Roman" panose="02020603050405020304" pitchFamily="18" charset="0"/>
                <a:cs typeface="Times New Roman" panose="02020603050405020304" pitchFamily="18" charset="0"/>
              </a:rPr>
              <a:t>stream</a:t>
            </a:r>
            <a:r>
              <a:rPr lang="en-VN" sz="1600">
                <a:solidFill>
                  <a:srgbClr val="D4D4D4"/>
                </a:solidFill>
                <a:latin typeface="RobotoMono Nerd Font" pitchFamily="2" charset="0"/>
                <a:ea typeface="Times New Roman" panose="02020603050405020304" pitchFamily="18" charset="0"/>
                <a:cs typeface="Times New Roman" panose="02020603050405020304" pitchFamily="18" charset="0"/>
              </a:rPr>
              <a:t>().</a:t>
            </a:r>
            <a:r>
              <a:rPr lang="en-VN" sz="1600">
                <a:solidFill>
                  <a:srgbClr val="DCDCAA"/>
                </a:solidFill>
                <a:latin typeface="RobotoMono Nerd Font" pitchFamily="2" charset="0"/>
                <a:ea typeface="Times New Roman" panose="02020603050405020304" pitchFamily="18" charset="0"/>
                <a:cs typeface="Times New Roman" panose="02020603050405020304" pitchFamily="18" charset="0"/>
              </a:rPr>
              <a:t>forEach</a:t>
            </a:r>
            <a:r>
              <a:rPr lang="en-VN" sz="1600">
                <a:solidFill>
                  <a:srgbClr val="D4D4D4"/>
                </a:solidFill>
                <a:latin typeface="RobotoMono Nerd Font" pitchFamily="2" charset="0"/>
                <a:ea typeface="Times New Roman" panose="02020603050405020304" pitchFamily="18" charset="0"/>
                <a:cs typeface="Times New Roman" panose="02020603050405020304" pitchFamily="18" charset="0"/>
              </a:rPr>
              <a:t>(</a:t>
            </a:r>
            <a:r>
              <a:rPr lang="en-VN" sz="1600">
                <a:solidFill>
                  <a:srgbClr val="4EC9B0"/>
                </a:solidFill>
                <a:latin typeface="RobotoMono Nerd Font" pitchFamily="2" charset="0"/>
                <a:ea typeface="Times New Roman" panose="02020603050405020304" pitchFamily="18" charset="0"/>
                <a:cs typeface="Times New Roman" panose="02020603050405020304" pitchFamily="18" charset="0"/>
              </a:rPr>
              <a:t>System</a:t>
            </a:r>
            <a:r>
              <a:rPr lang="en-VN" sz="1600">
                <a:solidFill>
                  <a:srgbClr val="D4D4D4"/>
                </a:solidFill>
                <a:latin typeface="RobotoMono Nerd Font" pitchFamily="2" charset="0"/>
                <a:ea typeface="Times New Roman" panose="02020603050405020304" pitchFamily="18" charset="0"/>
                <a:cs typeface="Times New Roman" panose="02020603050405020304" pitchFamily="18" charset="0"/>
              </a:rPr>
              <a:t>.</a:t>
            </a:r>
            <a:r>
              <a:rPr lang="en-VN" sz="1600">
                <a:solidFill>
                  <a:srgbClr val="4FC1FF"/>
                </a:solidFill>
                <a:latin typeface="RobotoMono Nerd Font" pitchFamily="2" charset="0"/>
                <a:ea typeface="Times New Roman" panose="02020603050405020304" pitchFamily="18" charset="0"/>
                <a:cs typeface="Times New Roman" panose="02020603050405020304" pitchFamily="18" charset="0"/>
              </a:rPr>
              <a:t>out</a:t>
            </a:r>
            <a:r>
              <a:rPr lang="en-VN" sz="1600">
                <a:solidFill>
                  <a:srgbClr val="C586C0"/>
                </a:solidFill>
                <a:latin typeface="RobotoMono Nerd Font" pitchFamily="2" charset="0"/>
                <a:ea typeface="Times New Roman" panose="02020603050405020304" pitchFamily="18" charset="0"/>
                <a:cs typeface="Times New Roman" panose="02020603050405020304" pitchFamily="18" charset="0"/>
              </a:rPr>
              <a:t>::</a:t>
            </a:r>
            <a:r>
              <a:rPr lang="en-VN" sz="1600">
                <a:solidFill>
                  <a:srgbClr val="DCDCAA"/>
                </a:solidFill>
                <a:latin typeface="RobotoMono Nerd Font" pitchFamily="2" charset="0"/>
                <a:ea typeface="Times New Roman" panose="02020603050405020304" pitchFamily="18" charset="0"/>
                <a:cs typeface="Times New Roman" panose="02020603050405020304" pitchFamily="18" charset="0"/>
              </a:rPr>
              <a:t>println</a:t>
            </a:r>
            <a:r>
              <a:rPr lang="en-VN" sz="1600">
                <a:solidFill>
                  <a:srgbClr val="D4D4D4"/>
                </a:solidFill>
                <a:latin typeface="RobotoMono Nerd Font" pitchFamily="2" charset="0"/>
                <a:ea typeface="Times New Roman" panose="02020603050405020304" pitchFamily="18" charset="0"/>
                <a:cs typeface="Times New Roman" panose="02020603050405020304" pitchFamily="18" charset="0"/>
              </a:rPr>
              <a:t>);</a:t>
            </a:r>
            <a:endParaRPr lang="en-VN" sz="1600">
              <a:latin typeface="Calibri" panose="020F0502020204030204" pitchFamily="34" charset="0"/>
              <a:ea typeface="Calibri" panose="020F0502020204030204" pitchFamily="34" charset="0"/>
              <a:cs typeface="Times New Roman" panose="02020603050405020304" pitchFamily="18" charset="0"/>
            </a:endParaRPr>
          </a:p>
        </p:txBody>
      </p:sp>
      <p:sp>
        <p:nvSpPr>
          <p:cNvPr id="3" name="Rectangle 2">
            <a:extLst>
              <a:ext uri="{FF2B5EF4-FFF2-40B4-BE49-F238E27FC236}">
                <a16:creationId xmlns:a16="http://schemas.microsoft.com/office/drawing/2014/main" id="{ACD51152-6F8B-D94F-8883-B04ABB044BD0}"/>
              </a:ext>
            </a:extLst>
          </p:cNvPr>
          <p:cNvSpPr/>
          <p:nvPr/>
        </p:nvSpPr>
        <p:spPr>
          <a:xfrm>
            <a:off x="498764" y="3861640"/>
            <a:ext cx="5418386" cy="30983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4" name="Title 3">
            <a:extLst>
              <a:ext uri="{FF2B5EF4-FFF2-40B4-BE49-F238E27FC236}">
                <a16:creationId xmlns:a16="http://schemas.microsoft.com/office/drawing/2014/main" id="{1BB97452-4460-BE43-8453-CA3FAED7C19F}"/>
              </a:ext>
            </a:extLst>
          </p:cNvPr>
          <p:cNvSpPr>
            <a:spLocks noGrp="1"/>
          </p:cNvSpPr>
          <p:nvPr>
            <p:ph type="title"/>
          </p:nvPr>
        </p:nvSpPr>
        <p:spPr/>
        <p:txBody>
          <a:bodyPr/>
          <a:lstStyle/>
          <a:p>
            <a:r>
              <a:rPr lang="en-VN"/>
              <a:t>Có bao nhiêu cách để duyệt một List&lt;&gt;?</a:t>
            </a:r>
          </a:p>
        </p:txBody>
      </p:sp>
    </p:spTree>
    <p:extLst>
      <p:ext uri="{BB962C8B-B14F-4D97-AF65-F5344CB8AC3E}">
        <p14:creationId xmlns:p14="http://schemas.microsoft.com/office/powerpoint/2010/main" val="32113304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CBFE3A-62BC-404A-ACD1-6D65793942E3}"/>
              </a:ext>
            </a:extLst>
          </p:cNvPr>
          <p:cNvSpPr>
            <a:spLocks noGrp="1"/>
          </p:cNvSpPr>
          <p:nvPr>
            <p:ph type="title"/>
          </p:nvPr>
        </p:nvSpPr>
        <p:spPr/>
        <p:txBody>
          <a:bodyPr/>
          <a:lstStyle/>
          <a:p>
            <a:r>
              <a:rPr lang="en-VN"/>
              <a:t>stream() và Collectors là gì?</a:t>
            </a:r>
          </a:p>
        </p:txBody>
      </p:sp>
      <p:sp>
        <p:nvSpPr>
          <p:cNvPr id="3" name="Text Placeholder 2">
            <a:extLst>
              <a:ext uri="{FF2B5EF4-FFF2-40B4-BE49-F238E27FC236}">
                <a16:creationId xmlns:a16="http://schemas.microsoft.com/office/drawing/2014/main" id="{EA77781E-6C85-BA42-BC1A-7EDF68F529EB}"/>
              </a:ext>
            </a:extLst>
          </p:cNvPr>
          <p:cNvSpPr>
            <a:spLocks noGrp="1"/>
          </p:cNvSpPr>
          <p:nvPr>
            <p:ph type="body" idx="1"/>
          </p:nvPr>
        </p:nvSpPr>
        <p:spPr>
          <a:xfrm>
            <a:off x="152931" y="660224"/>
            <a:ext cx="8824685" cy="625884"/>
          </a:xfrm>
          <a:noFill/>
        </p:spPr>
        <p:txBody>
          <a:bodyPr/>
          <a:lstStyle/>
          <a:p>
            <a:r>
              <a:rPr lang="en-VN"/>
              <a:t>stream: đưa từng phần tử dữ liệu vào một dây chuyền xử lý tuần tự.</a:t>
            </a:r>
            <a:br>
              <a:rPr lang="en-VN"/>
            </a:br>
            <a:r>
              <a:rPr lang="en-VN"/>
              <a:t>Stream&lt;E&gt; là một generic interface</a:t>
            </a:r>
          </a:p>
        </p:txBody>
      </p:sp>
      <p:sp>
        <p:nvSpPr>
          <p:cNvPr id="4" name="Rectangle 3">
            <a:extLst>
              <a:ext uri="{FF2B5EF4-FFF2-40B4-BE49-F238E27FC236}">
                <a16:creationId xmlns:a16="http://schemas.microsoft.com/office/drawing/2014/main" id="{C1EAB30D-DBA8-EF4B-BBC0-8B552C89A356}"/>
              </a:ext>
            </a:extLst>
          </p:cNvPr>
          <p:cNvSpPr/>
          <p:nvPr/>
        </p:nvSpPr>
        <p:spPr>
          <a:xfrm>
            <a:off x="669074" y="1615267"/>
            <a:ext cx="5913863" cy="738664"/>
          </a:xfrm>
          <a:prstGeom prst="rect">
            <a:avLst/>
          </a:prstGeom>
          <a:solidFill>
            <a:schemeClr val="bg2"/>
          </a:solidFill>
        </p:spPr>
        <p:txBody>
          <a:bodyPr wrap="square">
            <a:spAutoFit/>
          </a:bodyPr>
          <a:lstStyle/>
          <a:p>
            <a:r>
              <a:rPr lang="en-US">
                <a:solidFill>
                  <a:srgbClr val="569CD6"/>
                </a:solidFill>
                <a:latin typeface="RobotoMono Nerd Font" pitchFamily="2" charset="0"/>
              </a:rPr>
              <a:t>default</a:t>
            </a:r>
            <a:r>
              <a:rPr lang="en-US">
                <a:solidFill>
                  <a:srgbClr val="D4D4D4"/>
                </a:solidFill>
                <a:latin typeface="RobotoMono Nerd Font" pitchFamily="2" charset="0"/>
              </a:rPr>
              <a:t> </a:t>
            </a:r>
            <a:r>
              <a:rPr lang="en-US">
                <a:solidFill>
                  <a:srgbClr val="4EC9B0"/>
                </a:solidFill>
                <a:latin typeface="RobotoMono Nerd Font" pitchFamily="2" charset="0"/>
              </a:rPr>
              <a:t>Stream</a:t>
            </a:r>
            <a:r>
              <a:rPr lang="en-US">
                <a:solidFill>
                  <a:srgbClr val="D4D4D4"/>
                </a:solidFill>
                <a:latin typeface="RobotoMono Nerd Font" pitchFamily="2" charset="0"/>
              </a:rPr>
              <a:t>&lt;</a:t>
            </a:r>
            <a:r>
              <a:rPr lang="en-US">
                <a:solidFill>
                  <a:srgbClr val="4EC9B0"/>
                </a:solidFill>
                <a:latin typeface="RobotoMono Nerd Font" pitchFamily="2" charset="0"/>
              </a:rPr>
              <a:t>E</a:t>
            </a:r>
            <a:r>
              <a:rPr lang="en-US">
                <a:solidFill>
                  <a:srgbClr val="D4D4D4"/>
                </a:solidFill>
                <a:latin typeface="RobotoMono Nerd Font" pitchFamily="2" charset="0"/>
              </a:rPr>
              <a:t>&gt; </a:t>
            </a:r>
            <a:r>
              <a:rPr lang="en-US">
                <a:solidFill>
                  <a:srgbClr val="DCDCAA"/>
                </a:solidFill>
                <a:latin typeface="RobotoMono Nerd Font" pitchFamily="2" charset="0"/>
              </a:rPr>
              <a:t>stream</a:t>
            </a:r>
            <a:r>
              <a:rPr lang="en-US">
                <a:solidFill>
                  <a:srgbClr val="D4D4D4"/>
                </a:solidFill>
                <a:latin typeface="RobotoMono Nerd Font" pitchFamily="2" charset="0"/>
              </a:rPr>
              <a:t>() {</a:t>
            </a:r>
          </a:p>
          <a:p>
            <a:r>
              <a:rPr lang="en-US">
                <a:solidFill>
                  <a:srgbClr val="C586C0"/>
                </a:solidFill>
                <a:latin typeface="RobotoMono Nerd Font" pitchFamily="2" charset="0"/>
              </a:rPr>
              <a:t>  return</a:t>
            </a:r>
            <a:r>
              <a:rPr lang="en-US">
                <a:solidFill>
                  <a:srgbClr val="D4D4D4"/>
                </a:solidFill>
                <a:latin typeface="RobotoMono Nerd Font" pitchFamily="2" charset="0"/>
              </a:rPr>
              <a:t> </a:t>
            </a:r>
            <a:r>
              <a:rPr lang="en-US">
                <a:solidFill>
                  <a:srgbClr val="9CDCFE"/>
                </a:solidFill>
                <a:latin typeface="RobotoMono Nerd Font" pitchFamily="2" charset="0"/>
              </a:rPr>
              <a:t>StreamSupport</a:t>
            </a:r>
            <a:r>
              <a:rPr lang="en-US">
                <a:solidFill>
                  <a:srgbClr val="D4D4D4"/>
                </a:solidFill>
                <a:latin typeface="RobotoMono Nerd Font" pitchFamily="2" charset="0"/>
              </a:rPr>
              <a:t>.</a:t>
            </a:r>
            <a:r>
              <a:rPr lang="en-US">
                <a:solidFill>
                  <a:srgbClr val="DCDCAA"/>
                </a:solidFill>
                <a:latin typeface="RobotoMono Nerd Font" pitchFamily="2" charset="0"/>
              </a:rPr>
              <a:t>stream</a:t>
            </a:r>
            <a:r>
              <a:rPr lang="en-US">
                <a:solidFill>
                  <a:srgbClr val="D4D4D4"/>
                </a:solidFill>
                <a:latin typeface="RobotoMono Nerd Font" pitchFamily="2" charset="0"/>
              </a:rPr>
              <a:t>(</a:t>
            </a:r>
            <a:r>
              <a:rPr lang="en-US">
                <a:solidFill>
                  <a:srgbClr val="DCDCAA"/>
                </a:solidFill>
                <a:latin typeface="RobotoMono Nerd Font" pitchFamily="2" charset="0"/>
              </a:rPr>
              <a:t>spliterator</a:t>
            </a:r>
            <a:r>
              <a:rPr lang="en-US">
                <a:solidFill>
                  <a:srgbClr val="D4D4D4"/>
                </a:solidFill>
                <a:latin typeface="RobotoMono Nerd Font" pitchFamily="2" charset="0"/>
              </a:rPr>
              <a:t>(), </a:t>
            </a:r>
            <a:r>
              <a:rPr lang="en-US">
                <a:solidFill>
                  <a:srgbClr val="569CD6"/>
                </a:solidFill>
                <a:latin typeface="RobotoMono Nerd Font" pitchFamily="2" charset="0"/>
              </a:rPr>
              <a:t>false</a:t>
            </a:r>
            <a:r>
              <a:rPr lang="en-US">
                <a:solidFill>
                  <a:srgbClr val="D4D4D4"/>
                </a:solidFill>
                <a:latin typeface="RobotoMono Nerd Font" pitchFamily="2" charset="0"/>
              </a:rPr>
              <a:t>);</a:t>
            </a:r>
          </a:p>
          <a:p>
            <a:r>
              <a:rPr lang="en-US">
                <a:solidFill>
                  <a:srgbClr val="D4D4D4"/>
                </a:solidFill>
                <a:latin typeface="RobotoMono Nerd Font" pitchFamily="2" charset="0"/>
              </a:rPr>
              <a:t>}</a:t>
            </a:r>
          </a:p>
        </p:txBody>
      </p:sp>
      <p:sp>
        <p:nvSpPr>
          <p:cNvPr id="5" name="Text Placeholder 2">
            <a:extLst>
              <a:ext uri="{FF2B5EF4-FFF2-40B4-BE49-F238E27FC236}">
                <a16:creationId xmlns:a16="http://schemas.microsoft.com/office/drawing/2014/main" id="{BF8EAED7-CA56-EB4C-B51D-581121A2C9F3}"/>
              </a:ext>
            </a:extLst>
          </p:cNvPr>
          <p:cNvSpPr txBox="1">
            <a:spLocks/>
          </p:cNvSpPr>
          <p:nvPr/>
        </p:nvSpPr>
        <p:spPr>
          <a:xfrm>
            <a:off x="111512" y="2901620"/>
            <a:ext cx="8824685" cy="99387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eaLnBrk="1" hangingPunct="1">
              <a:lnSpc>
                <a:spcPct val="120000"/>
              </a:lnSpc>
              <a:spcBef>
                <a:spcPts val="600"/>
              </a:spcBef>
              <a:spcAft>
                <a:spcPts val="600"/>
              </a:spcAft>
              <a:buClr>
                <a:schemeClr val="accent1"/>
              </a:buClr>
              <a:buSzPts val="1800"/>
              <a:buFont typeface="Verdana"/>
              <a:buChar char="●"/>
              <a:defRPr sz="1800" b="0" i="0" u="none" strike="noStrike" cap="none">
                <a:solidFill>
                  <a:schemeClr val="accent1"/>
                </a:solidFill>
                <a:latin typeface="Verdana"/>
                <a:ea typeface="Verdana"/>
                <a:cs typeface="Verdana"/>
                <a:sym typeface="Verdana"/>
              </a:defRPr>
            </a:lvl1pPr>
            <a:lvl2pPr marL="914400" marR="0" lvl="1" indent="-342900" algn="l" rtl="0" eaLnBrk="1" hangingPunct="1">
              <a:lnSpc>
                <a:spcPct val="115000"/>
              </a:lnSpc>
              <a:spcBef>
                <a:spcPts val="1600"/>
              </a:spcBef>
              <a:spcAft>
                <a:spcPts val="0"/>
              </a:spcAft>
              <a:buClr>
                <a:schemeClr val="accent1"/>
              </a:buClr>
              <a:buSzPts val="1800"/>
              <a:buFont typeface="Verdana"/>
              <a:buChar char="○"/>
              <a:defRPr sz="1800" b="0" i="0" u="none" strike="noStrike" cap="none">
                <a:solidFill>
                  <a:schemeClr val="accent1"/>
                </a:solidFill>
                <a:latin typeface="Verdana"/>
                <a:ea typeface="Verdana"/>
                <a:cs typeface="Verdana"/>
                <a:sym typeface="Verdana"/>
              </a:defRPr>
            </a:lvl2pPr>
            <a:lvl3pPr marL="1371600" marR="0" lvl="2" indent="-342900" algn="l" rtl="0" eaLnBrk="1" hangingPunct="1">
              <a:lnSpc>
                <a:spcPct val="115000"/>
              </a:lnSpc>
              <a:spcBef>
                <a:spcPts val="1600"/>
              </a:spcBef>
              <a:spcAft>
                <a:spcPts val="0"/>
              </a:spcAft>
              <a:buClr>
                <a:schemeClr val="accent1"/>
              </a:buClr>
              <a:buSzPts val="1800"/>
              <a:buFont typeface="Verdana"/>
              <a:buChar char="■"/>
              <a:defRPr sz="1800" b="0" i="0" u="none" strike="noStrike" cap="none">
                <a:solidFill>
                  <a:schemeClr val="accent1"/>
                </a:solidFill>
                <a:latin typeface="Verdana"/>
                <a:ea typeface="Verdana"/>
                <a:cs typeface="Verdana"/>
                <a:sym typeface="Verdana"/>
              </a:defRPr>
            </a:lvl3pPr>
            <a:lvl4pPr marL="1828800" marR="0" lvl="3" indent="-342900" algn="l" rtl="0" eaLnBrk="1" hangingPunct="1">
              <a:lnSpc>
                <a:spcPct val="115000"/>
              </a:lnSpc>
              <a:spcBef>
                <a:spcPts val="1600"/>
              </a:spcBef>
              <a:spcAft>
                <a:spcPts val="0"/>
              </a:spcAft>
              <a:buClr>
                <a:schemeClr val="accent1"/>
              </a:buClr>
              <a:buSzPts val="1800"/>
              <a:buFont typeface="Verdana"/>
              <a:buChar char="●"/>
              <a:defRPr sz="1800" b="0" i="0" u="none" strike="noStrike" cap="none">
                <a:solidFill>
                  <a:schemeClr val="accent1"/>
                </a:solidFill>
                <a:latin typeface="Verdana"/>
                <a:ea typeface="Verdana"/>
                <a:cs typeface="Verdana"/>
                <a:sym typeface="Verdana"/>
              </a:defRPr>
            </a:lvl4pPr>
            <a:lvl5pPr marL="2286000" marR="0" lvl="4" indent="-342900" algn="l" rtl="0" eaLnBrk="1" hangingPunct="1">
              <a:lnSpc>
                <a:spcPct val="115000"/>
              </a:lnSpc>
              <a:spcBef>
                <a:spcPts val="1600"/>
              </a:spcBef>
              <a:spcAft>
                <a:spcPts val="0"/>
              </a:spcAft>
              <a:buClr>
                <a:schemeClr val="accent1"/>
              </a:buClr>
              <a:buSzPts val="1800"/>
              <a:buFont typeface="Verdana"/>
              <a:buChar char="○"/>
              <a:defRPr sz="1800" b="0" i="0" u="none" strike="noStrike" cap="none">
                <a:solidFill>
                  <a:schemeClr val="accent1"/>
                </a:solidFill>
                <a:latin typeface="Verdana"/>
                <a:ea typeface="Verdana"/>
                <a:cs typeface="Verdana"/>
                <a:sym typeface="Verdana"/>
              </a:defRPr>
            </a:lvl5pPr>
            <a:lvl6pPr marL="2743200" marR="0" lvl="5" indent="-342900" algn="l" rtl="0" eaLnBrk="1" hangingPunct="1">
              <a:lnSpc>
                <a:spcPct val="115000"/>
              </a:lnSpc>
              <a:spcBef>
                <a:spcPts val="1600"/>
              </a:spcBef>
              <a:spcAft>
                <a:spcPts val="0"/>
              </a:spcAft>
              <a:buClr>
                <a:schemeClr val="accent1"/>
              </a:buClr>
              <a:buSzPts val="1800"/>
              <a:buFont typeface="Verdana"/>
              <a:buChar char="■"/>
              <a:defRPr sz="1800" b="0" i="0" u="none" strike="noStrike" cap="none">
                <a:solidFill>
                  <a:schemeClr val="accent1"/>
                </a:solidFill>
                <a:latin typeface="Verdana"/>
                <a:ea typeface="Verdana"/>
                <a:cs typeface="Verdana"/>
                <a:sym typeface="Verdana"/>
              </a:defRPr>
            </a:lvl6pPr>
            <a:lvl7pPr marL="3200400" marR="0" lvl="6" indent="-342900" algn="l" rtl="0" eaLnBrk="1" hangingPunct="1">
              <a:lnSpc>
                <a:spcPct val="115000"/>
              </a:lnSpc>
              <a:spcBef>
                <a:spcPts val="1600"/>
              </a:spcBef>
              <a:spcAft>
                <a:spcPts val="0"/>
              </a:spcAft>
              <a:buClr>
                <a:schemeClr val="accent1"/>
              </a:buClr>
              <a:buSzPts val="1800"/>
              <a:buFont typeface="Verdana"/>
              <a:buChar char="●"/>
              <a:defRPr sz="1800" b="0" i="0" u="none" strike="noStrike" cap="none">
                <a:solidFill>
                  <a:schemeClr val="accent1"/>
                </a:solidFill>
                <a:latin typeface="Verdana"/>
                <a:ea typeface="Verdana"/>
                <a:cs typeface="Verdana"/>
                <a:sym typeface="Verdana"/>
              </a:defRPr>
            </a:lvl7pPr>
            <a:lvl8pPr marL="3657600" marR="0" lvl="7" indent="-342900" algn="l" rtl="0" eaLnBrk="1" hangingPunct="1">
              <a:lnSpc>
                <a:spcPct val="115000"/>
              </a:lnSpc>
              <a:spcBef>
                <a:spcPts val="1600"/>
              </a:spcBef>
              <a:spcAft>
                <a:spcPts val="0"/>
              </a:spcAft>
              <a:buClr>
                <a:schemeClr val="accent1"/>
              </a:buClr>
              <a:buSzPts val="1800"/>
              <a:buFont typeface="Verdana"/>
              <a:buChar char="○"/>
              <a:defRPr sz="1800" b="0" i="0" u="none" strike="noStrike" cap="none">
                <a:solidFill>
                  <a:schemeClr val="accent1"/>
                </a:solidFill>
                <a:latin typeface="Verdana"/>
                <a:ea typeface="Verdana"/>
                <a:cs typeface="Verdana"/>
                <a:sym typeface="Verdana"/>
              </a:defRPr>
            </a:lvl8pPr>
            <a:lvl9pPr marL="4114800" marR="0" lvl="8" indent="-342900" algn="l" rtl="0" eaLnBrk="1" hangingPunct="1">
              <a:lnSpc>
                <a:spcPct val="115000"/>
              </a:lnSpc>
              <a:spcBef>
                <a:spcPts val="1600"/>
              </a:spcBef>
              <a:spcAft>
                <a:spcPts val="1600"/>
              </a:spcAft>
              <a:buClr>
                <a:schemeClr val="accent1"/>
              </a:buClr>
              <a:buSzPts val="1800"/>
              <a:buFont typeface="Verdana"/>
              <a:buChar char="■"/>
              <a:defRPr sz="1800" b="0" i="0" u="none" strike="noStrike" cap="none">
                <a:solidFill>
                  <a:schemeClr val="accent1"/>
                </a:solidFill>
                <a:latin typeface="Verdana"/>
                <a:ea typeface="Verdana"/>
                <a:cs typeface="Verdana"/>
                <a:sym typeface="Verdana"/>
              </a:defRPr>
            </a:lvl9pPr>
          </a:lstStyle>
          <a:p>
            <a:r>
              <a:rPr lang="en-VN"/>
              <a:t>Collectors: ”Nhà sưu tầm” dùng các phương pháp các nhau để chọn lựa, phân loại, tìm kiếm, sắp xếp phần tử dữ liệu</a:t>
            </a:r>
          </a:p>
        </p:txBody>
      </p:sp>
      <p:sp>
        <p:nvSpPr>
          <p:cNvPr id="7" name="Rectangle 6">
            <a:extLst>
              <a:ext uri="{FF2B5EF4-FFF2-40B4-BE49-F238E27FC236}">
                <a16:creationId xmlns:a16="http://schemas.microsoft.com/office/drawing/2014/main" id="{01ACCFAF-7B96-B240-AB85-8B2AC75AB473}"/>
              </a:ext>
            </a:extLst>
          </p:cNvPr>
          <p:cNvSpPr/>
          <p:nvPr/>
        </p:nvSpPr>
        <p:spPr>
          <a:xfrm>
            <a:off x="672789" y="2466257"/>
            <a:ext cx="6471425" cy="307777"/>
          </a:xfrm>
          <a:prstGeom prst="rect">
            <a:avLst/>
          </a:prstGeom>
          <a:solidFill>
            <a:schemeClr val="bg2"/>
          </a:solidFill>
        </p:spPr>
        <p:txBody>
          <a:bodyPr wrap="square">
            <a:spAutoFit/>
          </a:bodyPr>
          <a:lstStyle/>
          <a:p>
            <a:r>
              <a:rPr lang="en-US">
                <a:solidFill>
                  <a:srgbClr val="569CD6"/>
                </a:solidFill>
                <a:latin typeface="RobotoMono Nerd Font" pitchFamily="2" charset="0"/>
              </a:rPr>
              <a:t>public</a:t>
            </a:r>
            <a:r>
              <a:rPr lang="en-US">
                <a:solidFill>
                  <a:srgbClr val="D4D4D4"/>
                </a:solidFill>
                <a:latin typeface="RobotoMono Nerd Font" pitchFamily="2" charset="0"/>
              </a:rPr>
              <a:t> </a:t>
            </a:r>
            <a:r>
              <a:rPr lang="en-US">
                <a:solidFill>
                  <a:srgbClr val="569CD6"/>
                </a:solidFill>
                <a:latin typeface="RobotoMono Nerd Font" pitchFamily="2" charset="0"/>
              </a:rPr>
              <a:t>interface</a:t>
            </a:r>
            <a:r>
              <a:rPr lang="en-US">
                <a:solidFill>
                  <a:srgbClr val="D4D4D4"/>
                </a:solidFill>
                <a:latin typeface="RobotoMono Nerd Font" pitchFamily="2" charset="0"/>
              </a:rPr>
              <a:t> </a:t>
            </a:r>
            <a:r>
              <a:rPr lang="en-US">
                <a:solidFill>
                  <a:srgbClr val="4EC9B0"/>
                </a:solidFill>
                <a:latin typeface="RobotoMono Nerd Font" pitchFamily="2" charset="0"/>
              </a:rPr>
              <a:t>Stream</a:t>
            </a:r>
            <a:r>
              <a:rPr lang="en-US">
                <a:solidFill>
                  <a:srgbClr val="D4D4D4"/>
                </a:solidFill>
                <a:latin typeface="RobotoMono Nerd Font" pitchFamily="2" charset="0"/>
              </a:rPr>
              <a:t>&lt;</a:t>
            </a:r>
            <a:r>
              <a:rPr lang="en-US">
                <a:solidFill>
                  <a:srgbClr val="4EC9B0"/>
                </a:solidFill>
                <a:latin typeface="RobotoMono Nerd Font" pitchFamily="2" charset="0"/>
              </a:rPr>
              <a:t>T</a:t>
            </a:r>
            <a:r>
              <a:rPr lang="en-US">
                <a:solidFill>
                  <a:srgbClr val="D4D4D4"/>
                </a:solidFill>
                <a:latin typeface="RobotoMono Nerd Font" pitchFamily="2" charset="0"/>
              </a:rPr>
              <a:t>&gt; </a:t>
            </a:r>
            <a:r>
              <a:rPr lang="en-US">
                <a:solidFill>
                  <a:srgbClr val="569CD6"/>
                </a:solidFill>
                <a:latin typeface="RobotoMono Nerd Font" pitchFamily="2" charset="0"/>
              </a:rPr>
              <a:t>extends</a:t>
            </a:r>
            <a:r>
              <a:rPr lang="en-US">
                <a:solidFill>
                  <a:srgbClr val="D4D4D4"/>
                </a:solidFill>
                <a:latin typeface="RobotoMono Nerd Font" pitchFamily="2" charset="0"/>
              </a:rPr>
              <a:t> </a:t>
            </a:r>
            <a:r>
              <a:rPr lang="en-US">
                <a:solidFill>
                  <a:srgbClr val="4EC9B0"/>
                </a:solidFill>
                <a:latin typeface="RobotoMono Nerd Font" pitchFamily="2" charset="0"/>
              </a:rPr>
              <a:t>BaseStream</a:t>
            </a:r>
            <a:r>
              <a:rPr lang="en-US">
                <a:solidFill>
                  <a:srgbClr val="D4D4D4"/>
                </a:solidFill>
                <a:latin typeface="RobotoMono Nerd Font" pitchFamily="2" charset="0"/>
              </a:rPr>
              <a:t>&lt;</a:t>
            </a:r>
            <a:r>
              <a:rPr lang="en-US">
                <a:solidFill>
                  <a:srgbClr val="4EC9B0"/>
                </a:solidFill>
                <a:latin typeface="RobotoMono Nerd Font" pitchFamily="2" charset="0"/>
              </a:rPr>
              <a:t>T</a:t>
            </a:r>
            <a:r>
              <a:rPr lang="en-US">
                <a:solidFill>
                  <a:srgbClr val="D4D4D4"/>
                </a:solidFill>
                <a:latin typeface="RobotoMono Nerd Font" pitchFamily="2" charset="0"/>
              </a:rPr>
              <a:t>, </a:t>
            </a:r>
            <a:r>
              <a:rPr lang="en-US">
                <a:solidFill>
                  <a:srgbClr val="4EC9B0"/>
                </a:solidFill>
                <a:latin typeface="RobotoMono Nerd Font" pitchFamily="2" charset="0"/>
              </a:rPr>
              <a:t>Stream</a:t>
            </a:r>
            <a:r>
              <a:rPr lang="en-US">
                <a:solidFill>
                  <a:srgbClr val="D4D4D4"/>
                </a:solidFill>
                <a:latin typeface="RobotoMono Nerd Font" pitchFamily="2" charset="0"/>
              </a:rPr>
              <a:t>&lt;</a:t>
            </a:r>
            <a:r>
              <a:rPr lang="en-US">
                <a:solidFill>
                  <a:srgbClr val="4EC9B0"/>
                </a:solidFill>
                <a:latin typeface="RobotoMono Nerd Font" pitchFamily="2" charset="0"/>
              </a:rPr>
              <a:t>T</a:t>
            </a:r>
            <a:r>
              <a:rPr lang="en-US">
                <a:solidFill>
                  <a:srgbClr val="D4D4D4"/>
                </a:solidFill>
                <a:latin typeface="RobotoMono Nerd Font" pitchFamily="2" charset="0"/>
              </a:rPr>
              <a:t>&gt;&gt; </a:t>
            </a:r>
          </a:p>
        </p:txBody>
      </p:sp>
    </p:spTree>
    <p:extLst>
      <p:ext uri="{BB962C8B-B14F-4D97-AF65-F5344CB8AC3E}">
        <p14:creationId xmlns:p14="http://schemas.microsoft.com/office/powerpoint/2010/main" val="15569196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3F3D002-67A7-F549-A88B-D94471E977EB}"/>
              </a:ext>
            </a:extLst>
          </p:cNvPr>
          <p:cNvPicPr>
            <a:picLocks noChangeAspect="1"/>
          </p:cNvPicPr>
          <p:nvPr/>
        </p:nvPicPr>
        <p:blipFill>
          <a:blip r:embed="rId2"/>
          <a:stretch>
            <a:fillRect/>
          </a:stretch>
        </p:blipFill>
        <p:spPr>
          <a:xfrm>
            <a:off x="152169" y="0"/>
            <a:ext cx="8839661" cy="5143500"/>
          </a:xfrm>
          <a:prstGeom prst="rect">
            <a:avLst/>
          </a:prstGeom>
        </p:spPr>
      </p:pic>
    </p:spTree>
    <p:extLst>
      <p:ext uri="{BB962C8B-B14F-4D97-AF65-F5344CB8AC3E}">
        <p14:creationId xmlns:p14="http://schemas.microsoft.com/office/powerpoint/2010/main" val="23072809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48EA21-F33F-2A4A-9F3C-D9A286D60997}"/>
              </a:ext>
            </a:extLst>
          </p:cNvPr>
          <p:cNvSpPr>
            <a:spLocks noGrp="1"/>
          </p:cNvSpPr>
          <p:nvPr>
            <p:ph type="title"/>
          </p:nvPr>
        </p:nvSpPr>
        <p:spPr/>
        <p:txBody>
          <a:bodyPr/>
          <a:lstStyle/>
          <a:p>
            <a:r>
              <a:rPr lang="en-VN"/>
              <a:t>predicate</a:t>
            </a:r>
          </a:p>
        </p:txBody>
      </p:sp>
      <p:sp>
        <p:nvSpPr>
          <p:cNvPr id="4" name="Rectangle 3">
            <a:extLst>
              <a:ext uri="{FF2B5EF4-FFF2-40B4-BE49-F238E27FC236}">
                <a16:creationId xmlns:a16="http://schemas.microsoft.com/office/drawing/2014/main" id="{1153BFCE-0B56-CD46-A909-88FAD9699E7D}"/>
              </a:ext>
            </a:extLst>
          </p:cNvPr>
          <p:cNvSpPr/>
          <p:nvPr/>
        </p:nvSpPr>
        <p:spPr>
          <a:xfrm>
            <a:off x="358959" y="887359"/>
            <a:ext cx="8452532" cy="1889235"/>
          </a:xfrm>
          <a:prstGeom prst="rect">
            <a:avLst/>
          </a:prstGeom>
        </p:spPr>
        <p:txBody>
          <a:bodyPr wrap="square">
            <a:spAutoFit/>
          </a:bodyPr>
          <a:lstStyle/>
          <a:p>
            <a:pPr>
              <a:lnSpc>
                <a:spcPct val="150000"/>
              </a:lnSpc>
            </a:pPr>
            <a:r>
              <a:rPr lang="vi-VN" sz="1600">
                <a:solidFill>
                  <a:srgbClr val="555555"/>
                </a:solidFill>
                <a:latin typeface="Verdana" panose="020B0604030504040204" pitchFamily="34" charset="0"/>
                <a:ea typeface="Verdana" panose="020B0604030504040204" pitchFamily="34" charset="0"/>
                <a:cs typeface="Verdana" panose="020B0604030504040204" pitchFamily="34" charset="0"/>
              </a:rPr>
              <a:t>Trong Java 8, </a:t>
            </a:r>
            <a:r>
              <a:rPr lang="vi-VN" sz="1600" b="1">
                <a:solidFill>
                  <a:srgbClr val="7030A0"/>
                </a:solidFill>
                <a:latin typeface="Verdana" panose="020B0604030504040204" pitchFamily="34" charset="0"/>
                <a:ea typeface="Verdana" panose="020B0604030504040204" pitchFamily="34" charset="0"/>
                <a:cs typeface="Verdana" panose="020B0604030504040204" pitchFamily="34" charset="0"/>
              </a:rPr>
              <a:t>Predicate&lt;T&gt;</a:t>
            </a:r>
            <a:r>
              <a:rPr lang="vi-VN" sz="1600">
                <a:solidFill>
                  <a:srgbClr val="555555"/>
                </a:solidFill>
                <a:latin typeface="Verdana" panose="020B0604030504040204" pitchFamily="34" charset="0"/>
                <a:ea typeface="Verdana" panose="020B0604030504040204" pitchFamily="34" charset="0"/>
                <a:cs typeface="Verdana" panose="020B0604030504040204" pitchFamily="34" charset="0"/>
              </a:rPr>
              <a:t> là một </a:t>
            </a:r>
            <a:r>
              <a:rPr lang="vi-VN" sz="1600">
                <a:solidFill>
                  <a:srgbClr val="1FA67A"/>
                </a:solidFill>
                <a:latin typeface="Verdana" panose="020B0604030504040204" pitchFamily="34" charset="0"/>
                <a:ea typeface="Verdana" panose="020B0604030504040204" pitchFamily="34" charset="0"/>
                <a:cs typeface="Verdana" panose="020B0604030504040204" pitchFamily="34" charset="0"/>
                <a:hlinkClick r:id="rId2"/>
              </a:rPr>
              <a:t>functional interface</a:t>
            </a:r>
            <a:r>
              <a:rPr lang="vi-VN" sz="1600">
                <a:solidFill>
                  <a:srgbClr val="555555"/>
                </a:solidFill>
                <a:latin typeface="Verdana" panose="020B0604030504040204" pitchFamily="34" charset="0"/>
                <a:ea typeface="Verdana" panose="020B0604030504040204" pitchFamily="34" charset="0"/>
                <a:cs typeface="Verdana" panose="020B0604030504040204" pitchFamily="34" charset="0"/>
              </a:rPr>
              <a:t> và do đó nó có thể được sử dụng với </a:t>
            </a:r>
            <a:r>
              <a:rPr lang="vi-VN" sz="1600">
                <a:solidFill>
                  <a:srgbClr val="1FA67A"/>
                </a:solidFill>
                <a:latin typeface="Verdana" panose="020B0604030504040204" pitchFamily="34" charset="0"/>
                <a:ea typeface="Verdana" panose="020B0604030504040204" pitchFamily="34" charset="0"/>
                <a:cs typeface="Verdana" panose="020B0604030504040204" pitchFamily="34" charset="0"/>
                <a:hlinkClick r:id="rId3"/>
              </a:rPr>
              <a:t>lambda expression</a:t>
            </a:r>
            <a:r>
              <a:rPr lang="vi-VN" sz="1600">
                <a:solidFill>
                  <a:srgbClr val="555555"/>
                </a:solidFill>
                <a:latin typeface="Verdana" panose="020B0604030504040204" pitchFamily="34" charset="0"/>
                <a:ea typeface="Verdana" panose="020B0604030504040204" pitchFamily="34" charset="0"/>
                <a:cs typeface="Verdana" panose="020B0604030504040204" pitchFamily="34" charset="0"/>
              </a:rPr>
              <a:t> hoặc </a:t>
            </a:r>
            <a:r>
              <a:rPr lang="vi-VN" sz="1600">
                <a:solidFill>
                  <a:srgbClr val="1FA67A"/>
                </a:solidFill>
                <a:latin typeface="Verdana" panose="020B0604030504040204" pitchFamily="34" charset="0"/>
                <a:ea typeface="Verdana" panose="020B0604030504040204" pitchFamily="34" charset="0"/>
                <a:cs typeface="Verdana" panose="020B0604030504040204" pitchFamily="34" charset="0"/>
                <a:hlinkClick r:id="rId4"/>
              </a:rPr>
              <a:t>method reference</a:t>
            </a:r>
            <a:r>
              <a:rPr lang="vi-VN" sz="1600">
                <a:solidFill>
                  <a:srgbClr val="555555"/>
                </a:solidFill>
                <a:latin typeface="Verdana" panose="020B0604030504040204" pitchFamily="34" charset="0"/>
                <a:ea typeface="Verdana" panose="020B0604030504040204" pitchFamily="34" charset="0"/>
                <a:cs typeface="Verdana" panose="020B0604030504040204" pitchFamily="34" charset="0"/>
              </a:rPr>
              <a:t> cho một mục đích cụ thể nào đó. Predicate&lt;T&gt; sẽ trả về giá trị true/false của một tham số kiểu </a:t>
            </a:r>
            <a:r>
              <a:rPr lang="vi-VN" sz="1600" b="1">
                <a:solidFill>
                  <a:srgbClr val="555555"/>
                </a:solidFill>
                <a:latin typeface="Verdana" panose="020B0604030504040204" pitchFamily="34" charset="0"/>
                <a:ea typeface="Verdana" panose="020B0604030504040204" pitchFamily="34" charset="0"/>
                <a:cs typeface="Verdana" panose="020B0604030504040204" pitchFamily="34" charset="0"/>
              </a:rPr>
              <a:t>T</a:t>
            </a:r>
            <a:r>
              <a:rPr lang="vi-VN" sz="1600">
                <a:solidFill>
                  <a:srgbClr val="555555"/>
                </a:solidFill>
                <a:latin typeface="Verdana" panose="020B0604030504040204" pitchFamily="34" charset="0"/>
                <a:ea typeface="Verdana" panose="020B0604030504040204" pitchFamily="34" charset="0"/>
                <a:cs typeface="Verdana" panose="020B0604030504040204" pitchFamily="34" charset="0"/>
              </a:rPr>
              <a:t> mà bạn đưa vào có thỏa với điều kiện của Predicate đó hay không, cụ thể là điều kiện được viết trong phương thức </a:t>
            </a:r>
            <a:r>
              <a:rPr lang="vi-VN" sz="1600" b="1">
                <a:solidFill>
                  <a:srgbClr val="555555"/>
                </a:solidFill>
                <a:latin typeface="Verdana" panose="020B0604030504040204" pitchFamily="34" charset="0"/>
                <a:ea typeface="Verdana" panose="020B0604030504040204" pitchFamily="34" charset="0"/>
                <a:cs typeface="Verdana" panose="020B0604030504040204" pitchFamily="34" charset="0"/>
              </a:rPr>
              <a:t>test()</a:t>
            </a:r>
            <a:r>
              <a:rPr lang="vi-VN" sz="1600">
                <a:solidFill>
                  <a:srgbClr val="555555"/>
                </a:solidFill>
                <a:latin typeface="Verdana" panose="020B0604030504040204" pitchFamily="34" charset="0"/>
                <a:ea typeface="Verdana" panose="020B0604030504040204" pitchFamily="34" charset="0"/>
                <a:cs typeface="Verdana" panose="020B0604030504040204" pitchFamily="34" charset="0"/>
              </a:rPr>
              <a:t>.</a:t>
            </a:r>
            <a:endParaRPr lang="en-VN" sz="1600">
              <a:latin typeface="Verdana" panose="020B0604030504040204" pitchFamily="34" charset="0"/>
              <a:ea typeface="Verdana" panose="020B0604030504040204" pitchFamily="34" charset="0"/>
              <a:cs typeface="Verdana" panose="020B0604030504040204" pitchFamily="34" charset="0"/>
            </a:endParaRPr>
          </a:p>
        </p:txBody>
      </p:sp>
      <p:sp>
        <p:nvSpPr>
          <p:cNvPr id="5" name="Rectangle 4">
            <a:extLst>
              <a:ext uri="{FF2B5EF4-FFF2-40B4-BE49-F238E27FC236}">
                <a16:creationId xmlns:a16="http://schemas.microsoft.com/office/drawing/2014/main" id="{E41B285F-FC50-7749-82EA-84E2018C6CED}"/>
              </a:ext>
            </a:extLst>
          </p:cNvPr>
          <p:cNvSpPr/>
          <p:nvPr/>
        </p:nvSpPr>
        <p:spPr>
          <a:xfrm>
            <a:off x="1258244" y="3232099"/>
            <a:ext cx="6117412" cy="369332"/>
          </a:xfrm>
          <a:prstGeom prst="rect">
            <a:avLst/>
          </a:prstGeom>
        </p:spPr>
        <p:txBody>
          <a:bodyPr wrap="square">
            <a:spAutoFit/>
          </a:bodyPr>
          <a:lstStyle/>
          <a:p>
            <a:r>
              <a:rPr lang="en-US" sz="1800">
                <a:solidFill>
                  <a:srgbClr val="001080"/>
                </a:solidFill>
                <a:latin typeface="RobotoMono Nerd Font" pitchFamily="2" charset="0"/>
              </a:rPr>
              <a:t>p</a:t>
            </a:r>
            <a:r>
              <a:rPr lang="en-US" sz="1800">
                <a:latin typeface="RobotoMono Nerd Font" pitchFamily="2" charset="0"/>
              </a:rPr>
              <a:t> </a:t>
            </a:r>
            <a:r>
              <a:rPr lang="en-US" sz="1800">
                <a:solidFill>
                  <a:srgbClr val="0000FF"/>
                </a:solidFill>
                <a:latin typeface="RobotoMono Nerd Font" pitchFamily="2" charset="0"/>
              </a:rPr>
              <a:t>-&gt;</a:t>
            </a:r>
            <a:r>
              <a:rPr lang="en-US" sz="1800">
                <a:latin typeface="RobotoMono Nerd Font" pitchFamily="2" charset="0"/>
              </a:rPr>
              <a:t> (</a:t>
            </a:r>
            <a:r>
              <a:rPr lang="en-US" sz="1800">
                <a:solidFill>
                  <a:srgbClr val="001080"/>
                </a:solidFill>
                <a:latin typeface="RobotoMono Nerd Font" pitchFamily="2" charset="0"/>
              </a:rPr>
              <a:t>p</a:t>
            </a:r>
            <a:r>
              <a:rPr lang="en-US" sz="1800">
                <a:latin typeface="RobotoMono Nerd Font" pitchFamily="2" charset="0"/>
              </a:rPr>
              <a:t>.</a:t>
            </a:r>
            <a:r>
              <a:rPr lang="en-US" sz="1800">
                <a:solidFill>
                  <a:srgbClr val="795E26"/>
                </a:solidFill>
                <a:latin typeface="RobotoMono Nerd Font" pitchFamily="2" charset="0"/>
              </a:rPr>
              <a:t>contains</a:t>
            </a:r>
            <a:r>
              <a:rPr lang="en-US" sz="1800">
                <a:latin typeface="RobotoMono Nerd Font" pitchFamily="2" charset="0"/>
              </a:rPr>
              <a:t>(</a:t>
            </a:r>
            <a:r>
              <a:rPr lang="en-US" sz="1800">
                <a:solidFill>
                  <a:srgbClr val="A31515"/>
                </a:solidFill>
                <a:latin typeface="RobotoMono Nerd Font" pitchFamily="2" charset="0"/>
              </a:rPr>
              <a:t>"Hen"</a:t>
            </a:r>
            <a:r>
              <a:rPr lang="en-US" sz="1800">
                <a:latin typeface="RobotoMono Nerd Font" pitchFamily="2" charset="0"/>
              </a:rPr>
              <a:t>) &amp;&amp; (</a:t>
            </a:r>
            <a:r>
              <a:rPr lang="en-US" sz="1800">
                <a:solidFill>
                  <a:srgbClr val="001080"/>
                </a:solidFill>
                <a:latin typeface="RobotoMono Nerd Font" pitchFamily="2" charset="0"/>
              </a:rPr>
              <a:t>p</a:t>
            </a:r>
            <a:r>
              <a:rPr lang="en-US" sz="1800">
                <a:latin typeface="RobotoMono Nerd Font" pitchFamily="2" charset="0"/>
              </a:rPr>
              <a:t>.</a:t>
            </a:r>
            <a:r>
              <a:rPr lang="en-US" sz="1800">
                <a:solidFill>
                  <a:srgbClr val="795E26"/>
                </a:solidFill>
                <a:latin typeface="RobotoMono Nerd Font" pitchFamily="2" charset="0"/>
              </a:rPr>
              <a:t>length</a:t>
            </a:r>
            <a:r>
              <a:rPr lang="en-US" sz="1800">
                <a:latin typeface="RobotoMono Nerd Font" pitchFamily="2" charset="0"/>
              </a:rPr>
              <a:t>()&gt;</a:t>
            </a:r>
            <a:r>
              <a:rPr lang="en-US" sz="1800">
                <a:solidFill>
                  <a:srgbClr val="098658"/>
                </a:solidFill>
                <a:latin typeface="RobotoMono Nerd Font" pitchFamily="2" charset="0"/>
              </a:rPr>
              <a:t>3</a:t>
            </a:r>
            <a:r>
              <a:rPr lang="en-US" sz="1800">
                <a:latin typeface="RobotoMono Nerd Font" pitchFamily="2" charset="0"/>
              </a:rPr>
              <a:t>))</a:t>
            </a:r>
            <a:endParaRPr lang="en-VN" sz="1800"/>
          </a:p>
        </p:txBody>
      </p:sp>
      <p:sp>
        <p:nvSpPr>
          <p:cNvPr id="6" name="Rectangle 5">
            <a:extLst>
              <a:ext uri="{FF2B5EF4-FFF2-40B4-BE49-F238E27FC236}">
                <a16:creationId xmlns:a16="http://schemas.microsoft.com/office/drawing/2014/main" id="{A3990F99-8C43-1641-9E00-CE1BD3B2F66F}"/>
              </a:ext>
            </a:extLst>
          </p:cNvPr>
          <p:cNvSpPr/>
          <p:nvPr/>
        </p:nvSpPr>
        <p:spPr>
          <a:xfrm>
            <a:off x="1263811" y="3831026"/>
            <a:ext cx="3493264" cy="369332"/>
          </a:xfrm>
          <a:prstGeom prst="rect">
            <a:avLst/>
          </a:prstGeom>
        </p:spPr>
        <p:txBody>
          <a:bodyPr wrap="none">
            <a:spAutoFit/>
          </a:bodyPr>
          <a:lstStyle/>
          <a:p>
            <a:r>
              <a:rPr lang="en-US" sz="1800">
                <a:solidFill>
                  <a:srgbClr val="001080"/>
                </a:solidFill>
                <a:latin typeface="RobotoMono Nerd Font" pitchFamily="2" charset="0"/>
              </a:rPr>
              <a:t>p</a:t>
            </a:r>
            <a:r>
              <a:rPr lang="en-US" sz="1800">
                <a:latin typeface="RobotoMono Nerd Font" pitchFamily="2" charset="0"/>
              </a:rPr>
              <a:t> </a:t>
            </a:r>
            <a:r>
              <a:rPr lang="en-US" sz="1800">
                <a:solidFill>
                  <a:srgbClr val="0000FF"/>
                </a:solidFill>
                <a:latin typeface="RobotoMono Nerd Font" pitchFamily="2" charset="0"/>
              </a:rPr>
              <a:t>-&gt;</a:t>
            </a:r>
            <a:r>
              <a:rPr lang="en-US" sz="1800">
                <a:latin typeface="RobotoMono Nerd Font" pitchFamily="2" charset="0"/>
              </a:rPr>
              <a:t> </a:t>
            </a:r>
            <a:r>
              <a:rPr lang="en-US" sz="1800">
                <a:solidFill>
                  <a:srgbClr val="001080"/>
                </a:solidFill>
                <a:latin typeface="RobotoMono Nerd Font" pitchFamily="2" charset="0"/>
              </a:rPr>
              <a:t>p</a:t>
            </a:r>
            <a:r>
              <a:rPr lang="en-US" sz="1800">
                <a:latin typeface="RobotoMono Nerd Font" pitchFamily="2" charset="0"/>
              </a:rPr>
              <a:t>.</a:t>
            </a:r>
            <a:r>
              <a:rPr lang="en-US" sz="1800">
                <a:solidFill>
                  <a:srgbClr val="795E26"/>
                </a:solidFill>
                <a:latin typeface="RobotoMono Nerd Font" pitchFamily="2" charset="0"/>
              </a:rPr>
              <a:t>getSalary</a:t>
            </a:r>
            <a:r>
              <a:rPr lang="en-US" sz="1800">
                <a:latin typeface="RobotoMono Nerd Font" pitchFamily="2" charset="0"/>
              </a:rPr>
              <a:t>() &gt; </a:t>
            </a:r>
            <a:r>
              <a:rPr lang="en-US" sz="1800">
                <a:solidFill>
                  <a:srgbClr val="098658"/>
                </a:solidFill>
                <a:latin typeface="RobotoMono Nerd Font" pitchFamily="2" charset="0"/>
              </a:rPr>
              <a:t>600</a:t>
            </a:r>
            <a:endParaRPr lang="en-US" sz="1800">
              <a:latin typeface="RobotoMono Nerd Font" pitchFamily="2" charset="0"/>
            </a:endParaRPr>
          </a:p>
        </p:txBody>
      </p:sp>
    </p:spTree>
    <p:extLst>
      <p:ext uri="{BB962C8B-B14F-4D97-AF65-F5344CB8AC3E}">
        <p14:creationId xmlns:p14="http://schemas.microsoft.com/office/powerpoint/2010/main" val="13519270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728B6C1-C246-E549-AA90-FD1E63CDAD6F}"/>
              </a:ext>
            </a:extLst>
          </p:cNvPr>
          <p:cNvSpPr>
            <a:spLocks noGrp="1"/>
          </p:cNvSpPr>
          <p:nvPr>
            <p:ph type="body" idx="1"/>
          </p:nvPr>
        </p:nvSpPr>
        <p:spPr>
          <a:xfrm>
            <a:off x="-75570" y="627063"/>
            <a:ext cx="4364938" cy="4385511"/>
          </a:xfrm>
        </p:spPr>
        <p:txBody>
          <a:bodyPr/>
          <a:lstStyle/>
          <a:p>
            <a:pPr marL="114300" indent="0">
              <a:spcBef>
                <a:spcPts val="0"/>
              </a:spcBef>
              <a:spcAft>
                <a:spcPts val="0"/>
              </a:spcAft>
              <a:buNone/>
            </a:pPr>
            <a:r>
              <a:rPr lang="en-US" sz="1400">
                <a:solidFill>
                  <a:srgbClr val="7030A0"/>
                </a:solidFill>
                <a:latin typeface="RobotoMono Nerd Font" pitchFamily="2" charset="0"/>
                <a:ea typeface="RobotoMono Nerd Font" pitchFamily="2" charset="0"/>
              </a:rPr>
              <a:t>@FunctionalInterface</a:t>
            </a:r>
          </a:p>
          <a:p>
            <a:pPr marL="114300" indent="0">
              <a:spcBef>
                <a:spcPts val="0"/>
              </a:spcBef>
              <a:spcAft>
                <a:spcPts val="0"/>
              </a:spcAft>
              <a:buNone/>
            </a:pPr>
            <a:r>
              <a:rPr lang="en-US" sz="1400">
                <a:solidFill>
                  <a:srgbClr val="7030A0"/>
                </a:solidFill>
                <a:latin typeface="RobotoMono Nerd Font" pitchFamily="2" charset="0"/>
                <a:ea typeface="RobotoMono Nerd Font" pitchFamily="2" charset="0"/>
              </a:rPr>
              <a:t>public interface Predicate&lt;T&gt; {</a:t>
            </a:r>
          </a:p>
          <a:p>
            <a:pPr marL="114300" indent="0">
              <a:spcBef>
                <a:spcPts val="0"/>
              </a:spcBef>
              <a:spcAft>
                <a:spcPts val="0"/>
              </a:spcAft>
              <a:buNone/>
            </a:pPr>
            <a:r>
              <a:rPr lang="en-US" sz="1400">
                <a:solidFill>
                  <a:srgbClr val="7030A0"/>
                </a:solidFill>
                <a:latin typeface="RobotoMono Nerd Font" pitchFamily="2" charset="0"/>
                <a:ea typeface="RobotoMono Nerd Font" pitchFamily="2" charset="0"/>
              </a:rPr>
              <a:t>  boolean test(T t);</a:t>
            </a:r>
          </a:p>
          <a:p>
            <a:pPr marL="114300" indent="0">
              <a:spcBef>
                <a:spcPts val="0"/>
              </a:spcBef>
              <a:spcAft>
                <a:spcPts val="0"/>
              </a:spcAft>
              <a:buNone/>
            </a:pPr>
            <a:r>
              <a:rPr lang="en-VN" sz="1400">
                <a:solidFill>
                  <a:srgbClr val="7030A0"/>
                </a:solidFill>
                <a:latin typeface="RobotoMono Nerd Font" pitchFamily="2" charset="0"/>
                <a:ea typeface="RobotoMono Nerd Font" pitchFamily="2" charset="0"/>
              </a:rPr>
              <a:t>}</a:t>
            </a:r>
          </a:p>
          <a:p>
            <a:r>
              <a:rPr lang="en-US"/>
              <a:t>H</a:t>
            </a:r>
            <a:r>
              <a:rPr lang="en-VN"/>
              <a:t>àm test trả về giá trị boolean</a:t>
            </a:r>
          </a:p>
          <a:p>
            <a:r>
              <a:rPr lang="en-VN"/>
              <a:t>Dùng trong các hàm </a:t>
            </a:r>
            <a:r>
              <a:rPr lang="en-VN">
                <a:latin typeface="RobotoMono Nerd Font" pitchFamily="2" charset="0"/>
                <a:ea typeface="RobotoMono Nerd Font" pitchFamily="2" charset="0"/>
              </a:rPr>
              <a:t>filter, anyMatch, allMatch, noneMatch, takeWhile, dropWhile, partionBy …</a:t>
            </a:r>
          </a:p>
          <a:p>
            <a:r>
              <a:rPr lang="en-VN">
                <a:latin typeface="RobotoMono Nerd Font" pitchFamily="2" charset="0"/>
                <a:ea typeface="RobotoMono Nerd Font" pitchFamily="2" charset="0"/>
              </a:rPr>
              <a:t>Có thể nối and, or, negate</a:t>
            </a:r>
          </a:p>
          <a:p>
            <a:endParaRPr lang="en-VN">
              <a:latin typeface="RobotoMono Nerd Font" pitchFamily="2" charset="0"/>
              <a:ea typeface="RobotoMono Nerd Font" pitchFamily="2" charset="0"/>
            </a:endParaRPr>
          </a:p>
        </p:txBody>
      </p:sp>
      <p:sp>
        <p:nvSpPr>
          <p:cNvPr id="3" name="Text Placeholder 2">
            <a:extLst>
              <a:ext uri="{FF2B5EF4-FFF2-40B4-BE49-F238E27FC236}">
                <a16:creationId xmlns:a16="http://schemas.microsoft.com/office/drawing/2014/main" id="{9DE16B1E-E9B2-7842-8566-60D7C9509877}"/>
              </a:ext>
            </a:extLst>
          </p:cNvPr>
          <p:cNvSpPr>
            <a:spLocks noGrp="1"/>
          </p:cNvSpPr>
          <p:nvPr>
            <p:ph type="body" idx="10"/>
          </p:nvPr>
        </p:nvSpPr>
        <p:spPr>
          <a:xfrm>
            <a:off x="4367960" y="627063"/>
            <a:ext cx="4618098" cy="4385511"/>
          </a:xfrm>
        </p:spPr>
        <p:txBody>
          <a:bodyPr/>
          <a:lstStyle/>
          <a:p>
            <a:pPr marL="114300" indent="0">
              <a:spcBef>
                <a:spcPts val="0"/>
              </a:spcBef>
              <a:spcAft>
                <a:spcPts val="0"/>
              </a:spcAft>
              <a:buNone/>
            </a:pPr>
            <a:r>
              <a:rPr lang="en-US" sz="1400">
                <a:solidFill>
                  <a:srgbClr val="7030A0"/>
                </a:solidFill>
                <a:latin typeface="RobotoMono Nerd Font" pitchFamily="2" charset="0"/>
                <a:ea typeface="RobotoMono Nerd Font" pitchFamily="2" charset="0"/>
              </a:rPr>
              <a:t>@FunctionalInterface</a:t>
            </a:r>
          </a:p>
          <a:p>
            <a:pPr marL="114300" indent="0">
              <a:spcBef>
                <a:spcPts val="0"/>
              </a:spcBef>
              <a:spcAft>
                <a:spcPts val="0"/>
              </a:spcAft>
              <a:buNone/>
            </a:pPr>
            <a:r>
              <a:rPr lang="en-US" sz="1400">
                <a:solidFill>
                  <a:srgbClr val="7030A0"/>
                </a:solidFill>
                <a:latin typeface="RobotoMono Nerd Font" pitchFamily="2" charset="0"/>
                <a:ea typeface="RobotoMono Nerd Font" pitchFamily="2" charset="0"/>
              </a:rPr>
              <a:t>public interface Comparator&lt;T&gt; {</a:t>
            </a:r>
            <a:br>
              <a:rPr lang="en-US" sz="1400">
                <a:solidFill>
                  <a:srgbClr val="7030A0"/>
                </a:solidFill>
                <a:latin typeface="RobotoMono Nerd Font" pitchFamily="2" charset="0"/>
                <a:ea typeface="RobotoMono Nerd Font" pitchFamily="2" charset="0"/>
              </a:rPr>
            </a:br>
            <a:r>
              <a:rPr lang="en-US" sz="1400">
                <a:solidFill>
                  <a:srgbClr val="7030A0"/>
                </a:solidFill>
                <a:latin typeface="RobotoMono Nerd Font" pitchFamily="2" charset="0"/>
                <a:ea typeface="RobotoMono Nerd Font" pitchFamily="2" charset="0"/>
              </a:rPr>
              <a:t>  int compare(T o1, T o2);</a:t>
            </a:r>
          </a:p>
          <a:p>
            <a:pPr marL="114300" indent="0">
              <a:spcBef>
                <a:spcPts val="0"/>
              </a:spcBef>
              <a:spcAft>
                <a:spcPts val="0"/>
              </a:spcAft>
              <a:buNone/>
            </a:pPr>
            <a:r>
              <a:rPr lang="en-US" sz="1400">
                <a:solidFill>
                  <a:srgbClr val="7030A0"/>
                </a:solidFill>
                <a:latin typeface="RobotoMono Nerd Font" pitchFamily="2" charset="0"/>
                <a:ea typeface="RobotoMono Nerd Font" pitchFamily="2" charset="0"/>
              </a:rPr>
              <a:t>}</a:t>
            </a:r>
            <a:endParaRPr lang="en-VN"/>
          </a:p>
          <a:p>
            <a:r>
              <a:rPr lang="en-VN"/>
              <a:t>Hàm compare trả về int</a:t>
            </a:r>
          </a:p>
          <a:p>
            <a:r>
              <a:rPr lang="en-VN"/>
              <a:t>sort, min, max, minBy, maxBy</a:t>
            </a:r>
          </a:p>
          <a:p>
            <a:r>
              <a:rPr lang="en-VN"/>
              <a:t>reversed() để nghịch đảo chiều sắp xếp</a:t>
            </a:r>
          </a:p>
          <a:p>
            <a:r>
              <a:rPr lang="en-VN"/>
              <a:t>thenCompared() </a:t>
            </a:r>
          </a:p>
        </p:txBody>
      </p:sp>
      <p:sp>
        <p:nvSpPr>
          <p:cNvPr id="4" name="Text Placeholder 3">
            <a:extLst>
              <a:ext uri="{FF2B5EF4-FFF2-40B4-BE49-F238E27FC236}">
                <a16:creationId xmlns:a16="http://schemas.microsoft.com/office/drawing/2014/main" id="{0AACA1C6-7A11-9649-9C24-867B93A5CC5E}"/>
              </a:ext>
            </a:extLst>
          </p:cNvPr>
          <p:cNvSpPr>
            <a:spLocks noGrp="1"/>
          </p:cNvSpPr>
          <p:nvPr>
            <p:ph type="body" sz="quarter" idx="11"/>
          </p:nvPr>
        </p:nvSpPr>
        <p:spPr/>
        <p:txBody>
          <a:bodyPr/>
          <a:lstStyle/>
          <a:p>
            <a:r>
              <a:rPr lang="en-VN"/>
              <a:t>predicate</a:t>
            </a:r>
          </a:p>
        </p:txBody>
      </p:sp>
      <p:sp>
        <p:nvSpPr>
          <p:cNvPr id="5" name="Text Placeholder 4">
            <a:extLst>
              <a:ext uri="{FF2B5EF4-FFF2-40B4-BE49-F238E27FC236}">
                <a16:creationId xmlns:a16="http://schemas.microsoft.com/office/drawing/2014/main" id="{5F31B8D5-DED5-484D-9BA6-DC8B194EBD7F}"/>
              </a:ext>
            </a:extLst>
          </p:cNvPr>
          <p:cNvSpPr>
            <a:spLocks noGrp="1"/>
          </p:cNvSpPr>
          <p:nvPr>
            <p:ph type="body" sz="quarter" idx="12"/>
          </p:nvPr>
        </p:nvSpPr>
        <p:spPr/>
        <p:txBody>
          <a:bodyPr/>
          <a:lstStyle/>
          <a:p>
            <a:r>
              <a:rPr lang="en-VN"/>
              <a:t>comparator</a:t>
            </a:r>
          </a:p>
        </p:txBody>
      </p:sp>
    </p:spTree>
    <p:extLst>
      <p:ext uri="{BB962C8B-B14F-4D97-AF65-F5344CB8AC3E}">
        <p14:creationId xmlns:p14="http://schemas.microsoft.com/office/powerpoint/2010/main" val="11046343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B54778-81D3-204B-ABA2-BA4A7EF3F1C2}"/>
              </a:ext>
            </a:extLst>
          </p:cNvPr>
          <p:cNvSpPr>
            <a:spLocks noGrp="1"/>
          </p:cNvSpPr>
          <p:nvPr>
            <p:ph type="title"/>
          </p:nvPr>
        </p:nvSpPr>
        <p:spPr/>
        <p:txBody>
          <a:bodyPr/>
          <a:lstStyle/>
          <a:p>
            <a:r>
              <a:rPr lang="en-VN" sz="2000"/>
              <a:t>stream().parallel() xử lý song song dùng nhiều thread</a:t>
            </a:r>
          </a:p>
        </p:txBody>
      </p:sp>
      <p:sp>
        <p:nvSpPr>
          <p:cNvPr id="3" name="Text Placeholder 2">
            <a:extLst>
              <a:ext uri="{FF2B5EF4-FFF2-40B4-BE49-F238E27FC236}">
                <a16:creationId xmlns:a16="http://schemas.microsoft.com/office/drawing/2014/main" id="{6043A98E-144A-F64F-8265-06ABE978989B}"/>
              </a:ext>
            </a:extLst>
          </p:cNvPr>
          <p:cNvSpPr>
            <a:spLocks noGrp="1"/>
          </p:cNvSpPr>
          <p:nvPr>
            <p:ph type="body" idx="1"/>
          </p:nvPr>
        </p:nvSpPr>
        <p:spPr>
          <a:xfrm>
            <a:off x="130629" y="667658"/>
            <a:ext cx="8824685" cy="893514"/>
          </a:xfrm>
        </p:spPr>
        <p:txBody>
          <a:bodyPr/>
          <a:lstStyle/>
          <a:p>
            <a:r>
              <a:rPr lang="en-VN" sz="1600"/>
              <a:t>parallel() sẽ không đảm bảo được thứ tự xử lý. Mạnh ai nấy chạy</a:t>
            </a:r>
          </a:p>
          <a:p>
            <a:r>
              <a:rPr lang="en-VN" sz="1600"/>
              <a:t>Muốn đảm bảo được thứ tự phải dùng </a:t>
            </a:r>
            <a:r>
              <a:rPr lang="en-VN" sz="1600" b="1">
                <a:solidFill>
                  <a:srgbClr val="7030A0"/>
                </a:solidFill>
              </a:rPr>
              <a:t>forEachOrdered</a:t>
            </a:r>
          </a:p>
          <a:p>
            <a:endParaRPr lang="en-VN" sz="1600"/>
          </a:p>
        </p:txBody>
      </p:sp>
      <p:sp>
        <p:nvSpPr>
          <p:cNvPr id="5" name="Rectangle 4">
            <a:extLst>
              <a:ext uri="{FF2B5EF4-FFF2-40B4-BE49-F238E27FC236}">
                <a16:creationId xmlns:a16="http://schemas.microsoft.com/office/drawing/2014/main" id="{D2657A91-B5D1-BA40-88B9-EEDDB2004EB1}"/>
              </a:ext>
            </a:extLst>
          </p:cNvPr>
          <p:cNvSpPr/>
          <p:nvPr/>
        </p:nvSpPr>
        <p:spPr>
          <a:xfrm>
            <a:off x="8051181" y="1834236"/>
            <a:ext cx="906966" cy="3539430"/>
          </a:xfrm>
          <a:prstGeom prst="rect">
            <a:avLst/>
          </a:prstGeom>
        </p:spPr>
        <p:txBody>
          <a:bodyPr wrap="square">
            <a:spAutoFit/>
          </a:bodyPr>
          <a:lstStyle/>
          <a:p>
            <a:pPr rtl="1" latinLnBrk="1"/>
            <a:r>
              <a:rPr lang="en-US" sz="1600">
                <a:solidFill>
                  <a:schemeClr val="bg2"/>
                </a:solidFill>
                <a:effectLst/>
                <a:latin typeface="var(--vscode-repl-font-family)"/>
              </a:rPr>
              <a:t>Anna </a:t>
            </a:r>
            <a:endParaRPr lang="en-US" sz="1600" u="sng">
              <a:solidFill>
                <a:schemeClr val="bg2"/>
              </a:solidFill>
              <a:effectLst/>
              <a:latin typeface="var(--vscode-repl-font-family)"/>
            </a:endParaRPr>
          </a:p>
          <a:p>
            <a:pPr rtl="1" latinLnBrk="1"/>
            <a:r>
              <a:rPr lang="en-US" sz="1600">
                <a:solidFill>
                  <a:schemeClr val="bg2"/>
                </a:solidFill>
                <a:effectLst/>
                <a:latin typeface="var(--vscode-repl-font-family)"/>
              </a:rPr>
              <a:t>Tèo </a:t>
            </a:r>
            <a:endParaRPr lang="en-US" sz="1600" u="sng">
              <a:solidFill>
                <a:schemeClr val="bg2"/>
              </a:solidFill>
              <a:effectLst/>
              <a:latin typeface="var(--vscode-repl-font-family)"/>
            </a:endParaRPr>
          </a:p>
          <a:p>
            <a:pPr rtl="1" latinLnBrk="1"/>
            <a:r>
              <a:rPr lang="en-US" sz="1600">
                <a:solidFill>
                  <a:schemeClr val="bg2"/>
                </a:solidFill>
                <a:effectLst/>
                <a:latin typeface="var(--vscode-repl-font-family)"/>
              </a:rPr>
              <a:t>John </a:t>
            </a:r>
            <a:endParaRPr lang="en-US" sz="1600" u="sng">
              <a:solidFill>
                <a:schemeClr val="bg2"/>
              </a:solidFill>
              <a:effectLst/>
              <a:latin typeface="var(--vscode-repl-font-family)"/>
            </a:endParaRPr>
          </a:p>
          <a:p>
            <a:pPr rtl="1" latinLnBrk="1"/>
            <a:r>
              <a:rPr lang="en-US" sz="1600">
                <a:solidFill>
                  <a:schemeClr val="bg2"/>
                </a:solidFill>
                <a:effectLst/>
                <a:latin typeface="var(--vscode-repl-font-family)"/>
              </a:rPr>
              <a:t>Henry </a:t>
            </a:r>
            <a:endParaRPr lang="en-US" sz="1600" u="sng">
              <a:solidFill>
                <a:schemeClr val="bg2"/>
              </a:solidFill>
              <a:effectLst/>
              <a:latin typeface="var(--vscode-repl-font-family)"/>
            </a:endParaRPr>
          </a:p>
          <a:p>
            <a:pPr rtl="1" latinLnBrk="1"/>
            <a:r>
              <a:rPr lang="en-US" sz="1600">
                <a:solidFill>
                  <a:schemeClr val="bg2"/>
                </a:solidFill>
                <a:effectLst/>
                <a:latin typeface="var(--vscode-repl-font-family)"/>
              </a:rPr>
              <a:t>Tí </a:t>
            </a:r>
            <a:endParaRPr lang="en-US" sz="1600" u="sng">
              <a:solidFill>
                <a:schemeClr val="bg2"/>
              </a:solidFill>
              <a:effectLst/>
              <a:latin typeface="var(--vscode-repl-font-family)"/>
            </a:endParaRPr>
          </a:p>
          <a:p>
            <a:pPr rtl="1" latinLnBrk="1"/>
            <a:r>
              <a:rPr lang="en-US" sz="1600">
                <a:solidFill>
                  <a:schemeClr val="bg2"/>
                </a:solidFill>
                <a:effectLst/>
                <a:latin typeface="var(--vscode-repl-font-family)"/>
              </a:rPr>
              <a:t>Adam </a:t>
            </a:r>
            <a:endParaRPr lang="en-US" sz="1600" u="sng">
              <a:solidFill>
                <a:schemeClr val="bg2"/>
              </a:solidFill>
              <a:effectLst/>
              <a:latin typeface="var(--vscode-repl-font-family)"/>
            </a:endParaRPr>
          </a:p>
          <a:p>
            <a:pPr rtl="1" latinLnBrk="1"/>
            <a:r>
              <a:rPr lang="en-US" sz="1600">
                <a:solidFill>
                  <a:schemeClr val="bg2"/>
                </a:solidFill>
                <a:effectLst/>
                <a:latin typeface="var(--vscode-repl-font-family)"/>
              </a:rPr>
              <a:t>---------- </a:t>
            </a:r>
            <a:endParaRPr lang="en-US" sz="1600" u="sng">
              <a:solidFill>
                <a:schemeClr val="bg2"/>
              </a:solidFill>
              <a:effectLst/>
              <a:latin typeface="var(--vscode-repl-font-family)"/>
            </a:endParaRPr>
          </a:p>
          <a:p>
            <a:pPr rtl="1" latinLnBrk="1"/>
            <a:r>
              <a:rPr lang="en-US" sz="1600">
                <a:solidFill>
                  <a:schemeClr val="bg2"/>
                </a:solidFill>
                <a:effectLst/>
                <a:latin typeface="var(--vscode-repl-font-family)"/>
              </a:rPr>
              <a:t>John </a:t>
            </a:r>
            <a:endParaRPr lang="en-US" sz="1600" u="sng">
              <a:solidFill>
                <a:schemeClr val="bg2"/>
              </a:solidFill>
              <a:effectLst/>
              <a:latin typeface="var(--vscode-repl-font-family)"/>
            </a:endParaRPr>
          </a:p>
          <a:p>
            <a:pPr rtl="1" latinLnBrk="1"/>
            <a:r>
              <a:rPr lang="en-US" sz="1600">
                <a:solidFill>
                  <a:schemeClr val="bg2"/>
                </a:solidFill>
                <a:effectLst/>
                <a:latin typeface="var(--vscode-repl-font-family)"/>
              </a:rPr>
              <a:t>Adam </a:t>
            </a:r>
            <a:endParaRPr lang="en-US" sz="1600" u="sng">
              <a:solidFill>
                <a:schemeClr val="bg2"/>
              </a:solidFill>
              <a:effectLst/>
              <a:latin typeface="var(--vscode-repl-font-family)"/>
            </a:endParaRPr>
          </a:p>
          <a:p>
            <a:pPr rtl="1" latinLnBrk="1"/>
            <a:r>
              <a:rPr lang="en-US" sz="1600">
                <a:solidFill>
                  <a:schemeClr val="bg2"/>
                </a:solidFill>
                <a:effectLst/>
                <a:latin typeface="var(--vscode-repl-font-family)"/>
              </a:rPr>
              <a:t>Henry </a:t>
            </a:r>
            <a:endParaRPr lang="en-US" sz="1600" u="sng">
              <a:solidFill>
                <a:schemeClr val="bg2"/>
              </a:solidFill>
              <a:effectLst/>
              <a:latin typeface="var(--vscode-repl-font-family)"/>
            </a:endParaRPr>
          </a:p>
          <a:p>
            <a:pPr rtl="1" latinLnBrk="1"/>
            <a:r>
              <a:rPr lang="en-US" sz="1600">
                <a:solidFill>
                  <a:schemeClr val="bg2"/>
                </a:solidFill>
                <a:effectLst/>
                <a:latin typeface="var(--vscode-repl-font-family)"/>
              </a:rPr>
              <a:t>Anna </a:t>
            </a:r>
            <a:endParaRPr lang="en-US" sz="1600" u="sng">
              <a:solidFill>
                <a:schemeClr val="bg2"/>
              </a:solidFill>
              <a:effectLst/>
              <a:latin typeface="var(--vscode-repl-font-family)"/>
            </a:endParaRPr>
          </a:p>
          <a:p>
            <a:pPr rtl="1" latinLnBrk="1"/>
            <a:r>
              <a:rPr lang="en-US" sz="1600">
                <a:solidFill>
                  <a:schemeClr val="bg2"/>
                </a:solidFill>
                <a:effectLst/>
                <a:latin typeface="var(--vscode-repl-font-family)"/>
              </a:rPr>
              <a:t>Tí </a:t>
            </a:r>
            <a:endParaRPr lang="en-US" sz="1600" u="sng">
              <a:solidFill>
                <a:schemeClr val="bg2"/>
              </a:solidFill>
              <a:effectLst/>
              <a:latin typeface="var(--vscode-repl-font-family)"/>
            </a:endParaRPr>
          </a:p>
          <a:p>
            <a:pPr latinLnBrk="1"/>
            <a:r>
              <a:rPr lang="en-US" sz="1600">
                <a:solidFill>
                  <a:schemeClr val="bg2"/>
                </a:solidFill>
                <a:latin typeface="SF Mono" panose="020B0009000002000000" pitchFamily="49" charset="0"/>
              </a:rPr>
              <a:t>Tèo</a:t>
            </a:r>
            <a:br>
              <a:rPr lang="en-US" sz="1600">
                <a:solidFill>
                  <a:schemeClr val="bg2"/>
                </a:solidFill>
                <a:effectLst/>
                <a:latin typeface="var(--vscode-repl-font-family)"/>
              </a:rPr>
            </a:br>
            <a:endParaRPr lang="en-US" sz="1600">
              <a:solidFill>
                <a:schemeClr val="bg2"/>
              </a:solidFill>
              <a:effectLst/>
              <a:latin typeface="var(--vscode-repl-font-family)"/>
            </a:endParaRPr>
          </a:p>
        </p:txBody>
      </p:sp>
      <p:sp>
        <p:nvSpPr>
          <p:cNvPr id="8" name="Rectangle 7">
            <a:extLst>
              <a:ext uri="{FF2B5EF4-FFF2-40B4-BE49-F238E27FC236}">
                <a16:creationId xmlns:a16="http://schemas.microsoft.com/office/drawing/2014/main" id="{C920FCEC-81CA-C246-842B-2DEAEB4AA95D}"/>
              </a:ext>
            </a:extLst>
          </p:cNvPr>
          <p:cNvSpPr/>
          <p:nvPr/>
        </p:nvSpPr>
        <p:spPr>
          <a:xfrm>
            <a:off x="297367" y="1685670"/>
            <a:ext cx="8846633" cy="323165"/>
          </a:xfrm>
          <a:prstGeom prst="rect">
            <a:avLst/>
          </a:prstGeom>
        </p:spPr>
        <p:txBody>
          <a:bodyPr wrap="square">
            <a:spAutoFit/>
          </a:bodyPr>
          <a:lstStyle/>
          <a:p>
            <a:r>
              <a:rPr lang="en-US" sz="1500">
                <a:solidFill>
                  <a:srgbClr val="267F99"/>
                </a:solidFill>
                <a:latin typeface="RobotoMono Nerd Font" pitchFamily="2" charset="0"/>
              </a:rPr>
              <a:t>List</a:t>
            </a:r>
            <a:r>
              <a:rPr lang="en-US" sz="1500">
                <a:latin typeface="RobotoMono Nerd Font" pitchFamily="2" charset="0"/>
              </a:rPr>
              <a:t>&lt;</a:t>
            </a:r>
            <a:r>
              <a:rPr lang="en-US" sz="1500">
                <a:solidFill>
                  <a:srgbClr val="267F99"/>
                </a:solidFill>
                <a:latin typeface="RobotoMono Nerd Font" pitchFamily="2" charset="0"/>
              </a:rPr>
              <a:t>String</a:t>
            </a:r>
            <a:r>
              <a:rPr lang="en-US" sz="1500">
                <a:latin typeface="RobotoMono Nerd Font" pitchFamily="2" charset="0"/>
              </a:rPr>
              <a:t>&gt; </a:t>
            </a:r>
            <a:r>
              <a:rPr lang="en-US" sz="1500">
                <a:solidFill>
                  <a:srgbClr val="001080"/>
                </a:solidFill>
                <a:latin typeface="RobotoMono Nerd Font" pitchFamily="2" charset="0"/>
              </a:rPr>
              <a:t>names</a:t>
            </a:r>
            <a:r>
              <a:rPr lang="en-US" sz="1500">
                <a:latin typeface="RobotoMono Nerd Font" pitchFamily="2" charset="0"/>
              </a:rPr>
              <a:t> = </a:t>
            </a:r>
            <a:r>
              <a:rPr lang="en-US" sz="1500">
                <a:solidFill>
                  <a:srgbClr val="267F99"/>
                </a:solidFill>
                <a:latin typeface="RobotoMono Nerd Font" pitchFamily="2" charset="0"/>
              </a:rPr>
              <a:t>List</a:t>
            </a:r>
            <a:r>
              <a:rPr lang="en-US" sz="1500">
                <a:latin typeface="RobotoMono Nerd Font" pitchFamily="2" charset="0"/>
              </a:rPr>
              <a:t>.</a:t>
            </a:r>
            <a:r>
              <a:rPr lang="en-US" sz="1500">
                <a:solidFill>
                  <a:srgbClr val="795E26"/>
                </a:solidFill>
                <a:latin typeface="RobotoMono Nerd Font" pitchFamily="2" charset="0"/>
              </a:rPr>
              <a:t>of</a:t>
            </a:r>
            <a:r>
              <a:rPr lang="en-US" sz="1500">
                <a:latin typeface="RobotoMono Nerd Font" pitchFamily="2" charset="0"/>
              </a:rPr>
              <a:t>(</a:t>
            </a:r>
            <a:r>
              <a:rPr lang="en-US" sz="1500">
                <a:solidFill>
                  <a:srgbClr val="A31515"/>
                </a:solidFill>
                <a:latin typeface="RobotoMono Nerd Font" pitchFamily="2" charset="0"/>
              </a:rPr>
              <a:t>"John"</a:t>
            </a:r>
            <a:r>
              <a:rPr lang="en-US" sz="1500">
                <a:latin typeface="RobotoMono Nerd Font" pitchFamily="2" charset="0"/>
              </a:rPr>
              <a:t>, </a:t>
            </a:r>
            <a:r>
              <a:rPr lang="en-US" sz="1500">
                <a:solidFill>
                  <a:srgbClr val="A31515"/>
                </a:solidFill>
                <a:latin typeface="RobotoMono Nerd Font" pitchFamily="2" charset="0"/>
              </a:rPr>
              <a:t>"Adam"</a:t>
            </a:r>
            <a:r>
              <a:rPr lang="en-US" sz="1500">
                <a:latin typeface="RobotoMono Nerd Font" pitchFamily="2" charset="0"/>
              </a:rPr>
              <a:t>, </a:t>
            </a:r>
            <a:r>
              <a:rPr lang="en-US" sz="1500">
                <a:solidFill>
                  <a:srgbClr val="A31515"/>
                </a:solidFill>
                <a:latin typeface="RobotoMono Nerd Font" pitchFamily="2" charset="0"/>
              </a:rPr>
              <a:t>"Henry"</a:t>
            </a:r>
            <a:r>
              <a:rPr lang="en-US" sz="1500">
                <a:latin typeface="RobotoMono Nerd Font" pitchFamily="2" charset="0"/>
              </a:rPr>
              <a:t>, </a:t>
            </a:r>
            <a:r>
              <a:rPr lang="en-US" sz="1500">
                <a:solidFill>
                  <a:srgbClr val="A31515"/>
                </a:solidFill>
                <a:latin typeface="RobotoMono Nerd Font" pitchFamily="2" charset="0"/>
              </a:rPr>
              <a:t>"Anna"</a:t>
            </a:r>
            <a:r>
              <a:rPr lang="en-US" sz="1500">
                <a:latin typeface="RobotoMono Nerd Font" pitchFamily="2" charset="0"/>
              </a:rPr>
              <a:t>, </a:t>
            </a:r>
            <a:r>
              <a:rPr lang="en-US" sz="1500">
                <a:solidFill>
                  <a:srgbClr val="A31515"/>
                </a:solidFill>
                <a:latin typeface="RobotoMono Nerd Font" pitchFamily="2" charset="0"/>
              </a:rPr>
              <a:t>"Tí"</a:t>
            </a:r>
            <a:r>
              <a:rPr lang="en-US" sz="1500">
                <a:latin typeface="RobotoMono Nerd Font" pitchFamily="2" charset="0"/>
              </a:rPr>
              <a:t>, </a:t>
            </a:r>
            <a:r>
              <a:rPr lang="en-US" sz="1500">
                <a:solidFill>
                  <a:srgbClr val="A31515"/>
                </a:solidFill>
                <a:latin typeface="RobotoMono Nerd Font" pitchFamily="2" charset="0"/>
              </a:rPr>
              <a:t>"Tèo"</a:t>
            </a:r>
            <a:r>
              <a:rPr lang="en-US" sz="1500">
                <a:latin typeface="RobotoMono Nerd Font" pitchFamily="2" charset="0"/>
              </a:rPr>
              <a:t>);</a:t>
            </a:r>
          </a:p>
        </p:txBody>
      </p:sp>
      <p:sp>
        <p:nvSpPr>
          <p:cNvPr id="9" name="Rectangle 8">
            <a:extLst>
              <a:ext uri="{FF2B5EF4-FFF2-40B4-BE49-F238E27FC236}">
                <a16:creationId xmlns:a16="http://schemas.microsoft.com/office/drawing/2014/main" id="{5806B7F9-9388-B149-BD3A-A08376B8D398}"/>
              </a:ext>
            </a:extLst>
          </p:cNvPr>
          <p:cNvSpPr/>
          <p:nvPr/>
        </p:nvSpPr>
        <p:spPr>
          <a:xfrm>
            <a:off x="327102" y="2644677"/>
            <a:ext cx="6200078" cy="307777"/>
          </a:xfrm>
          <a:prstGeom prst="rect">
            <a:avLst/>
          </a:prstGeom>
        </p:spPr>
        <p:txBody>
          <a:bodyPr wrap="square">
            <a:spAutoFit/>
          </a:bodyPr>
          <a:lstStyle/>
          <a:p>
            <a:r>
              <a:rPr lang="en-US">
                <a:solidFill>
                  <a:srgbClr val="001080"/>
                </a:solidFill>
                <a:latin typeface="RobotoMono Nerd Font" pitchFamily="2" charset="0"/>
              </a:rPr>
              <a:t>names</a:t>
            </a:r>
            <a:r>
              <a:rPr lang="en-US">
                <a:latin typeface="RobotoMono Nerd Font" pitchFamily="2" charset="0"/>
              </a:rPr>
              <a:t>.</a:t>
            </a:r>
            <a:r>
              <a:rPr lang="en-US">
                <a:solidFill>
                  <a:srgbClr val="795E26"/>
                </a:solidFill>
                <a:latin typeface="RobotoMono Nerd Font" pitchFamily="2" charset="0"/>
              </a:rPr>
              <a:t>stream</a:t>
            </a:r>
            <a:r>
              <a:rPr lang="en-US">
                <a:latin typeface="RobotoMono Nerd Font" pitchFamily="2" charset="0"/>
              </a:rPr>
              <a:t>().</a:t>
            </a:r>
            <a:r>
              <a:rPr lang="en-US">
                <a:solidFill>
                  <a:srgbClr val="795E26"/>
                </a:solidFill>
                <a:latin typeface="RobotoMono Nerd Font" pitchFamily="2" charset="0"/>
              </a:rPr>
              <a:t>parallel</a:t>
            </a:r>
            <a:r>
              <a:rPr lang="en-US">
                <a:latin typeface="RobotoMono Nerd Font" pitchFamily="2" charset="0"/>
              </a:rPr>
              <a:t>().</a:t>
            </a:r>
            <a:r>
              <a:rPr lang="en-US">
                <a:solidFill>
                  <a:srgbClr val="795E26"/>
                </a:solidFill>
                <a:latin typeface="RobotoMono Nerd Font" pitchFamily="2" charset="0"/>
              </a:rPr>
              <a:t>forEach</a:t>
            </a:r>
            <a:r>
              <a:rPr lang="en-US">
                <a:latin typeface="RobotoMono Nerd Font" pitchFamily="2" charset="0"/>
              </a:rPr>
              <a:t>(</a:t>
            </a:r>
            <a:r>
              <a:rPr lang="en-US">
                <a:solidFill>
                  <a:srgbClr val="267F99"/>
                </a:solidFill>
                <a:latin typeface="RobotoMono Nerd Font" pitchFamily="2" charset="0"/>
              </a:rPr>
              <a:t>System</a:t>
            </a:r>
            <a:r>
              <a:rPr lang="en-US">
                <a:latin typeface="RobotoMono Nerd Font" pitchFamily="2" charset="0"/>
              </a:rPr>
              <a:t>.</a:t>
            </a:r>
            <a:r>
              <a:rPr lang="en-US">
                <a:solidFill>
                  <a:srgbClr val="0070C1"/>
                </a:solidFill>
                <a:latin typeface="RobotoMono Nerd Font" pitchFamily="2" charset="0"/>
              </a:rPr>
              <a:t>out</a:t>
            </a:r>
            <a:r>
              <a:rPr lang="en-US">
                <a:solidFill>
                  <a:srgbClr val="AF00DB"/>
                </a:solidFill>
                <a:latin typeface="RobotoMono Nerd Font" pitchFamily="2" charset="0"/>
              </a:rPr>
              <a:t>::</a:t>
            </a:r>
            <a:r>
              <a:rPr lang="en-US">
                <a:solidFill>
                  <a:srgbClr val="795E26"/>
                </a:solidFill>
                <a:latin typeface="RobotoMono Nerd Font" pitchFamily="2" charset="0"/>
              </a:rPr>
              <a:t>println</a:t>
            </a:r>
            <a:r>
              <a:rPr lang="en-US">
                <a:latin typeface="RobotoMono Nerd Font" pitchFamily="2" charset="0"/>
              </a:rPr>
              <a:t>);</a:t>
            </a:r>
          </a:p>
        </p:txBody>
      </p:sp>
      <p:sp>
        <p:nvSpPr>
          <p:cNvPr id="10" name="Rectangle 9">
            <a:extLst>
              <a:ext uri="{FF2B5EF4-FFF2-40B4-BE49-F238E27FC236}">
                <a16:creationId xmlns:a16="http://schemas.microsoft.com/office/drawing/2014/main" id="{5431125F-8D49-8E42-8C7D-57DBFCE1DEA7}"/>
              </a:ext>
            </a:extLst>
          </p:cNvPr>
          <p:cNvSpPr/>
          <p:nvPr/>
        </p:nvSpPr>
        <p:spPr>
          <a:xfrm>
            <a:off x="323385" y="4198413"/>
            <a:ext cx="7028986" cy="307777"/>
          </a:xfrm>
          <a:prstGeom prst="rect">
            <a:avLst/>
          </a:prstGeom>
        </p:spPr>
        <p:txBody>
          <a:bodyPr wrap="square">
            <a:spAutoFit/>
          </a:bodyPr>
          <a:lstStyle/>
          <a:p>
            <a:r>
              <a:rPr lang="en-US">
                <a:solidFill>
                  <a:srgbClr val="001080"/>
                </a:solidFill>
                <a:latin typeface="RobotoMono Nerd Font" pitchFamily="2" charset="0"/>
              </a:rPr>
              <a:t>names</a:t>
            </a:r>
            <a:r>
              <a:rPr lang="en-US">
                <a:latin typeface="RobotoMono Nerd Font" pitchFamily="2" charset="0"/>
              </a:rPr>
              <a:t>.</a:t>
            </a:r>
            <a:r>
              <a:rPr lang="en-US">
                <a:solidFill>
                  <a:srgbClr val="795E26"/>
                </a:solidFill>
                <a:latin typeface="RobotoMono Nerd Font" pitchFamily="2" charset="0"/>
              </a:rPr>
              <a:t>stream</a:t>
            </a:r>
            <a:r>
              <a:rPr lang="en-US">
                <a:latin typeface="RobotoMono Nerd Font" pitchFamily="2" charset="0"/>
              </a:rPr>
              <a:t>().</a:t>
            </a:r>
            <a:r>
              <a:rPr lang="en-US">
                <a:solidFill>
                  <a:srgbClr val="795E26"/>
                </a:solidFill>
                <a:latin typeface="RobotoMono Nerd Font" pitchFamily="2" charset="0"/>
              </a:rPr>
              <a:t>parallel</a:t>
            </a:r>
            <a:r>
              <a:rPr lang="en-US">
                <a:latin typeface="RobotoMono Nerd Font" pitchFamily="2" charset="0"/>
              </a:rPr>
              <a:t>().</a:t>
            </a:r>
            <a:r>
              <a:rPr lang="en-US" b="1">
                <a:solidFill>
                  <a:srgbClr val="7030A0"/>
                </a:solidFill>
                <a:latin typeface="RobotoMono Nerd Font" pitchFamily="2" charset="0"/>
              </a:rPr>
              <a:t>forEachOrdered</a:t>
            </a:r>
            <a:r>
              <a:rPr lang="en-US">
                <a:latin typeface="RobotoMono Nerd Font" pitchFamily="2" charset="0"/>
              </a:rPr>
              <a:t>(</a:t>
            </a:r>
            <a:r>
              <a:rPr lang="en-US">
                <a:solidFill>
                  <a:srgbClr val="267F99"/>
                </a:solidFill>
                <a:latin typeface="RobotoMono Nerd Font" pitchFamily="2" charset="0"/>
              </a:rPr>
              <a:t>System</a:t>
            </a:r>
            <a:r>
              <a:rPr lang="en-US">
                <a:latin typeface="RobotoMono Nerd Font" pitchFamily="2" charset="0"/>
              </a:rPr>
              <a:t>.</a:t>
            </a:r>
            <a:r>
              <a:rPr lang="en-US">
                <a:solidFill>
                  <a:srgbClr val="0070C1"/>
                </a:solidFill>
                <a:latin typeface="RobotoMono Nerd Font" pitchFamily="2" charset="0"/>
              </a:rPr>
              <a:t>out</a:t>
            </a:r>
            <a:r>
              <a:rPr lang="en-US">
                <a:solidFill>
                  <a:srgbClr val="AF00DB"/>
                </a:solidFill>
                <a:latin typeface="RobotoMono Nerd Font" pitchFamily="2" charset="0"/>
              </a:rPr>
              <a:t>::</a:t>
            </a:r>
            <a:r>
              <a:rPr lang="en-US">
                <a:solidFill>
                  <a:srgbClr val="795E26"/>
                </a:solidFill>
                <a:latin typeface="RobotoMono Nerd Font" pitchFamily="2" charset="0"/>
              </a:rPr>
              <a:t>println</a:t>
            </a:r>
            <a:r>
              <a:rPr lang="en-US">
                <a:latin typeface="RobotoMono Nerd Font" pitchFamily="2" charset="0"/>
              </a:rPr>
              <a:t>);</a:t>
            </a:r>
          </a:p>
        </p:txBody>
      </p:sp>
      <p:sp>
        <p:nvSpPr>
          <p:cNvPr id="13" name="Right Arrow 12">
            <a:extLst>
              <a:ext uri="{FF2B5EF4-FFF2-40B4-BE49-F238E27FC236}">
                <a16:creationId xmlns:a16="http://schemas.microsoft.com/office/drawing/2014/main" id="{E7D817E5-DD85-2145-8AD2-999B212FE907}"/>
              </a:ext>
            </a:extLst>
          </p:cNvPr>
          <p:cNvSpPr/>
          <p:nvPr/>
        </p:nvSpPr>
        <p:spPr>
          <a:xfrm>
            <a:off x="6415669" y="2646557"/>
            <a:ext cx="1561170" cy="26019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15" name="Right Arrow 14">
            <a:extLst>
              <a:ext uri="{FF2B5EF4-FFF2-40B4-BE49-F238E27FC236}">
                <a16:creationId xmlns:a16="http://schemas.microsoft.com/office/drawing/2014/main" id="{E8620F93-735F-5141-9008-66899BAD4E56}"/>
              </a:ext>
            </a:extLst>
          </p:cNvPr>
          <p:cNvSpPr/>
          <p:nvPr/>
        </p:nvSpPr>
        <p:spPr>
          <a:xfrm>
            <a:off x="7103326" y="4241180"/>
            <a:ext cx="910683" cy="26019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Tree>
    <p:extLst>
      <p:ext uri="{BB962C8B-B14F-4D97-AF65-F5344CB8AC3E}">
        <p14:creationId xmlns:p14="http://schemas.microsoft.com/office/powerpoint/2010/main" val="28635694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8A9223-F79E-F546-8990-3FD4A8274094}"/>
              </a:ext>
            </a:extLst>
          </p:cNvPr>
          <p:cNvSpPr>
            <a:spLocks noGrp="1"/>
          </p:cNvSpPr>
          <p:nvPr>
            <p:ph type="title"/>
          </p:nvPr>
        </p:nvSpPr>
        <p:spPr/>
        <p:txBody>
          <a:bodyPr/>
          <a:lstStyle/>
          <a:p>
            <a:r>
              <a:rPr lang="en-US"/>
              <a:t>map để ánh xạ từng phần tử</a:t>
            </a:r>
            <a:endParaRPr lang="en-VN"/>
          </a:p>
        </p:txBody>
      </p:sp>
      <p:sp>
        <p:nvSpPr>
          <p:cNvPr id="5" name="Rectangle 4">
            <a:extLst>
              <a:ext uri="{FF2B5EF4-FFF2-40B4-BE49-F238E27FC236}">
                <a16:creationId xmlns:a16="http://schemas.microsoft.com/office/drawing/2014/main" id="{8BA04318-4D5D-B94E-BBAD-391FDD725F1E}"/>
              </a:ext>
            </a:extLst>
          </p:cNvPr>
          <p:cNvSpPr/>
          <p:nvPr/>
        </p:nvSpPr>
        <p:spPr>
          <a:xfrm>
            <a:off x="260195" y="648829"/>
            <a:ext cx="8757425" cy="948337"/>
          </a:xfrm>
          <a:prstGeom prst="rect">
            <a:avLst/>
          </a:prstGeom>
        </p:spPr>
        <p:txBody>
          <a:bodyPr wrap="square">
            <a:spAutoFit/>
          </a:bodyPr>
          <a:lstStyle/>
          <a:p>
            <a:pPr>
              <a:lnSpc>
                <a:spcPct val="200000"/>
              </a:lnSpc>
            </a:pPr>
            <a:r>
              <a:rPr lang="en-US" sz="1500">
                <a:solidFill>
                  <a:srgbClr val="267F99"/>
                </a:solidFill>
                <a:latin typeface="RobotoMono Nerd Font" pitchFamily="2" charset="0"/>
              </a:rPr>
              <a:t>List</a:t>
            </a:r>
            <a:r>
              <a:rPr lang="en-US" sz="1500">
                <a:latin typeface="RobotoMono Nerd Font" pitchFamily="2" charset="0"/>
              </a:rPr>
              <a:t>&lt;</a:t>
            </a:r>
            <a:r>
              <a:rPr lang="en-US" sz="1500">
                <a:solidFill>
                  <a:srgbClr val="267F99"/>
                </a:solidFill>
                <a:latin typeface="RobotoMono Nerd Font" pitchFamily="2" charset="0"/>
              </a:rPr>
              <a:t>String</a:t>
            </a:r>
            <a:r>
              <a:rPr lang="en-US" sz="1500">
                <a:latin typeface="RobotoMono Nerd Font" pitchFamily="2" charset="0"/>
              </a:rPr>
              <a:t>&gt; </a:t>
            </a:r>
            <a:r>
              <a:rPr lang="en-US" sz="1500">
                <a:solidFill>
                  <a:srgbClr val="001080"/>
                </a:solidFill>
                <a:latin typeface="RobotoMono Nerd Font" pitchFamily="2" charset="0"/>
              </a:rPr>
              <a:t>names</a:t>
            </a:r>
            <a:r>
              <a:rPr lang="en-US" sz="1500">
                <a:latin typeface="RobotoMono Nerd Font" pitchFamily="2" charset="0"/>
              </a:rPr>
              <a:t> = </a:t>
            </a:r>
            <a:r>
              <a:rPr lang="en-US" sz="1500">
                <a:solidFill>
                  <a:srgbClr val="267F99"/>
                </a:solidFill>
                <a:latin typeface="RobotoMono Nerd Font" pitchFamily="2" charset="0"/>
              </a:rPr>
              <a:t>List</a:t>
            </a:r>
            <a:r>
              <a:rPr lang="en-US" sz="1500">
                <a:latin typeface="RobotoMono Nerd Font" pitchFamily="2" charset="0"/>
              </a:rPr>
              <a:t>.</a:t>
            </a:r>
            <a:r>
              <a:rPr lang="en-US" sz="1500">
                <a:solidFill>
                  <a:srgbClr val="795E26"/>
                </a:solidFill>
                <a:latin typeface="RobotoMono Nerd Font" pitchFamily="2" charset="0"/>
              </a:rPr>
              <a:t>of</a:t>
            </a:r>
            <a:r>
              <a:rPr lang="en-US" sz="1500">
                <a:latin typeface="RobotoMono Nerd Font" pitchFamily="2" charset="0"/>
              </a:rPr>
              <a:t>(</a:t>
            </a:r>
            <a:r>
              <a:rPr lang="en-US" sz="1500">
                <a:solidFill>
                  <a:srgbClr val="A31515"/>
                </a:solidFill>
                <a:latin typeface="RobotoMono Nerd Font" pitchFamily="2" charset="0"/>
              </a:rPr>
              <a:t>"John"</a:t>
            </a:r>
            <a:r>
              <a:rPr lang="en-US" sz="1500">
                <a:latin typeface="RobotoMono Nerd Font" pitchFamily="2" charset="0"/>
              </a:rPr>
              <a:t>, </a:t>
            </a:r>
            <a:r>
              <a:rPr lang="en-US" sz="1500">
                <a:solidFill>
                  <a:srgbClr val="A31515"/>
                </a:solidFill>
                <a:latin typeface="RobotoMono Nerd Font" pitchFamily="2" charset="0"/>
              </a:rPr>
              <a:t>"Adam"</a:t>
            </a:r>
            <a:r>
              <a:rPr lang="en-US" sz="1500">
                <a:latin typeface="RobotoMono Nerd Font" pitchFamily="2" charset="0"/>
              </a:rPr>
              <a:t>, </a:t>
            </a:r>
            <a:r>
              <a:rPr lang="en-US" sz="1500">
                <a:solidFill>
                  <a:srgbClr val="A31515"/>
                </a:solidFill>
                <a:latin typeface="RobotoMono Nerd Font" pitchFamily="2" charset="0"/>
              </a:rPr>
              <a:t>"Henry"</a:t>
            </a:r>
            <a:r>
              <a:rPr lang="en-US" sz="1500">
                <a:latin typeface="RobotoMono Nerd Font" pitchFamily="2" charset="0"/>
              </a:rPr>
              <a:t>, </a:t>
            </a:r>
            <a:r>
              <a:rPr lang="en-US" sz="1500">
                <a:solidFill>
                  <a:srgbClr val="A31515"/>
                </a:solidFill>
                <a:latin typeface="RobotoMono Nerd Font" pitchFamily="2" charset="0"/>
              </a:rPr>
              <a:t>"Anna"</a:t>
            </a:r>
            <a:r>
              <a:rPr lang="en-US" sz="1500">
                <a:latin typeface="RobotoMono Nerd Font" pitchFamily="2" charset="0"/>
              </a:rPr>
              <a:t>, </a:t>
            </a:r>
            <a:r>
              <a:rPr lang="en-US" sz="1500">
                <a:solidFill>
                  <a:srgbClr val="A31515"/>
                </a:solidFill>
                <a:latin typeface="RobotoMono Nerd Font" pitchFamily="2" charset="0"/>
              </a:rPr>
              <a:t>"Henry"</a:t>
            </a:r>
            <a:r>
              <a:rPr lang="en-US" sz="1500">
                <a:latin typeface="RobotoMono Nerd Font" pitchFamily="2" charset="0"/>
              </a:rPr>
              <a:t>);</a:t>
            </a:r>
          </a:p>
          <a:p>
            <a:pPr>
              <a:lnSpc>
                <a:spcPct val="200000"/>
              </a:lnSpc>
            </a:pPr>
            <a:r>
              <a:rPr lang="en-US" sz="1500">
                <a:solidFill>
                  <a:srgbClr val="001080"/>
                </a:solidFill>
                <a:latin typeface="RobotoMono Nerd Font" pitchFamily="2" charset="0"/>
              </a:rPr>
              <a:t>names</a:t>
            </a:r>
            <a:r>
              <a:rPr lang="en-US" sz="1500">
                <a:latin typeface="RobotoMono Nerd Font" pitchFamily="2" charset="0"/>
              </a:rPr>
              <a:t>.</a:t>
            </a:r>
            <a:r>
              <a:rPr lang="en-US" sz="1500">
                <a:solidFill>
                  <a:srgbClr val="795E26"/>
                </a:solidFill>
                <a:latin typeface="RobotoMono Nerd Font" pitchFamily="2" charset="0"/>
              </a:rPr>
              <a:t>stream</a:t>
            </a:r>
            <a:r>
              <a:rPr lang="en-US" sz="1500">
                <a:latin typeface="RobotoMono Nerd Font" pitchFamily="2" charset="0"/>
              </a:rPr>
              <a:t>().</a:t>
            </a:r>
            <a:r>
              <a:rPr lang="en-US" sz="1500">
                <a:solidFill>
                  <a:srgbClr val="795E26"/>
                </a:solidFill>
                <a:latin typeface="RobotoMono Nerd Font" pitchFamily="2" charset="0"/>
              </a:rPr>
              <a:t>map</a:t>
            </a:r>
            <a:r>
              <a:rPr lang="en-US" sz="1500">
                <a:latin typeface="RobotoMono Nerd Font" pitchFamily="2" charset="0"/>
              </a:rPr>
              <a:t>(</a:t>
            </a:r>
            <a:r>
              <a:rPr lang="en-US" sz="1500">
                <a:solidFill>
                  <a:srgbClr val="001080"/>
                </a:solidFill>
                <a:latin typeface="RobotoMono Nerd Font" pitchFamily="2" charset="0"/>
              </a:rPr>
              <a:t>p</a:t>
            </a:r>
            <a:r>
              <a:rPr lang="en-US" sz="1500">
                <a:latin typeface="RobotoMono Nerd Font" pitchFamily="2" charset="0"/>
              </a:rPr>
              <a:t> </a:t>
            </a:r>
            <a:r>
              <a:rPr lang="en-US" sz="1500">
                <a:solidFill>
                  <a:srgbClr val="0000FF"/>
                </a:solidFill>
                <a:latin typeface="RobotoMono Nerd Font" pitchFamily="2" charset="0"/>
              </a:rPr>
              <a:t>-&gt;</a:t>
            </a:r>
            <a:r>
              <a:rPr lang="en-US" sz="1500">
                <a:latin typeface="RobotoMono Nerd Font" pitchFamily="2" charset="0"/>
              </a:rPr>
              <a:t> </a:t>
            </a:r>
            <a:r>
              <a:rPr lang="en-US" sz="1500">
                <a:solidFill>
                  <a:srgbClr val="001080"/>
                </a:solidFill>
                <a:latin typeface="RobotoMono Nerd Font" pitchFamily="2" charset="0"/>
              </a:rPr>
              <a:t>p</a:t>
            </a:r>
            <a:r>
              <a:rPr lang="en-US" sz="1500">
                <a:latin typeface="RobotoMono Nerd Font" pitchFamily="2" charset="0"/>
              </a:rPr>
              <a:t>.</a:t>
            </a:r>
            <a:r>
              <a:rPr lang="en-US" sz="1500">
                <a:solidFill>
                  <a:srgbClr val="795E26"/>
                </a:solidFill>
                <a:latin typeface="RobotoMono Nerd Font" pitchFamily="2" charset="0"/>
              </a:rPr>
              <a:t>toUpperCase</a:t>
            </a:r>
            <a:r>
              <a:rPr lang="en-US" sz="1500">
                <a:latin typeface="RobotoMono Nerd Font" pitchFamily="2" charset="0"/>
              </a:rPr>
              <a:t>()).</a:t>
            </a:r>
            <a:r>
              <a:rPr lang="en-US" sz="1500">
                <a:solidFill>
                  <a:srgbClr val="795E26"/>
                </a:solidFill>
                <a:latin typeface="RobotoMono Nerd Font" pitchFamily="2" charset="0"/>
              </a:rPr>
              <a:t>forEach</a:t>
            </a:r>
            <a:r>
              <a:rPr lang="en-US" sz="1500">
                <a:latin typeface="RobotoMono Nerd Font" pitchFamily="2" charset="0"/>
              </a:rPr>
              <a:t>(</a:t>
            </a:r>
            <a:r>
              <a:rPr lang="en-US" sz="1500">
                <a:solidFill>
                  <a:srgbClr val="267F99"/>
                </a:solidFill>
                <a:latin typeface="RobotoMono Nerd Font" pitchFamily="2" charset="0"/>
              </a:rPr>
              <a:t>System</a:t>
            </a:r>
            <a:r>
              <a:rPr lang="en-US" sz="1500">
                <a:latin typeface="RobotoMono Nerd Font" pitchFamily="2" charset="0"/>
              </a:rPr>
              <a:t>.</a:t>
            </a:r>
            <a:r>
              <a:rPr lang="en-US" sz="1500">
                <a:solidFill>
                  <a:srgbClr val="0070C1"/>
                </a:solidFill>
                <a:latin typeface="RobotoMono Nerd Font" pitchFamily="2" charset="0"/>
              </a:rPr>
              <a:t>out</a:t>
            </a:r>
            <a:r>
              <a:rPr lang="en-US" sz="1500">
                <a:solidFill>
                  <a:srgbClr val="AF00DB"/>
                </a:solidFill>
                <a:latin typeface="RobotoMono Nerd Font" pitchFamily="2" charset="0"/>
              </a:rPr>
              <a:t>::</a:t>
            </a:r>
            <a:r>
              <a:rPr lang="en-US" sz="1500">
                <a:solidFill>
                  <a:srgbClr val="795E26"/>
                </a:solidFill>
                <a:latin typeface="RobotoMono Nerd Font" pitchFamily="2" charset="0"/>
              </a:rPr>
              <a:t>println</a:t>
            </a:r>
            <a:r>
              <a:rPr lang="en-US" sz="1500">
                <a:latin typeface="RobotoMono Nerd Font" pitchFamily="2" charset="0"/>
              </a:rPr>
              <a:t>);</a:t>
            </a:r>
          </a:p>
        </p:txBody>
      </p:sp>
      <p:sp>
        <p:nvSpPr>
          <p:cNvPr id="6" name="Rectangle 5">
            <a:extLst>
              <a:ext uri="{FF2B5EF4-FFF2-40B4-BE49-F238E27FC236}">
                <a16:creationId xmlns:a16="http://schemas.microsoft.com/office/drawing/2014/main" id="{5B4CFEC5-71F0-584E-BD36-F490CF003540}"/>
              </a:ext>
            </a:extLst>
          </p:cNvPr>
          <p:cNvSpPr/>
          <p:nvPr/>
        </p:nvSpPr>
        <p:spPr>
          <a:xfrm>
            <a:off x="4731833" y="2143091"/>
            <a:ext cx="985025" cy="1897955"/>
          </a:xfrm>
          <a:prstGeom prst="rect">
            <a:avLst/>
          </a:prstGeom>
        </p:spPr>
        <p:txBody>
          <a:bodyPr wrap="square">
            <a:spAutoFit/>
          </a:bodyPr>
          <a:lstStyle/>
          <a:p>
            <a:pPr rtl="1" latinLnBrk="1">
              <a:lnSpc>
                <a:spcPct val="150000"/>
              </a:lnSpc>
            </a:pPr>
            <a:r>
              <a:rPr lang="en-US" sz="1600" b="1">
                <a:solidFill>
                  <a:schemeClr val="bg2"/>
                </a:solidFill>
                <a:latin typeface="RobotoMono Nerd Font" pitchFamily="2" charset="0"/>
                <a:ea typeface="RobotoMono Nerd Font" pitchFamily="2" charset="0"/>
              </a:rPr>
              <a:t>JOHN </a:t>
            </a:r>
            <a:endParaRPr lang="en-US" sz="1600" b="1" u="sng">
              <a:solidFill>
                <a:schemeClr val="bg2"/>
              </a:solidFill>
              <a:latin typeface="RobotoMono Nerd Font" pitchFamily="2" charset="0"/>
              <a:ea typeface="RobotoMono Nerd Font" pitchFamily="2" charset="0"/>
            </a:endParaRPr>
          </a:p>
          <a:p>
            <a:pPr rtl="1" latinLnBrk="1">
              <a:lnSpc>
                <a:spcPct val="150000"/>
              </a:lnSpc>
            </a:pPr>
            <a:r>
              <a:rPr lang="en-US" sz="1600" b="1">
                <a:solidFill>
                  <a:schemeClr val="bg2"/>
                </a:solidFill>
                <a:latin typeface="RobotoMono Nerd Font" pitchFamily="2" charset="0"/>
                <a:ea typeface="RobotoMono Nerd Font" pitchFamily="2" charset="0"/>
              </a:rPr>
              <a:t>ADAM </a:t>
            </a:r>
            <a:endParaRPr lang="en-US" sz="1600" b="1" u="sng">
              <a:solidFill>
                <a:schemeClr val="bg2"/>
              </a:solidFill>
              <a:latin typeface="RobotoMono Nerd Font" pitchFamily="2" charset="0"/>
              <a:ea typeface="RobotoMono Nerd Font" pitchFamily="2" charset="0"/>
            </a:endParaRPr>
          </a:p>
          <a:p>
            <a:pPr rtl="1" latinLnBrk="1">
              <a:lnSpc>
                <a:spcPct val="150000"/>
              </a:lnSpc>
            </a:pPr>
            <a:r>
              <a:rPr lang="en-US" sz="1600" b="1">
                <a:solidFill>
                  <a:schemeClr val="bg2"/>
                </a:solidFill>
                <a:latin typeface="RobotoMono Nerd Font" pitchFamily="2" charset="0"/>
                <a:ea typeface="RobotoMono Nerd Font" pitchFamily="2" charset="0"/>
              </a:rPr>
              <a:t>HENRY </a:t>
            </a:r>
            <a:endParaRPr lang="en-US" sz="1600" b="1" u="sng">
              <a:solidFill>
                <a:schemeClr val="bg2"/>
              </a:solidFill>
              <a:latin typeface="RobotoMono Nerd Font" pitchFamily="2" charset="0"/>
              <a:ea typeface="RobotoMono Nerd Font" pitchFamily="2" charset="0"/>
            </a:endParaRPr>
          </a:p>
          <a:p>
            <a:pPr rtl="1" latinLnBrk="1">
              <a:lnSpc>
                <a:spcPct val="150000"/>
              </a:lnSpc>
            </a:pPr>
            <a:r>
              <a:rPr lang="en-US" sz="1600" b="1">
                <a:solidFill>
                  <a:schemeClr val="bg2"/>
                </a:solidFill>
                <a:latin typeface="RobotoMono Nerd Font" pitchFamily="2" charset="0"/>
                <a:ea typeface="RobotoMono Nerd Font" pitchFamily="2" charset="0"/>
              </a:rPr>
              <a:t>ANNA </a:t>
            </a:r>
            <a:endParaRPr lang="en-US" sz="1600" b="1" u="sng">
              <a:solidFill>
                <a:schemeClr val="bg2"/>
              </a:solidFill>
              <a:latin typeface="RobotoMono Nerd Font" pitchFamily="2" charset="0"/>
              <a:ea typeface="RobotoMono Nerd Font" pitchFamily="2" charset="0"/>
            </a:endParaRPr>
          </a:p>
          <a:p>
            <a:pPr latinLnBrk="1">
              <a:lnSpc>
                <a:spcPct val="150000"/>
              </a:lnSpc>
            </a:pPr>
            <a:r>
              <a:rPr lang="en-US" sz="1600" b="1">
                <a:solidFill>
                  <a:schemeClr val="bg2"/>
                </a:solidFill>
                <a:latin typeface="RobotoMono Nerd Font" pitchFamily="2" charset="0"/>
                <a:ea typeface="RobotoMono Nerd Font" pitchFamily="2" charset="0"/>
              </a:rPr>
              <a:t>HENRY</a:t>
            </a:r>
          </a:p>
        </p:txBody>
      </p:sp>
      <p:sp>
        <p:nvSpPr>
          <p:cNvPr id="10" name="Right Brace 9">
            <a:extLst>
              <a:ext uri="{FF2B5EF4-FFF2-40B4-BE49-F238E27FC236}">
                <a16:creationId xmlns:a16="http://schemas.microsoft.com/office/drawing/2014/main" id="{AB11A024-4403-4C41-A695-542ED8551C1F}"/>
              </a:ext>
            </a:extLst>
          </p:cNvPr>
          <p:cNvSpPr/>
          <p:nvPr/>
        </p:nvSpPr>
        <p:spPr>
          <a:xfrm rot="5400000">
            <a:off x="3583257" y="572429"/>
            <a:ext cx="159835" cy="2248829"/>
          </a:xfrm>
          <a:prstGeom prst="rightBrace">
            <a:avLst/>
          </a:prstGeom>
          <a:ln w="12700">
            <a:solidFill>
              <a:schemeClr val="bg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VN"/>
          </a:p>
        </p:txBody>
      </p:sp>
      <p:sp>
        <p:nvSpPr>
          <p:cNvPr id="11" name="TextBox 10">
            <a:extLst>
              <a:ext uri="{FF2B5EF4-FFF2-40B4-BE49-F238E27FC236}">
                <a16:creationId xmlns:a16="http://schemas.microsoft.com/office/drawing/2014/main" id="{276367B6-0976-DA42-A1A2-96BA0C9A32F7}"/>
              </a:ext>
            </a:extLst>
          </p:cNvPr>
          <p:cNvSpPr txBox="1"/>
          <p:nvPr/>
        </p:nvSpPr>
        <p:spPr>
          <a:xfrm>
            <a:off x="2988527" y="1791629"/>
            <a:ext cx="1507144" cy="307777"/>
          </a:xfrm>
          <a:prstGeom prst="rect">
            <a:avLst/>
          </a:prstGeom>
          <a:noFill/>
        </p:spPr>
        <p:txBody>
          <a:bodyPr wrap="none" rtlCol="0">
            <a:spAutoFit/>
          </a:bodyPr>
          <a:lstStyle/>
          <a:p>
            <a:r>
              <a:rPr lang="en-VN"/>
              <a:t>Lambda function</a:t>
            </a:r>
          </a:p>
        </p:txBody>
      </p:sp>
      <p:sp>
        <p:nvSpPr>
          <p:cNvPr id="12" name="TextBox 11">
            <a:extLst>
              <a:ext uri="{FF2B5EF4-FFF2-40B4-BE49-F238E27FC236}">
                <a16:creationId xmlns:a16="http://schemas.microsoft.com/office/drawing/2014/main" id="{C5894A16-15A2-9B4D-B46B-DB5FB83E518E}"/>
              </a:ext>
            </a:extLst>
          </p:cNvPr>
          <p:cNvSpPr txBox="1"/>
          <p:nvPr/>
        </p:nvSpPr>
        <p:spPr>
          <a:xfrm>
            <a:off x="6166624" y="1735873"/>
            <a:ext cx="1675459" cy="307777"/>
          </a:xfrm>
          <a:prstGeom prst="rect">
            <a:avLst/>
          </a:prstGeom>
          <a:noFill/>
        </p:spPr>
        <p:txBody>
          <a:bodyPr wrap="none" rtlCol="0">
            <a:spAutoFit/>
          </a:bodyPr>
          <a:lstStyle/>
          <a:p>
            <a:r>
              <a:rPr lang="en-US"/>
              <a:t>F</a:t>
            </a:r>
            <a:r>
              <a:rPr lang="en-VN"/>
              <a:t>unction reference</a:t>
            </a:r>
          </a:p>
        </p:txBody>
      </p:sp>
      <p:sp>
        <p:nvSpPr>
          <p:cNvPr id="13" name="Right Brace 12">
            <a:extLst>
              <a:ext uri="{FF2B5EF4-FFF2-40B4-BE49-F238E27FC236}">
                <a16:creationId xmlns:a16="http://schemas.microsoft.com/office/drawing/2014/main" id="{632EA2DA-F22E-F843-B826-F47EBECD07DB}"/>
              </a:ext>
            </a:extLst>
          </p:cNvPr>
          <p:cNvSpPr/>
          <p:nvPr/>
        </p:nvSpPr>
        <p:spPr>
          <a:xfrm rot="5400000">
            <a:off x="6976945" y="538976"/>
            <a:ext cx="159835" cy="2248829"/>
          </a:xfrm>
          <a:prstGeom prst="rightBrace">
            <a:avLst/>
          </a:prstGeom>
          <a:ln w="12700">
            <a:solidFill>
              <a:schemeClr val="bg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VN"/>
          </a:p>
        </p:txBody>
      </p:sp>
    </p:spTree>
    <p:extLst>
      <p:ext uri="{BB962C8B-B14F-4D97-AF65-F5344CB8AC3E}">
        <p14:creationId xmlns:p14="http://schemas.microsoft.com/office/powerpoint/2010/main" val="10972018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C31000-9AA0-D448-952E-B95CA6B65775}"/>
              </a:ext>
            </a:extLst>
          </p:cNvPr>
          <p:cNvSpPr>
            <a:spLocks noGrp="1"/>
          </p:cNvSpPr>
          <p:nvPr>
            <p:ph type="title"/>
          </p:nvPr>
        </p:nvSpPr>
        <p:spPr/>
        <p:txBody>
          <a:bodyPr/>
          <a:lstStyle/>
          <a:p>
            <a:r>
              <a:rPr lang="en-VN"/>
              <a:t>Tại sao cần nắm vững Java Stream</a:t>
            </a:r>
          </a:p>
        </p:txBody>
      </p:sp>
      <p:sp>
        <p:nvSpPr>
          <p:cNvPr id="3" name="Text Placeholder 2">
            <a:extLst>
              <a:ext uri="{FF2B5EF4-FFF2-40B4-BE49-F238E27FC236}">
                <a16:creationId xmlns:a16="http://schemas.microsoft.com/office/drawing/2014/main" id="{39F0CCDF-3322-1C49-8456-21440C0BD244}"/>
              </a:ext>
            </a:extLst>
          </p:cNvPr>
          <p:cNvSpPr>
            <a:spLocks noGrp="1"/>
          </p:cNvSpPr>
          <p:nvPr>
            <p:ph type="body" idx="1"/>
          </p:nvPr>
        </p:nvSpPr>
        <p:spPr/>
        <p:txBody>
          <a:bodyPr/>
          <a:lstStyle/>
          <a:p>
            <a:r>
              <a:rPr lang="en-VN"/>
              <a:t>Phần lớn thời gian chúng ta làm việc, xử lý dữ liệu kiểu collection: List, Set, Map</a:t>
            </a:r>
          </a:p>
          <a:p>
            <a:r>
              <a:rPr lang="en-VN"/>
              <a:t>Code lặp đi lặp lại vừa dài, vừa mất thời gian, đối khi không tối ưu tốc độ.</a:t>
            </a:r>
          </a:p>
          <a:p>
            <a:r>
              <a:rPr lang="en-VN"/>
              <a:t>Cần có thư viện để lập trình viên tái sử dụng các hàm dạng khai báo, nối chuỗi các bước xử lý lại để code gọn hơn, mà vẫn cần phải debug được.</a:t>
            </a:r>
          </a:p>
          <a:p>
            <a:r>
              <a:rPr lang="en-VN"/>
              <a:t>Nắm vững Java Stream giúp bạn code ứng dụng trong sáng hơn, gọn hơn. Java  Stream với Java collections cũng như SQL với table </a:t>
            </a:r>
          </a:p>
        </p:txBody>
      </p:sp>
    </p:spTree>
    <p:extLst>
      <p:ext uri="{BB962C8B-B14F-4D97-AF65-F5344CB8AC3E}">
        <p14:creationId xmlns:p14="http://schemas.microsoft.com/office/powerpoint/2010/main" val="20119527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8DAB8D-C4F7-E44C-B425-5D86952D6577}"/>
              </a:ext>
            </a:extLst>
          </p:cNvPr>
          <p:cNvSpPr>
            <a:spLocks noGrp="1"/>
          </p:cNvSpPr>
          <p:nvPr>
            <p:ph type="title"/>
          </p:nvPr>
        </p:nvSpPr>
        <p:spPr/>
        <p:txBody>
          <a:bodyPr/>
          <a:lstStyle/>
          <a:p>
            <a:r>
              <a:rPr lang="en-VN"/>
              <a:t>distinct chọn duy nhất, loại bỏ phần tử lặp</a:t>
            </a:r>
          </a:p>
        </p:txBody>
      </p:sp>
      <p:sp>
        <p:nvSpPr>
          <p:cNvPr id="4" name="Rectangle 3">
            <a:extLst>
              <a:ext uri="{FF2B5EF4-FFF2-40B4-BE49-F238E27FC236}">
                <a16:creationId xmlns:a16="http://schemas.microsoft.com/office/drawing/2014/main" id="{4277AD4F-49E0-9A45-9E63-8CC6DB8C91C3}"/>
              </a:ext>
            </a:extLst>
          </p:cNvPr>
          <p:cNvSpPr/>
          <p:nvPr/>
        </p:nvSpPr>
        <p:spPr>
          <a:xfrm>
            <a:off x="364273" y="823458"/>
            <a:ext cx="8199864" cy="891270"/>
          </a:xfrm>
          <a:prstGeom prst="rect">
            <a:avLst/>
          </a:prstGeom>
        </p:spPr>
        <p:txBody>
          <a:bodyPr wrap="square">
            <a:spAutoFit/>
          </a:bodyPr>
          <a:lstStyle/>
          <a:p>
            <a:pPr>
              <a:lnSpc>
                <a:spcPct val="200000"/>
              </a:lnSpc>
            </a:pPr>
            <a:r>
              <a:rPr lang="en-US">
                <a:solidFill>
                  <a:srgbClr val="267F99"/>
                </a:solidFill>
                <a:latin typeface="RobotoMono Nerd Font" pitchFamily="2" charset="0"/>
              </a:rPr>
              <a:t>List</a:t>
            </a:r>
            <a:r>
              <a:rPr lang="en-US">
                <a:latin typeface="RobotoMono Nerd Font" pitchFamily="2" charset="0"/>
              </a:rPr>
              <a:t>&lt;</a:t>
            </a:r>
            <a:r>
              <a:rPr lang="en-US">
                <a:solidFill>
                  <a:srgbClr val="267F99"/>
                </a:solidFill>
                <a:latin typeface="RobotoMono Nerd Font" pitchFamily="2" charset="0"/>
              </a:rPr>
              <a:t>String</a:t>
            </a:r>
            <a:r>
              <a:rPr lang="en-US">
                <a:latin typeface="RobotoMono Nerd Font" pitchFamily="2" charset="0"/>
              </a:rPr>
              <a:t>&gt; </a:t>
            </a:r>
            <a:r>
              <a:rPr lang="en-US">
                <a:solidFill>
                  <a:srgbClr val="001080"/>
                </a:solidFill>
                <a:latin typeface="RobotoMono Nerd Font" pitchFamily="2" charset="0"/>
              </a:rPr>
              <a:t>names</a:t>
            </a:r>
            <a:r>
              <a:rPr lang="en-US">
                <a:latin typeface="RobotoMono Nerd Font" pitchFamily="2" charset="0"/>
              </a:rPr>
              <a:t> = </a:t>
            </a:r>
            <a:r>
              <a:rPr lang="en-US">
                <a:solidFill>
                  <a:srgbClr val="267F99"/>
                </a:solidFill>
                <a:latin typeface="RobotoMono Nerd Font" pitchFamily="2" charset="0"/>
              </a:rPr>
              <a:t>List</a:t>
            </a:r>
            <a:r>
              <a:rPr lang="en-US">
                <a:latin typeface="RobotoMono Nerd Font" pitchFamily="2" charset="0"/>
              </a:rPr>
              <a:t>.</a:t>
            </a:r>
            <a:r>
              <a:rPr lang="en-US">
                <a:solidFill>
                  <a:srgbClr val="795E26"/>
                </a:solidFill>
                <a:latin typeface="RobotoMono Nerd Font" pitchFamily="2" charset="0"/>
              </a:rPr>
              <a:t>of</a:t>
            </a:r>
            <a:r>
              <a:rPr lang="en-US">
                <a:latin typeface="RobotoMono Nerd Font" pitchFamily="2" charset="0"/>
              </a:rPr>
              <a:t>(</a:t>
            </a:r>
            <a:r>
              <a:rPr lang="en-US">
                <a:solidFill>
                  <a:srgbClr val="A31515"/>
                </a:solidFill>
                <a:latin typeface="RobotoMono Nerd Font" pitchFamily="2" charset="0"/>
              </a:rPr>
              <a:t>"John"</a:t>
            </a:r>
            <a:r>
              <a:rPr lang="en-US">
                <a:latin typeface="RobotoMono Nerd Font" pitchFamily="2" charset="0"/>
              </a:rPr>
              <a:t>, </a:t>
            </a:r>
            <a:r>
              <a:rPr lang="en-US">
                <a:solidFill>
                  <a:srgbClr val="A31515"/>
                </a:solidFill>
                <a:latin typeface="RobotoMono Nerd Font" pitchFamily="2" charset="0"/>
              </a:rPr>
              <a:t>"Adam"</a:t>
            </a:r>
            <a:r>
              <a:rPr lang="en-US">
                <a:latin typeface="RobotoMono Nerd Font" pitchFamily="2" charset="0"/>
              </a:rPr>
              <a:t>, </a:t>
            </a:r>
            <a:r>
              <a:rPr lang="en-US">
                <a:solidFill>
                  <a:srgbClr val="A31515"/>
                </a:solidFill>
                <a:latin typeface="RobotoMono Nerd Font" pitchFamily="2" charset="0"/>
              </a:rPr>
              <a:t>"Henry"</a:t>
            </a:r>
            <a:r>
              <a:rPr lang="en-US">
                <a:latin typeface="RobotoMono Nerd Font" pitchFamily="2" charset="0"/>
              </a:rPr>
              <a:t>, </a:t>
            </a:r>
            <a:r>
              <a:rPr lang="en-US">
                <a:solidFill>
                  <a:srgbClr val="A31515"/>
                </a:solidFill>
                <a:latin typeface="RobotoMono Nerd Font" pitchFamily="2" charset="0"/>
              </a:rPr>
              <a:t>"Anna"</a:t>
            </a:r>
            <a:r>
              <a:rPr lang="en-US">
                <a:latin typeface="RobotoMono Nerd Font" pitchFamily="2" charset="0"/>
              </a:rPr>
              <a:t>, </a:t>
            </a:r>
            <a:r>
              <a:rPr lang="en-US">
                <a:solidFill>
                  <a:srgbClr val="A31515"/>
                </a:solidFill>
                <a:latin typeface="RobotoMono Nerd Font" pitchFamily="2" charset="0"/>
              </a:rPr>
              <a:t>"Henry"</a:t>
            </a:r>
            <a:r>
              <a:rPr lang="en-US">
                <a:latin typeface="RobotoMono Nerd Font" pitchFamily="2" charset="0"/>
              </a:rPr>
              <a:t>);</a:t>
            </a:r>
          </a:p>
          <a:p>
            <a:pPr>
              <a:lnSpc>
                <a:spcPct val="200000"/>
              </a:lnSpc>
            </a:pPr>
            <a:r>
              <a:rPr lang="en-US">
                <a:solidFill>
                  <a:srgbClr val="001080"/>
                </a:solidFill>
                <a:latin typeface="RobotoMono Nerd Font" pitchFamily="2" charset="0"/>
              </a:rPr>
              <a:t>names</a:t>
            </a:r>
            <a:r>
              <a:rPr lang="en-US">
                <a:latin typeface="RobotoMono Nerd Font" pitchFamily="2" charset="0"/>
              </a:rPr>
              <a:t>.</a:t>
            </a:r>
            <a:r>
              <a:rPr lang="en-US">
                <a:solidFill>
                  <a:srgbClr val="795E26"/>
                </a:solidFill>
                <a:latin typeface="RobotoMono Nerd Font" pitchFamily="2" charset="0"/>
              </a:rPr>
              <a:t>stream</a:t>
            </a:r>
            <a:r>
              <a:rPr lang="en-US">
                <a:latin typeface="RobotoMono Nerd Font" pitchFamily="2" charset="0"/>
              </a:rPr>
              <a:t>().</a:t>
            </a:r>
            <a:r>
              <a:rPr lang="en-US">
                <a:solidFill>
                  <a:srgbClr val="795E26"/>
                </a:solidFill>
                <a:latin typeface="RobotoMono Nerd Font" pitchFamily="2" charset="0"/>
              </a:rPr>
              <a:t>distinct</a:t>
            </a:r>
            <a:r>
              <a:rPr lang="en-US">
                <a:latin typeface="RobotoMono Nerd Font" pitchFamily="2" charset="0"/>
              </a:rPr>
              <a:t>().</a:t>
            </a:r>
            <a:r>
              <a:rPr lang="en-US">
                <a:solidFill>
                  <a:srgbClr val="795E26"/>
                </a:solidFill>
                <a:latin typeface="RobotoMono Nerd Font" pitchFamily="2" charset="0"/>
              </a:rPr>
              <a:t>forEach</a:t>
            </a:r>
            <a:r>
              <a:rPr lang="en-US">
                <a:latin typeface="RobotoMono Nerd Font" pitchFamily="2" charset="0"/>
              </a:rPr>
              <a:t>(</a:t>
            </a:r>
            <a:r>
              <a:rPr lang="en-US">
                <a:solidFill>
                  <a:srgbClr val="267F99"/>
                </a:solidFill>
                <a:latin typeface="RobotoMono Nerd Font" pitchFamily="2" charset="0"/>
              </a:rPr>
              <a:t>System</a:t>
            </a:r>
            <a:r>
              <a:rPr lang="en-US">
                <a:latin typeface="RobotoMono Nerd Font" pitchFamily="2" charset="0"/>
              </a:rPr>
              <a:t>.</a:t>
            </a:r>
            <a:r>
              <a:rPr lang="en-US">
                <a:solidFill>
                  <a:srgbClr val="0070C1"/>
                </a:solidFill>
                <a:latin typeface="RobotoMono Nerd Font" pitchFamily="2" charset="0"/>
              </a:rPr>
              <a:t>out</a:t>
            </a:r>
            <a:r>
              <a:rPr lang="en-US">
                <a:solidFill>
                  <a:srgbClr val="AF00DB"/>
                </a:solidFill>
                <a:latin typeface="RobotoMono Nerd Font" pitchFamily="2" charset="0"/>
              </a:rPr>
              <a:t>::</a:t>
            </a:r>
            <a:r>
              <a:rPr lang="en-US">
                <a:solidFill>
                  <a:srgbClr val="795E26"/>
                </a:solidFill>
                <a:latin typeface="RobotoMono Nerd Font" pitchFamily="2" charset="0"/>
              </a:rPr>
              <a:t>println</a:t>
            </a:r>
            <a:r>
              <a:rPr lang="en-US">
                <a:latin typeface="RobotoMono Nerd Font" pitchFamily="2" charset="0"/>
              </a:rPr>
              <a:t>);</a:t>
            </a:r>
          </a:p>
        </p:txBody>
      </p:sp>
      <p:sp>
        <p:nvSpPr>
          <p:cNvPr id="5" name="Rectangle 4">
            <a:extLst>
              <a:ext uri="{FF2B5EF4-FFF2-40B4-BE49-F238E27FC236}">
                <a16:creationId xmlns:a16="http://schemas.microsoft.com/office/drawing/2014/main" id="{44F4CD6E-2311-C44C-B08E-8332E8B08E78}"/>
              </a:ext>
            </a:extLst>
          </p:cNvPr>
          <p:cNvSpPr/>
          <p:nvPr/>
        </p:nvSpPr>
        <p:spPr>
          <a:xfrm>
            <a:off x="3928946" y="1905200"/>
            <a:ext cx="1520283" cy="2246769"/>
          </a:xfrm>
          <a:prstGeom prst="rect">
            <a:avLst/>
          </a:prstGeom>
        </p:spPr>
        <p:txBody>
          <a:bodyPr wrap="square">
            <a:spAutoFit/>
          </a:bodyPr>
          <a:lstStyle/>
          <a:p>
            <a:pPr rtl="1" latinLnBrk="1">
              <a:lnSpc>
                <a:spcPct val="150000"/>
              </a:lnSpc>
            </a:pPr>
            <a:r>
              <a:rPr lang="en-US" sz="2400">
                <a:solidFill>
                  <a:schemeClr val="bg2"/>
                </a:solidFill>
                <a:effectLst/>
                <a:latin typeface="RobotoMono Nerd Font" pitchFamily="2" charset="0"/>
                <a:ea typeface="RobotoMono Nerd Font" pitchFamily="2" charset="0"/>
              </a:rPr>
              <a:t>John </a:t>
            </a:r>
            <a:endParaRPr lang="en-US" sz="2400" u="sng">
              <a:solidFill>
                <a:schemeClr val="bg2"/>
              </a:solidFill>
              <a:effectLst/>
              <a:latin typeface="RobotoMono Nerd Font" pitchFamily="2" charset="0"/>
              <a:ea typeface="RobotoMono Nerd Font" pitchFamily="2" charset="0"/>
            </a:endParaRPr>
          </a:p>
          <a:p>
            <a:pPr rtl="1" latinLnBrk="1">
              <a:lnSpc>
                <a:spcPct val="150000"/>
              </a:lnSpc>
            </a:pPr>
            <a:r>
              <a:rPr lang="en-US" sz="2400">
                <a:solidFill>
                  <a:schemeClr val="bg2"/>
                </a:solidFill>
                <a:effectLst/>
                <a:latin typeface="RobotoMono Nerd Font" pitchFamily="2" charset="0"/>
                <a:ea typeface="RobotoMono Nerd Font" pitchFamily="2" charset="0"/>
              </a:rPr>
              <a:t>Adam </a:t>
            </a:r>
            <a:endParaRPr lang="en-US" sz="2400" u="sng">
              <a:solidFill>
                <a:schemeClr val="bg2"/>
              </a:solidFill>
              <a:effectLst/>
              <a:latin typeface="RobotoMono Nerd Font" pitchFamily="2" charset="0"/>
              <a:ea typeface="RobotoMono Nerd Font" pitchFamily="2" charset="0"/>
            </a:endParaRPr>
          </a:p>
          <a:p>
            <a:pPr rtl="1" latinLnBrk="1">
              <a:lnSpc>
                <a:spcPct val="150000"/>
              </a:lnSpc>
            </a:pPr>
            <a:r>
              <a:rPr lang="en-US" sz="2400">
                <a:solidFill>
                  <a:schemeClr val="bg2"/>
                </a:solidFill>
                <a:effectLst/>
                <a:latin typeface="RobotoMono Nerd Font" pitchFamily="2" charset="0"/>
                <a:ea typeface="RobotoMono Nerd Font" pitchFamily="2" charset="0"/>
              </a:rPr>
              <a:t>Henry </a:t>
            </a:r>
            <a:endParaRPr lang="en-US" sz="2400" u="sng">
              <a:solidFill>
                <a:schemeClr val="bg2"/>
              </a:solidFill>
              <a:effectLst/>
              <a:latin typeface="RobotoMono Nerd Font" pitchFamily="2" charset="0"/>
              <a:ea typeface="RobotoMono Nerd Font" pitchFamily="2" charset="0"/>
            </a:endParaRPr>
          </a:p>
          <a:p>
            <a:pPr latinLnBrk="1">
              <a:lnSpc>
                <a:spcPct val="150000"/>
              </a:lnSpc>
            </a:pPr>
            <a:r>
              <a:rPr lang="en-US" sz="2400">
                <a:solidFill>
                  <a:schemeClr val="bg2"/>
                </a:solidFill>
                <a:latin typeface="RobotoMono Nerd Font" pitchFamily="2" charset="0"/>
                <a:ea typeface="RobotoMono Nerd Font" pitchFamily="2" charset="0"/>
              </a:rPr>
              <a:t>Anna</a:t>
            </a:r>
            <a:endParaRPr lang="en-US" sz="2400">
              <a:solidFill>
                <a:schemeClr val="bg2"/>
              </a:solidFill>
              <a:effectLst/>
              <a:latin typeface="RobotoMono Nerd Font" pitchFamily="2" charset="0"/>
              <a:ea typeface="RobotoMono Nerd Font" pitchFamily="2" charset="0"/>
            </a:endParaRPr>
          </a:p>
        </p:txBody>
      </p:sp>
      <p:sp>
        <p:nvSpPr>
          <p:cNvPr id="6" name="Multiply 5">
            <a:extLst>
              <a:ext uri="{FF2B5EF4-FFF2-40B4-BE49-F238E27FC236}">
                <a16:creationId xmlns:a16="http://schemas.microsoft.com/office/drawing/2014/main" id="{535125A6-D60E-C14D-AC23-3B39CE133680}"/>
              </a:ext>
            </a:extLst>
          </p:cNvPr>
          <p:cNvSpPr/>
          <p:nvPr/>
        </p:nvSpPr>
        <p:spPr>
          <a:xfrm>
            <a:off x="7300332" y="750849"/>
            <a:ext cx="327102" cy="327102"/>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Tree>
    <p:extLst>
      <p:ext uri="{BB962C8B-B14F-4D97-AF65-F5344CB8AC3E}">
        <p14:creationId xmlns:p14="http://schemas.microsoft.com/office/powerpoint/2010/main" val="4613648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4E6B78-B030-2846-A41E-9B18EA3D06B1}"/>
              </a:ext>
            </a:extLst>
          </p:cNvPr>
          <p:cNvSpPr>
            <a:spLocks noGrp="1"/>
          </p:cNvSpPr>
          <p:nvPr>
            <p:ph type="title"/>
          </p:nvPr>
        </p:nvSpPr>
        <p:spPr/>
        <p:txBody>
          <a:bodyPr/>
          <a:lstStyle/>
          <a:p>
            <a:r>
              <a:rPr lang="en-VN"/>
              <a:t>filter lọc sử dụng predicate</a:t>
            </a:r>
          </a:p>
        </p:txBody>
      </p:sp>
      <p:sp>
        <p:nvSpPr>
          <p:cNvPr id="5" name="Rectangle 4">
            <a:extLst>
              <a:ext uri="{FF2B5EF4-FFF2-40B4-BE49-F238E27FC236}">
                <a16:creationId xmlns:a16="http://schemas.microsoft.com/office/drawing/2014/main" id="{1BD15726-CA2D-2C49-AAB7-5062F310E409}"/>
              </a:ext>
            </a:extLst>
          </p:cNvPr>
          <p:cNvSpPr/>
          <p:nvPr/>
        </p:nvSpPr>
        <p:spPr>
          <a:xfrm>
            <a:off x="289930" y="778999"/>
            <a:ext cx="8452625" cy="1322157"/>
          </a:xfrm>
          <a:prstGeom prst="rect">
            <a:avLst/>
          </a:prstGeom>
        </p:spPr>
        <p:txBody>
          <a:bodyPr wrap="square">
            <a:spAutoFit/>
          </a:bodyPr>
          <a:lstStyle/>
          <a:p>
            <a:pPr>
              <a:lnSpc>
                <a:spcPct val="200000"/>
              </a:lnSpc>
            </a:pPr>
            <a:r>
              <a:rPr lang="en-US">
                <a:solidFill>
                  <a:srgbClr val="267F99"/>
                </a:solidFill>
                <a:latin typeface="RobotoMono Nerd Font" pitchFamily="2" charset="0"/>
              </a:rPr>
              <a:t>List</a:t>
            </a:r>
            <a:r>
              <a:rPr lang="en-US">
                <a:latin typeface="RobotoMono Nerd Font" pitchFamily="2" charset="0"/>
              </a:rPr>
              <a:t>&lt;</a:t>
            </a:r>
            <a:r>
              <a:rPr lang="en-US">
                <a:solidFill>
                  <a:srgbClr val="267F99"/>
                </a:solidFill>
                <a:latin typeface="RobotoMono Nerd Font" pitchFamily="2" charset="0"/>
              </a:rPr>
              <a:t>String</a:t>
            </a:r>
            <a:r>
              <a:rPr lang="en-US">
                <a:latin typeface="RobotoMono Nerd Font" pitchFamily="2" charset="0"/>
              </a:rPr>
              <a:t>&gt; </a:t>
            </a:r>
            <a:r>
              <a:rPr lang="en-US">
                <a:solidFill>
                  <a:srgbClr val="001080"/>
                </a:solidFill>
                <a:latin typeface="RobotoMono Nerd Font" pitchFamily="2" charset="0"/>
              </a:rPr>
              <a:t>names</a:t>
            </a:r>
            <a:r>
              <a:rPr lang="en-US">
                <a:latin typeface="RobotoMono Nerd Font" pitchFamily="2" charset="0"/>
              </a:rPr>
              <a:t> = </a:t>
            </a:r>
            <a:r>
              <a:rPr lang="en-US">
                <a:solidFill>
                  <a:srgbClr val="267F99"/>
                </a:solidFill>
                <a:latin typeface="RobotoMono Nerd Font" pitchFamily="2" charset="0"/>
              </a:rPr>
              <a:t>List</a:t>
            </a:r>
            <a:r>
              <a:rPr lang="en-US">
                <a:latin typeface="RobotoMono Nerd Font" pitchFamily="2" charset="0"/>
              </a:rPr>
              <a:t>.</a:t>
            </a:r>
            <a:r>
              <a:rPr lang="en-US">
                <a:solidFill>
                  <a:srgbClr val="795E26"/>
                </a:solidFill>
                <a:latin typeface="RobotoMono Nerd Font" pitchFamily="2" charset="0"/>
              </a:rPr>
              <a:t>of</a:t>
            </a:r>
            <a:r>
              <a:rPr lang="en-US">
                <a:latin typeface="RobotoMono Nerd Font" pitchFamily="2" charset="0"/>
              </a:rPr>
              <a:t>(</a:t>
            </a:r>
            <a:r>
              <a:rPr lang="en-US">
                <a:solidFill>
                  <a:srgbClr val="A31515"/>
                </a:solidFill>
                <a:latin typeface="RobotoMono Nerd Font" pitchFamily="2" charset="0"/>
              </a:rPr>
              <a:t>"John"</a:t>
            </a:r>
            <a:r>
              <a:rPr lang="en-US">
                <a:latin typeface="RobotoMono Nerd Font" pitchFamily="2" charset="0"/>
              </a:rPr>
              <a:t>, </a:t>
            </a:r>
            <a:r>
              <a:rPr lang="en-US">
                <a:solidFill>
                  <a:srgbClr val="A31515"/>
                </a:solidFill>
                <a:latin typeface="RobotoMono Nerd Font" pitchFamily="2" charset="0"/>
              </a:rPr>
              <a:t>"Adam"</a:t>
            </a:r>
            <a:r>
              <a:rPr lang="en-US">
                <a:latin typeface="RobotoMono Nerd Font" pitchFamily="2" charset="0"/>
              </a:rPr>
              <a:t>, </a:t>
            </a:r>
            <a:r>
              <a:rPr lang="en-US">
                <a:solidFill>
                  <a:srgbClr val="A31515"/>
                </a:solidFill>
                <a:latin typeface="RobotoMono Nerd Font" pitchFamily="2" charset="0"/>
              </a:rPr>
              <a:t>"Henry"</a:t>
            </a:r>
            <a:r>
              <a:rPr lang="en-US">
                <a:latin typeface="RobotoMono Nerd Font" pitchFamily="2" charset="0"/>
              </a:rPr>
              <a:t>, </a:t>
            </a:r>
            <a:r>
              <a:rPr lang="en-US">
                <a:solidFill>
                  <a:srgbClr val="A31515"/>
                </a:solidFill>
                <a:latin typeface="RobotoMono Nerd Font" pitchFamily="2" charset="0"/>
              </a:rPr>
              <a:t>"Anna"</a:t>
            </a:r>
            <a:r>
              <a:rPr lang="en-US">
                <a:latin typeface="RobotoMono Nerd Font" pitchFamily="2" charset="0"/>
              </a:rPr>
              <a:t>, </a:t>
            </a:r>
            <a:r>
              <a:rPr lang="en-US">
                <a:solidFill>
                  <a:srgbClr val="A31515"/>
                </a:solidFill>
                <a:latin typeface="RobotoMono Nerd Font" pitchFamily="2" charset="0"/>
              </a:rPr>
              <a:t>"Henry"</a:t>
            </a:r>
            <a:r>
              <a:rPr lang="en-US">
                <a:latin typeface="RobotoMono Nerd Font" pitchFamily="2" charset="0"/>
              </a:rPr>
              <a:t>);</a:t>
            </a:r>
          </a:p>
          <a:p>
            <a:pPr>
              <a:lnSpc>
                <a:spcPct val="200000"/>
              </a:lnSpc>
            </a:pPr>
            <a:r>
              <a:rPr lang="en-US">
                <a:solidFill>
                  <a:srgbClr val="001080"/>
                </a:solidFill>
                <a:latin typeface="RobotoMono Nerd Font" pitchFamily="2" charset="0"/>
              </a:rPr>
              <a:t>names</a:t>
            </a:r>
            <a:r>
              <a:rPr lang="en-US">
                <a:latin typeface="RobotoMono Nerd Font" pitchFamily="2" charset="0"/>
              </a:rPr>
              <a:t>.</a:t>
            </a:r>
            <a:r>
              <a:rPr lang="en-US">
                <a:solidFill>
                  <a:srgbClr val="795E26"/>
                </a:solidFill>
                <a:latin typeface="RobotoMono Nerd Font" pitchFamily="2" charset="0"/>
              </a:rPr>
              <a:t>stream</a:t>
            </a:r>
            <a:r>
              <a:rPr lang="en-US">
                <a:latin typeface="RobotoMono Nerd Font" pitchFamily="2" charset="0"/>
              </a:rPr>
              <a:t>().</a:t>
            </a:r>
            <a:r>
              <a:rPr lang="en-US">
                <a:solidFill>
                  <a:srgbClr val="795E26"/>
                </a:solidFill>
                <a:latin typeface="RobotoMono Nerd Font" pitchFamily="2" charset="0"/>
              </a:rPr>
              <a:t>filter</a:t>
            </a:r>
            <a:r>
              <a:rPr lang="en-US">
                <a:latin typeface="RobotoMono Nerd Font" pitchFamily="2" charset="0"/>
              </a:rPr>
              <a:t>(</a:t>
            </a:r>
            <a:r>
              <a:rPr lang="en-US">
                <a:solidFill>
                  <a:srgbClr val="001080"/>
                </a:solidFill>
                <a:latin typeface="RobotoMono Nerd Font" pitchFamily="2" charset="0"/>
              </a:rPr>
              <a:t>p</a:t>
            </a:r>
            <a:r>
              <a:rPr lang="en-US">
                <a:latin typeface="RobotoMono Nerd Font" pitchFamily="2" charset="0"/>
              </a:rPr>
              <a:t> </a:t>
            </a:r>
            <a:r>
              <a:rPr lang="en-US">
                <a:solidFill>
                  <a:srgbClr val="0000FF"/>
                </a:solidFill>
                <a:latin typeface="RobotoMono Nerd Font" pitchFamily="2" charset="0"/>
              </a:rPr>
              <a:t>-&gt;</a:t>
            </a:r>
            <a:r>
              <a:rPr lang="en-US">
                <a:latin typeface="RobotoMono Nerd Font" pitchFamily="2" charset="0"/>
              </a:rPr>
              <a:t> (</a:t>
            </a:r>
            <a:r>
              <a:rPr lang="en-US">
                <a:solidFill>
                  <a:srgbClr val="001080"/>
                </a:solidFill>
                <a:latin typeface="RobotoMono Nerd Font" pitchFamily="2" charset="0"/>
              </a:rPr>
              <a:t>p</a:t>
            </a:r>
            <a:r>
              <a:rPr lang="en-US">
                <a:latin typeface="RobotoMono Nerd Font" pitchFamily="2" charset="0"/>
              </a:rPr>
              <a:t>.</a:t>
            </a:r>
            <a:r>
              <a:rPr lang="en-US">
                <a:solidFill>
                  <a:srgbClr val="795E26"/>
                </a:solidFill>
                <a:latin typeface="RobotoMono Nerd Font" pitchFamily="2" charset="0"/>
              </a:rPr>
              <a:t>contains</a:t>
            </a:r>
            <a:r>
              <a:rPr lang="en-US">
                <a:latin typeface="RobotoMono Nerd Font" pitchFamily="2" charset="0"/>
              </a:rPr>
              <a:t>(</a:t>
            </a:r>
            <a:r>
              <a:rPr lang="en-US">
                <a:solidFill>
                  <a:srgbClr val="A31515"/>
                </a:solidFill>
                <a:latin typeface="RobotoMono Nerd Font" pitchFamily="2" charset="0"/>
              </a:rPr>
              <a:t>"Hen"</a:t>
            </a:r>
            <a:r>
              <a:rPr lang="en-US">
                <a:latin typeface="RobotoMono Nerd Font" pitchFamily="2" charset="0"/>
              </a:rPr>
              <a:t>) &amp;&amp; (</a:t>
            </a:r>
            <a:r>
              <a:rPr lang="en-US">
                <a:solidFill>
                  <a:srgbClr val="001080"/>
                </a:solidFill>
                <a:latin typeface="RobotoMono Nerd Font" pitchFamily="2" charset="0"/>
              </a:rPr>
              <a:t>p</a:t>
            </a:r>
            <a:r>
              <a:rPr lang="en-US">
                <a:latin typeface="RobotoMono Nerd Font" pitchFamily="2" charset="0"/>
              </a:rPr>
              <a:t>.</a:t>
            </a:r>
            <a:r>
              <a:rPr lang="en-US">
                <a:solidFill>
                  <a:srgbClr val="795E26"/>
                </a:solidFill>
                <a:latin typeface="RobotoMono Nerd Font" pitchFamily="2" charset="0"/>
              </a:rPr>
              <a:t>length</a:t>
            </a:r>
            <a:r>
              <a:rPr lang="en-US">
                <a:latin typeface="RobotoMono Nerd Font" pitchFamily="2" charset="0"/>
              </a:rPr>
              <a:t>()&gt;</a:t>
            </a:r>
            <a:r>
              <a:rPr lang="en-US">
                <a:solidFill>
                  <a:srgbClr val="098658"/>
                </a:solidFill>
                <a:latin typeface="RobotoMono Nerd Font" pitchFamily="2" charset="0"/>
              </a:rPr>
              <a:t>3</a:t>
            </a:r>
            <a:r>
              <a:rPr lang="en-US">
                <a:latin typeface="RobotoMono Nerd Font" pitchFamily="2" charset="0"/>
              </a:rPr>
              <a:t>)))</a:t>
            </a:r>
            <a:br>
              <a:rPr lang="en-US">
                <a:latin typeface="RobotoMono Nerd Font" pitchFamily="2" charset="0"/>
              </a:rPr>
            </a:br>
            <a:r>
              <a:rPr lang="en-US">
                <a:latin typeface="RobotoMono Nerd Font" pitchFamily="2" charset="0"/>
              </a:rPr>
              <a:t>.</a:t>
            </a:r>
            <a:r>
              <a:rPr lang="en-US">
                <a:solidFill>
                  <a:srgbClr val="795E26"/>
                </a:solidFill>
                <a:latin typeface="RobotoMono Nerd Font" pitchFamily="2" charset="0"/>
              </a:rPr>
              <a:t>forEach</a:t>
            </a:r>
            <a:r>
              <a:rPr lang="en-US">
                <a:latin typeface="RobotoMono Nerd Font" pitchFamily="2" charset="0"/>
              </a:rPr>
              <a:t>(</a:t>
            </a:r>
            <a:r>
              <a:rPr lang="en-US">
                <a:solidFill>
                  <a:srgbClr val="267F99"/>
                </a:solidFill>
                <a:latin typeface="RobotoMono Nerd Font" pitchFamily="2" charset="0"/>
              </a:rPr>
              <a:t>System</a:t>
            </a:r>
            <a:r>
              <a:rPr lang="en-US">
                <a:latin typeface="RobotoMono Nerd Font" pitchFamily="2" charset="0"/>
              </a:rPr>
              <a:t>.</a:t>
            </a:r>
            <a:r>
              <a:rPr lang="en-US">
                <a:solidFill>
                  <a:srgbClr val="0070C1"/>
                </a:solidFill>
                <a:latin typeface="RobotoMono Nerd Font" pitchFamily="2" charset="0"/>
              </a:rPr>
              <a:t>out</a:t>
            </a:r>
            <a:r>
              <a:rPr lang="en-US">
                <a:solidFill>
                  <a:srgbClr val="AF00DB"/>
                </a:solidFill>
                <a:latin typeface="RobotoMono Nerd Font" pitchFamily="2" charset="0"/>
              </a:rPr>
              <a:t>::</a:t>
            </a:r>
            <a:r>
              <a:rPr lang="en-US">
                <a:solidFill>
                  <a:srgbClr val="795E26"/>
                </a:solidFill>
                <a:latin typeface="RobotoMono Nerd Font" pitchFamily="2" charset="0"/>
              </a:rPr>
              <a:t>println</a:t>
            </a:r>
            <a:r>
              <a:rPr lang="en-US">
                <a:latin typeface="RobotoMono Nerd Font" pitchFamily="2" charset="0"/>
              </a:rPr>
              <a:t>);</a:t>
            </a:r>
          </a:p>
        </p:txBody>
      </p:sp>
      <p:sp>
        <p:nvSpPr>
          <p:cNvPr id="6" name="Right Brace 5">
            <a:extLst>
              <a:ext uri="{FF2B5EF4-FFF2-40B4-BE49-F238E27FC236}">
                <a16:creationId xmlns:a16="http://schemas.microsoft.com/office/drawing/2014/main" id="{52DD5301-F8BE-3242-8E7B-51559B415F58}"/>
              </a:ext>
            </a:extLst>
          </p:cNvPr>
          <p:cNvSpPr/>
          <p:nvPr/>
        </p:nvSpPr>
        <p:spPr>
          <a:xfrm rot="5400000">
            <a:off x="4835915" y="-412594"/>
            <a:ext cx="167266" cy="4300656"/>
          </a:xfrm>
          <a:prstGeom prst="rightBrace">
            <a:avLst/>
          </a:prstGeom>
          <a:ln w="28575">
            <a:solidFill>
              <a:schemeClr val="bg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VN"/>
          </a:p>
        </p:txBody>
      </p:sp>
      <p:sp>
        <p:nvSpPr>
          <p:cNvPr id="7" name="TextBox 6">
            <a:extLst>
              <a:ext uri="{FF2B5EF4-FFF2-40B4-BE49-F238E27FC236}">
                <a16:creationId xmlns:a16="http://schemas.microsoft.com/office/drawing/2014/main" id="{E8FE4E15-B4A8-B34D-B874-671C3084162C}"/>
              </a:ext>
            </a:extLst>
          </p:cNvPr>
          <p:cNvSpPr txBox="1"/>
          <p:nvPr/>
        </p:nvSpPr>
        <p:spPr>
          <a:xfrm>
            <a:off x="4467922" y="1806497"/>
            <a:ext cx="941283" cy="307777"/>
          </a:xfrm>
          <a:prstGeom prst="rect">
            <a:avLst/>
          </a:prstGeom>
          <a:noFill/>
        </p:spPr>
        <p:txBody>
          <a:bodyPr wrap="none" rtlCol="0">
            <a:spAutoFit/>
          </a:bodyPr>
          <a:lstStyle/>
          <a:p>
            <a:r>
              <a:rPr lang="en-VN"/>
              <a:t>Predicate</a:t>
            </a:r>
          </a:p>
        </p:txBody>
      </p:sp>
      <p:sp>
        <p:nvSpPr>
          <p:cNvPr id="8" name="Rectangle 7">
            <a:extLst>
              <a:ext uri="{FF2B5EF4-FFF2-40B4-BE49-F238E27FC236}">
                <a16:creationId xmlns:a16="http://schemas.microsoft.com/office/drawing/2014/main" id="{43989A29-94DF-D84C-9E74-4A6CE493D84B}"/>
              </a:ext>
            </a:extLst>
          </p:cNvPr>
          <p:cNvSpPr/>
          <p:nvPr/>
        </p:nvSpPr>
        <p:spPr>
          <a:xfrm>
            <a:off x="1921727" y="2250666"/>
            <a:ext cx="747132" cy="307777"/>
          </a:xfrm>
          <a:prstGeom prst="rect">
            <a:avLst/>
          </a:prstGeom>
        </p:spPr>
        <p:txBody>
          <a:bodyPr wrap="square">
            <a:spAutoFit/>
          </a:bodyPr>
          <a:lstStyle/>
          <a:p>
            <a:r>
              <a:rPr lang="en-US">
                <a:solidFill>
                  <a:schemeClr val="bg2"/>
                </a:solidFill>
                <a:latin typeface="SF Mono" panose="020B0009000002000000" pitchFamily="49" charset="0"/>
              </a:rPr>
              <a:t>Henry</a:t>
            </a:r>
            <a:endParaRPr lang="en-VN">
              <a:solidFill>
                <a:schemeClr val="bg2"/>
              </a:solidFill>
            </a:endParaRPr>
          </a:p>
        </p:txBody>
      </p:sp>
      <p:sp>
        <p:nvSpPr>
          <p:cNvPr id="3" name="Rectangle 2">
            <a:extLst>
              <a:ext uri="{FF2B5EF4-FFF2-40B4-BE49-F238E27FC236}">
                <a16:creationId xmlns:a16="http://schemas.microsoft.com/office/drawing/2014/main" id="{195061C9-ACA8-7D4D-9B2A-C6655942D334}"/>
              </a:ext>
            </a:extLst>
          </p:cNvPr>
          <p:cNvSpPr/>
          <p:nvPr/>
        </p:nvSpPr>
        <p:spPr>
          <a:xfrm>
            <a:off x="290945" y="2857956"/>
            <a:ext cx="7817742" cy="307777"/>
          </a:xfrm>
          <a:prstGeom prst="rect">
            <a:avLst/>
          </a:prstGeom>
        </p:spPr>
        <p:txBody>
          <a:bodyPr wrap="square">
            <a:spAutoFit/>
          </a:bodyPr>
          <a:lstStyle/>
          <a:p>
            <a:r>
              <a:rPr lang="en-US">
                <a:solidFill>
                  <a:srgbClr val="001080"/>
                </a:solidFill>
                <a:latin typeface="RobotoMono Nerd Font" pitchFamily="2" charset="0"/>
              </a:rPr>
              <a:t>names</a:t>
            </a:r>
            <a:r>
              <a:rPr lang="en-US">
                <a:latin typeface="RobotoMono Nerd Font" pitchFamily="2" charset="0"/>
              </a:rPr>
              <a:t>.</a:t>
            </a:r>
            <a:r>
              <a:rPr lang="en-US">
                <a:solidFill>
                  <a:srgbClr val="795E26"/>
                </a:solidFill>
                <a:latin typeface="RobotoMono Nerd Font" pitchFamily="2" charset="0"/>
              </a:rPr>
              <a:t>stream</a:t>
            </a:r>
            <a:r>
              <a:rPr lang="en-US">
                <a:latin typeface="RobotoMono Nerd Font" pitchFamily="2" charset="0"/>
              </a:rPr>
              <a:t>().</a:t>
            </a:r>
            <a:r>
              <a:rPr lang="en-US">
                <a:solidFill>
                  <a:srgbClr val="795E26"/>
                </a:solidFill>
                <a:latin typeface="RobotoMono Nerd Font" pitchFamily="2" charset="0"/>
              </a:rPr>
              <a:t>filter</a:t>
            </a:r>
            <a:r>
              <a:rPr lang="en-US">
                <a:latin typeface="RobotoMono Nerd Font" pitchFamily="2" charset="0"/>
              </a:rPr>
              <a:t>(</a:t>
            </a:r>
            <a:r>
              <a:rPr lang="en-US">
                <a:solidFill>
                  <a:srgbClr val="001080"/>
                </a:solidFill>
                <a:latin typeface="RobotoMono Nerd Font" pitchFamily="2" charset="0"/>
              </a:rPr>
              <a:t>p</a:t>
            </a:r>
            <a:r>
              <a:rPr lang="en-US">
                <a:latin typeface="RobotoMono Nerd Font" pitchFamily="2" charset="0"/>
              </a:rPr>
              <a:t> </a:t>
            </a:r>
            <a:r>
              <a:rPr lang="en-US">
                <a:solidFill>
                  <a:srgbClr val="0000FF"/>
                </a:solidFill>
                <a:latin typeface="RobotoMono Nerd Font" pitchFamily="2" charset="0"/>
              </a:rPr>
              <a:t>-&gt;</a:t>
            </a:r>
            <a:r>
              <a:rPr lang="en-US">
                <a:latin typeface="RobotoMono Nerd Font" pitchFamily="2" charset="0"/>
              </a:rPr>
              <a:t> </a:t>
            </a:r>
            <a:r>
              <a:rPr lang="en-US">
                <a:solidFill>
                  <a:srgbClr val="001080"/>
                </a:solidFill>
                <a:latin typeface="RobotoMono Nerd Font" pitchFamily="2" charset="0"/>
              </a:rPr>
              <a:t>p</a:t>
            </a:r>
            <a:r>
              <a:rPr lang="en-US">
                <a:latin typeface="RobotoMono Nerd Font" pitchFamily="2" charset="0"/>
              </a:rPr>
              <a:t>.</a:t>
            </a:r>
            <a:r>
              <a:rPr lang="en-US">
                <a:solidFill>
                  <a:srgbClr val="795E26"/>
                </a:solidFill>
                <a:latin typeface="RobotoMono Nerd Font" pitchFamily="2" charset="0"/>
              </a:rPr>
              <a:t>contains</a:t>
            </a:r>
            <a:r>
              <a:rPr lang="en-US">
                <a:latin typeface="RobotoMono Nerd Font" pitchFamily="2" charset="0"/>
              </a:rPr>
              <a:t>(</a:t>
            </a:r>
            <a:r>
              <a:rPr lang="en-US">
                <a:solidFill>
                  <a:srgbClr val="A31515"/>
                </a:solidFill>
                <a:latin typeface="RobotoMono Nerd Font" pitchFamily="2" charset="0"/>
              </a:rPr>
              <a:t>"Hen"</a:t>
            </a:r>
            <a:r>
              <a:rPr lang="en-US">
                <a:latin typeface="RobotoMono Nerd Font" pitchFamily="2" charset="0"/>
              </a:rPr>
              <a:t>)).</a:t>
            </a:r>
            <a:r>
              <a:rPr lang="en-US">
                <a:solidFill>
                  <a:srgbClr val="795E26"/>
                </a:solidFill>
                <a:latin typeface="RobotoMono Nerd Font" pitchFamily="2" charset="0"/>
              </a:rPr>
              <a:t>filter</a:t>
            </a:r>
            <a:r>
              <a:rPr lang="en-US">
                <a:latin typeface="RobotoMono Nerd Font" pitchFamily="2" charset="0"/>
              </a:rPr>
              <a:t>(</a:t>
            </a:r>
            <a:r>
              <a:rPr lang="en-US">
                <a:solidFill>
                  <a:srgbClr val="001080"/>
                </a:solidFill>
                <a:latin typeface="RobotoMono Nerd Font" pitchFamily="2" charset="0"/>
              </a:rPr>
              <a:t>x</a:t>
            </a:r>
            <a:r>
              <a:rPr lang="en-US">
                <a:latin typeface="RobotoMono Nerd Font" pitchFamily="2" charset="0"/>
              </a:rPr>
              <a:t> </a:t>
            </a:r>
            <a:r>
              <a:rPr lang="en-US">
                <a:solidFill>
                  <a:srgbClr val="0000FF"/>
                </a:solidFill>
                <a:latin typeface="RobotoMono Nerd Font" pitchFamily="2" charset="0"/>
              </a:rPr>
              <a:t>-&gt;</a:t>
            </a:r>
            <a:r>
              <a:rPr lang="en-US">
                <a:latin typeface="RobotoMono Nerd Font" pitchFamily="2" charset="0"/>
              </a:rPr>
              <a:t> </a:t>
            </a:r>
            <a:r>
              <a:rPr lang="en-US">
                <a:solidFill>
                  <a:srgbClr val="001080"/>
                </a:solidFill>
                <a:latin typeface="RobotoMono Nerd Font" pitchFamily="2" charset="0"/>
              </a:rPr>
              <a:t>x</a:t>
            </a:r>
            <a:r>
              <a:rPr lang="en-US">
                <a:latin typeface="RobotoMono Nerd Font" pitchFamily="2" charset="0"/>
              </a:rPr>
              <a:t>.</a:t>
            </a:r>
            <a:r>
              <a:rPr lang="en-US">
                <a:solidFill>
                  <a:srgbClr val="795E26"/>
                </a:solidFill>
                <a:latin typeface="RobotoMono Nerd Font" pitchFamily="2" charset="0"/>
              </a:rPr>
              <a:t>length</a:t>
            </a:r>
            <a:r>
              <a:rPr lang="en-US">
                <a:latin typeface="RobotoMono Nerd Font" pitchFamily="2" charset="0"/>
              </a:rPr>
              <a:t>()&gt;</a:t>
            </a:r>
            <a:r>
              <a:rPr lang="en-US">
                <a:solidFill>
                  <a:srgbClr val="098658"/>
                </a:solidFill>
                <a:latin typeface="RobotoMono Nerd Font" pitchFamily="2" charset="0"/>
              </a:rPr>
              <a:t>3</a:t>
            </a:r>
            <a:r>
              <a:rPr lang="en-US">
                <a:latin typeface="RobotoMono Nerd Font" pitchFamily="2" charset="0"/>
              </a:rPr>
              <a:t>)</a:t>
            </a:r>
          </a:p>
        </p:txBody>
      </p:sp>
      <p:sp>
        <p:nvSpPr>
          <p:cNvPr id="4" name="Rectangle 3">
            <a:extLst>
              <a:ext uri="{FF2B5EF4-FFF2-40B4-BE49-F238E27FC236}">
                <a16:creationId xmlns:a16="http://schemas.microsoft.com/office/drawing/2014/main" id="{05857C9F-E4BF-B946-BDD3-225222AEE1A2}"/>
              </a:ext>
            </a:extLst>
          </p:cNvPr>
          <p:cNvSpPr/>
          <p:nvPr/>
        </p:nvSpPr>
        <p:spPr>
          <a:xfrm>
            <a:off x="2448204" y="4246662"/>
            <a:ext cx="3945311" cy="307777"/>
          </a:xfrm>
          <a:prstGeom prst="rect">
            <a:avLst/>
          </a:prstGeom>
        </p:spPr>
        <p:txBody>
          <a:bodyPr wrap="none">
            <a:spAutoFit/>
          </a:bodyPr>
          <a:lstStyle/>
          <a:p>
            <a:r>
              <a:rPr lang="en-VN"/>
              <a:t>https://www.baeldung.com/java-predicate-chain</a:t>
            </a:r>
          </a:p>
        </p:txBody>
      </p:sp>
    </p:spTree>
    <p:extLst>
      <p:ext uri="{BB962C8B-B14F-4D97-AF65-F5344CB8AC3E}">
        <p14:creationId xmlns:p14="http://schemas.microsoft.com/office/powerpoint/2010/main" val="41651525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EFDD72-DAA5-B743-ADDB-59B9C242779C}"/>
              </a:ext>
            </a:extLst>
          </p:cNvPr>
          <p:cNvSpPr>
            <a:spLocks noGrp="1"/>
          </p:cNvSpPr>
          <p:nvPr>
            <p:ph type="title"/>
          </p:nvPr>
        </p:nvSpPr>
        <p:spPr/>
        <p:txBody>
          <a:bodyPr/>
          <a:lstStyle/>
          <a:p>
            <a:r>
              <a:rPr lang="en-VN"/>
              <a:t>takeWhile tiếp tục chừng nào predicate đúng</a:t>
            </a:r>
          </a:p>
        </p:txBody>
      </p:sp>
      <p:sp>
        <p:nvSpPr>
          <p:cNvPr id="4" name="Rectangle 3">
            <a:extLst>
              <a:ext uri="{FF2B5EF4-FFF2-40B4-BE49-F238E27FC236}">
                <a16:creationId xmlns:a16="http://schemas.microsoft.com/office/drawing/2014/main" id="{C8466587-962E-6341-ADAD-5169DA83FFA6}"/>
              </a:ext>
            </a:extLst>
          </p:cNvPr>
          <p:cNvSpPr/>
          <p:nvPr/>
        </p:nvSpPr>
        <p:spPr>
          <a:xfrm>
            <a:off x="223025" y="808736"/>
            <a:ext cx="8920975" cy="891270"/>
          </a:xfrm>
          <a:prstGeom prst="rect">
            <a:avLst/>
          </a:prstGeom>
        </p:spPr>
        <p:txBody>
          <a:bodyPr wrap="square">
            <a:spAutoFit/>
          </a:bodyPr>
          <a:lstStyle/>
          <a:p>
            <a:pPr>
              <a:lnSpc>
                <a:spcPct val="200000"/>
              </a:lnSpc>
            </a:pPr>
            <a:r>
              <a:rPr lang="en-US">
                <a:solidFill>
                  <a:srgbClr val="267F99"/>
                </a:solidFill>
                <a:latin typeface="RobotoMono Nerd Font" pitchFamily="2" charset="0"/>
              </a:rPr>
              <a:t>List</a:t>
            </a:r>
            <a:r>
              <a:rPr lang="en-US">
                <a:latin typeface="RobotoMono Nerd Font" pitchFamily="2" charset="0"/>
              </a:rPr>
              <a:t>&lt;</a:t>
            </a:r>
            <a:r>
              <a:rPr lang="en-US">
                <a:solidFill>
                  <a:srgbClr val="267F99"/>
                </a:solidFill>
                <a:latin typeface="RobotoMono Nerd Font" pitchFamily="2" charset="0"/>
              </a:rPr>
              <a:t>Integer</a:t>
            </a:r>
            <a:r>
              <a:rPr lang="en-US">
                <a:latin typeface="RobotoMono Nerd Font" pitchFamily="2" charset="0"/>
              </a:rPr>
              <a:t>&gt; </a:t>
            </a:r>
            <a:r>
              <a:rPr lang="en-US">
                <a:solidFill>
                  <a:srgbClr val="001080"/>
                </a:solidFill>
                <a:latin typeface="RobotoMono Nerd Font" pitchFamily="2" charset="0"/>
              </a:rPr>
              <a:t>ints</a:t>
            </a:r>
            <a:r>
              <a:rPr lang="en-US">
                <a:latin typeface="RobotoMono Nerd Font" pitchFamily="2" charset="0"/>
              </a:rPr>
              <a:t> = </a:t>
            </a:r>
            <a:r>
              <a:rPr lang="en-US">
                <a:solidFill>
                  <a:srgbClr val="267F99"/>
                </a:solidFill>
                <a:latin typeface="RobotoMono Nerd Font" pitchFamily="2" charset="0"/>
              </a:rPr>
              <a:t>List</a:t>
            </a:r>
            <a:r>
              <a:rPr lang="en-US">
                <a:latin typeface="RobotoMono Nerd Font" pitchFamily="2" charset="0"/>
              </a:rPr>
              <a:t>.</a:t>
            </a:r>
            <a:r>
              <a:rPr lang="en-US">
                <a:solidFill>
                  <a:srgbClr val="795E26"/>
                </a:solidFill>
                <a:latin typeface="RobotoMono Nerd Font" pitchFamily="2" charset="0"/>
              </a:rPr>
              <a:t>of</a:t>
            </a:r>
            <a:r>
              <a:rPr lang="en-US">
                <a:latin typeface="RobotoMono Nerd Font" pitchFamily="2" charset="0"/>
              </a:rPr>
              <a:t>(</a:t>
            </a:r>
            <a:r>
              <a:rPr lang="en-US">
                <a:solidFill>
                  <a:srgbClr val="098658"/>
                </a:solidFill>
                <a:latin typeface="RobotoMono Nerd Font" pitchFamily="2" charset="0"/>
              </a:rPr>
              <a:t>4</a:t>
            </a:r>
            <a:r>
              <a:rPr lang="en-US">
                <a:latin typeface="RobotoMono Nerd Font" pitchFamily="2" charset="0"/>
              </a:rPr>
              <a:t>, </a:t>
            </a:r>
            <a:r>
              <a:rPr lang="en-US">
                <a:solidFill>
                  <a:srgbClr val="098658"/>
                </a:solidFill>
                <a:latin typeface="RobotoMono Nerd Font" pitchFamily="2" charset="0"/>
              </a:rPr>
              <a:t>4</a:t>
            </a:r>
            <a:r>
              <a:rPr lang="en-US">
                <a:latin typeface="RobotoMono Nerd Font" pitchFamily="2" charset="0"/>
              </a:rPr>
              <a:t>, </a:t>
            </a:r>
            <a:r>
              <a:rPr lang="en-US">
                <a:solidFill>
                  <a:srgbClr val="098658"/>
                </a:solidFill>
                <a:latin typeface="RobotoMono Nerd Font" pitchFamily="2" charset="0"/>
              </a:rPr>
              <a:t>4</a:t>
            </a:r>
            <a:r>
              <a:rPr lang="en-US">
                <a:latin typeface="RobotoMono Nerd Font" pitchFamily="2" charset="0"/>
              </a:rPr>
              <a:t>, </a:t>
            </a:r>
            <a:r>
              <a:rPr lang="en-US">
                <a:solidFill>
                  <a:srgbClr val="098658"/>
                </a:solidFill>
                <a:latin typeface="RobotoMono Nerd Font" pitchFamily="2" charset="0"/>
              </a:rPr>
              <a:t>5</a:t>
            </a:r>
            <a:r>
              <a:rPr lang="en-US">
                <a:latin typeface="RobotoMono Nerd Font" pitchFamily="2" charset="0"/>
              </a:rPr>
              <a:t>, </a:t>
            </a:r>
            <a:r>
              <a:rPr lang="en-US">
                <a:solidFill>
                  <a:srgbClr val="098658"/>
                </a:solidFill>
                <a:latin typeface="RobotoMono Nerd Font" pitchFamily="2" charset="0"/>
              </a:rPr>
              <a:t>6</a:t>
            </a:r>
            <a:r>
              <a:rPr lang="en-US">
                <a:latin typeface="RobotoMono Nerd Font" pitchFamily="2" charset="0"/>
              </a:rPr>
              <a:t>, </a:t>
            </a:r>
            <a:r>
              <a:rPr lang="en-US">
                <a:solidFill>
                  <a:srgbClr val="098658"/>
                </a:solidFill>
                <a:latin typeface="RobotoMono Nerd Font" pitchFamily="2" charset="0"/>
              </a:rPr>
              <a:t>7</a:t>
            </a:r>
            <a:r>
              <a:rPr lang="en-US">
                <a:latin typeface="RobotoMono Nerd Font" pitchFamily="2" charset="0"/>
              </a:rPr>
              <a:t>, </a:t>
            </a:r>
            <a:r>
              <a:rPr lang="en-US">
                <a:solidFill>
                  <a:srgbClr val="098658"/>
                </a:solidFill>
                <a:latin typeface="RobotoMono Nerd Font" pitchFamily="2" charset="0"/>
              </a:rPr>
              <a:t>8</a:t>
            </a:r>
            <a:r>
              <a:rPr lang="en-US">
                <a:latin typeface="RobotoMono Nerd Font" pitchFamily="2" charset="0"/>
              </a:rPr>
              <a:t>, </a:t>
            </a:r>
            <a:r>
              <a:rPr lang="en-US">
                <a:solidFill>
                  <a:srgbClr val="098658"/>
                </a:solidFill>
                <a:latin typeface="RobotoMono Nerd Font" pitchFamily="2" charset="0"/>
              </a:rPr>
              <a:t>4</a:t>
            </a:r>
            <a:r>
              <a:rPr lang="en-US">
                <a:latin typeface="RobotoMono Nerd Font" pitchFamily="2" charset="0"/>
              </a:rPr>
              <a:t>, </a:t>
            </a:r>
            <a:r>
              <a:rPr lang="en-US">
                <a:solidFill>
                  <a:srgbClr val="098658"/>
                </a:solidFill>
                <a:latin typeface="RobotoMono Nerd Font" pitchFamily="2" charset="0"/>
              </a:rPr>
              <a:t>10</a:t>
            </a:r>
            <a:r>
              <a:rPr lang="en-US">
                <a:latin typeface="RobotoMono Nerd Font" pitchFamily="2" charset="0"/>
              </a:rPr>
              <a:t>);</a:t>
            </a:r>
          </a:p>
          <a:p>
            <a:pPr>
              <a:lnSpc>
                <a:spcPct val="200000"/>
              </a:lnSpc>
            </a:pPr>
            <a:r>
              <a:rPr lang="en-US">
                <a:solidFill>
                  <a:srgbClr val="001080"/>
                </a:solidFill>
                <a:latin typeface="RobotoMono Nerd Font" pitchFamily="2" charset="0"/>
              </a:rPr>
              <a:t>ints</a:t>
            </a:r>
            <a:r>
              <a:rPr lang="en-US">
                <a:latin typeface="RobotoMono Nerd Font" pitchFamily="2" charset="0"/>
              </a:rPr>
              <a:t>.</a:t>
            </a:r>
            <a:r>
              <a:rPr lang="en-US">
                <a:solidFill>
                  <a:srgbClr val="795E26"/>
                </a:solidFill>
                <a:latin typeface="RobotoMono Nerd Font" pitchFamily="2" charset="0"/>
              </a:rPr>
              <a:t>stream</a:t>
            </a:r>
            <a:r>
              <a:rPr lang="en-US">
                <a:latin typeface="RobotoMono Nerd Font" pitchFamily="2" charset="0"/>
              </a:rPr>
              <a:t>().</a:t>
            </a:r>
            <a:r>
              <a:rPr lang="en-US">
                <a:solidFill>
                  <a:srgbClr val="795E26"/>
                </a:solidFill>
                <a:latin typeface="RobotoMono Nerd Font" pitchFamily="2" charset="0"/>
              </a:rPr>
              <a:t>takeWhile</a:t>
            </a:r>
            <a:r>
              <a:rPr lang="en-US">
                <a:latin typeface="RobotoMono Nerd Font" pitchFamily="2" charset="0"/>
              </a:rPr>
              <a:t>(</a:t>
            </a:r>
            <a:r>
              <a:rPr lang="en-US">
                <a:solidFill>
                  <a:srgbClr val="001080"/>
                </a:solidFill>
                <a:latin typeface="RobotoMono Nerd Font" pitchFamily="2" charset="0"/>
              </a:rPr>
              <a:t>number</a:t>
            </a:r>
            <a:r>
              <a:rPr lang="en-US">
                <a:latin typeface="RobotoMono Nerd Font" pitchFamily="2" charset="0"/>
              </a:rPr>
              <a:t> </a:t>
            </a:r>
            <a:r>
              <a:rPr lang="en-US">
                <a:solidFill>
                  <a:srgbClr val="0000FF"/>
                </a:solidFill>
                <a:latin typeface="RobotoMono Nerd Font" pitchFamily="2" charset="0"/>
              </a:rPr>
              <a:t>-&gt;</a:t>
            </a:r>
            <a:r>
              <a:rPr lang="en-US">
                <a:latin typeface="RobotoMono Nerd Font" pitchFamily="2" charset="0"/>
              </a:rPr>
              <a:t> (</a:t>
            </a:r>
            <a:r>
              <a:rPr lang="en-US">
                <a:solidFill>
                  <a:srgbClr val="001080"/>
                </a:solidFill>
                <a:latin typeface="RobotoMono Nerd Font" pitchFamily="2" charset="0"/>
              </a:rPr>
              <a:t>number</a:t>
            </a:r>
            <a:r>
              <a:rPr lang="en-US">
                <a:latin typeface="RobotoMono Nerd Font" pitchFamily="2" charset="0"/>
              </a:rPr>
              <a:t>/</a:t>
            </a:r>
            <a:r>
              <a:rPr lang="en-US">
                <a:solidFill>
                  <a:srgbClr val="098658"/>
                </a:solidFill>
                <a:latin typeface="RobotoMono Nerd Font" pitchFamily="2" charset="0"/>
              </a:rPr>
              <a:t>4 </a:t>
            </a:r>
            <a:r>
              <a:rPr lang="en-US">
                <a:solidFill>
                  <a:schemeClr val="bg2"/>
                </a:solidFill>
                <a:latin typeface="RobotoMono Nerd Font" pitchFamily="2" charset="0"/>
              </a:rPr>
              <a:t>==</a:t>
            </a:r>
            <a:r>
              <a:rPr lang="en-US">
                <a:solidFill>
                  <a:srgbClr val="098658"/>
                </a:solidFill>
                <a:latin typeface="RobotoMono Nerd Font" pitchFamily="2" charset="0"/>
              </a:rPr>
              <a:t> 1</a:t>
            </a:r>
            <a:r>
              <a:rPr lang="en-US">
                <a:latin typeface="RobotoMono Nerd Font" pitchFamily="2" charset="0"/>
              </a:rPr>
              <a:t>)).</a:t>
            </a:r>
            <a:r>
              <a:rPr lang="en-US">
                <a:solidFill>
                  <a:srgbClr val="795E26"/>
                </a:solidFill>
                <a:latin typeface="RobotoMono Nerd Font" pitchFamily="2" charset="0"/>
              </a:rPr>
              <a:t>forEach</a:t>
            </a:r>
            <a:r>
              <a:rPr lang="en-US">
                <a:latin typeface="RobotoMono Nerd Font" pitchFamily="2" charset="0"/>
              </a:rPr>
              <a:t>(</a:t>
            </a:r>
            <a:r>
              <a:rPr lang="en-US">
                <a:solidFill>
                  <a:srgbClr val="267F99"/>
                </a:solidFill>
                <a:latin typeface="RobotoMono Nerd Font" pitchFamily="2" charset="0"/>
              </a:rPr>
              <a:t>System</a:t>
            </a:r>
            <a:r>
              <a:rPr lang="en-US">
                <a:latin typeface="RobotoMono Nerd Font" pitchFamily="2" charset="0"/>
              </a:rPr>
              <a:t>.</a:t>
            </a:r>
            <a:r>
              <a:rPr lang="en-US">
                <a:solidFill>
                  <a:srgbClr val="0070C1"/>
                </a:solidFill>
                <a:latin typeface="RobotoMono Nerd Font" pitchFamily="2" charset="0"/>
              </a:rPr>
              <a:t>out</a:t>
            </a:r>
            <a:r>
              <a:rPr lang="en-US">
                <a:solidFill>
                  <a:srgbClr val="AF00DB"/>
                </a:solidFill>
                <a:latin typeface="RobotoMono Nerd Font" pitchFamily="2" charset="0"/>
              </a:rPr>
              <a:t>::</a:t>
            </a:r>
            <a:r>
              <a:rPr lang="en-US">
                <a:solidFill>
                  <a:srgbClr val="795E26"/>
                </a:solidFill>
                <a:latin typeface="RobotoMono Nerd Font" pitchFamily="2" charset="0"/>
              </a:rPr>
              <a:t>println</a:t>
            </a:r>
            <a:r>
              <a:rPr lang="en-US">
                <a:latin typeface="RobotoMono Nerd Font" pitchFamily="2" charset="0"/>
              </a:rPr>
              <a:t>);</a:t>
            </a:r>
          </a:p>
        </p:txBody>
      </p:sp>
      <p:sp>
        <p:nvSpPr>
          <p:cNvPr id="5" name="Rectangle 4">
            <a:extLst>
              <a:ext uri="{FF2B5EF4-FFF2-40B4-BE49-F238E27FC236}">
                <a16:creationId xmlns:a16="http://schemas.microsoft.com/office/drawing/2014/main" id="{BE676B45-E184-6246-BAA8-9E665FD2A4BB}"/>
              </a:ext>
            </a:extLst>
          </p:cNvPr>
          <p:cNvSpPr/>
          <p:nvPr/>
        </p:nvSpPr>
        <p:spPr>
          <a:xfrm>
            <a:off x="3973551" y="1920068"/>
            <a:ext cx="568712" cy="2308324"/>
          </a:xfrm>
          <a:prstGeom prst="rect">
            <a:avLst/>
          </a:prstGeom>
        </p:spPr>
        <p:txBody>
          <a:bodyPr wrap="square">
            <a:spAutoFit/>
          </a:bodyPr>
          <a:lstStyle/>
          <a:p>
            <a:pPr rtl="1" latinLnBrk="1"/>
            <a:r>
              <a:rPr lang="en-VN" sz="2400">
                <a:solidFill>
                  <a:schemeClr val="bg2"/>
                </a:solidFill>
                <a:effectLst/>
                <a:latin typeface="RobotoMono Nerd Font" pitchFamily="2" charset="0"/>
                <a:ea typeface="RobotoMono Nerd Font" pitchFamily="2" charset="0"/>
              </a:rPr>
              <a:t>4</a:t>
            </a:r>
          </a:p>
          <a:p>
            <a:pPr rtl="1" latinLnBrk="1"/>
            <a:r>
              <a:rPr lang="en-VN" sz="2400">
                <a:solidFill>
                  <a:schemeClr val="bg2"/>
                </a:solidFill>
                <a:latin typeface="RobotoMono Nerd Font" pitchFamily="2" charset="0"/>
                <a:ea typeface="RobotoMono Nerd Font" pitchFamily="2" charset="0"/>
              </a:rPr>
              <a:t>4</a:t>
            </a:r>
          </a:p>
          <a:p>
            <a:pPr rtl="1" latinLnBrk="1"/>
            <a:r>
              <a:rPr lang="en-VN" sz="2400">
                <a:solidFill>
                  <a:schemeClr val="bg2"/>
                </a:solidFill>
                <a:effectLst/>
                <a:latin typeface="RobotoMono Nerd Font" pitchFamily="2" charset="0"/>
                <a:ea typeface="RobotoMono Nerd Font" pitchFamily="2" charset="0"/>
              </a:rPr>
              <a:t>4</a:t>
            </a:r>
            <a:br>
              <a:rPr lang="en-VN" sz="2400">
                <a:solidFill>
                  <a:schemeClr val="bg2"/>
                </a:solidFill>
                <a:effectLst/>
                <a:latin typeface="RobotoMono Nerd Font" pitchFamily="2" charset="0"/>
                <a:ea typeface="RobotoMono Nerd Font" pitchFamily="2" charset="0"/>
              </a:rPr>
            </a:br>
            <a:r>
              <a:rPr lang="en-VN" sz="2400">
                <a:solidFill>
                  <a:schemeClr val="bg2"/>
                </a:solidFill>
                <a:effectLst/>
                <a:latin typeface="RobotoMono Nerd Font" pitchFamily="2" charset="0"/>
                <a:ea typeface="RobotoMono Nerd Font" pitchFamily="2" charset="0"/>
              </a:rPr>
              <a:t>5 </a:t>
            </a:r>
            <a:endParaRPr lang="en-VN" sz="2400" u="sng">
              <a:solidFill>
                <a:schemeClr val="bg2"/>
              </a:solidFill>
              <a:effectLst/>
              <a:latin typeface="RobotoMono Nerd Font" pitchFamily="2" charset="0"/>
              <a:ea typeface="RobotoMono Nerd Font" pitchFamily="2" charset="0"/>
            </a:endParaRPr>
          </a:p>
          <a:p>
            <a:pPr rtl="1" latinLnBrk="1"/>
            <a:r>
              <a:rPr lang="en-VN" sz="2400">
                <a:solidFill>
                  <a:schemeClr val="bg2"/>
                </a:solidFill>
                <a:effectLst/>
                <a:latin typeface="RobotoMono Nerd Font" pitchFamily="2" charset="0"/>
                <a:ea typeface="RobotoMono Nerd Font" pitchFamily="2" charset="0"/>
              </a:rPr>
              <a:t>6 </a:t>
            </a:r>
            <a:endParaRPr lang="en-VN" sz="2400" u="sng">
              <a:solidFill>
                <a:schemeClr val="bg2"/>
              </a:solidFill>
              <a:effectLst/>
              <a:latin typeface="RobotoMono Nerd Font" pitchFamily="2" charset="0"/>
              <a:ea typeface="RobotoMono Nerd Font" pitchFamily="2" charset="0"/>
            </a:endParaRPr>
          </a:p>
          <a:p>
            <a:pPr latinLnBrk="1"/>
            <a:r>
              <a:rPr lang="en-VN" sz="2400">
                <a:solidFill>
                  <a:schemeClr val="bg2"/>
                </a:solidFill>
                <a:latin typeface="RobotoMono Nerd Font" pitchFamily="2" charset="0"/>
                <a:ea typeface="RobotoMono Nerd Font" pitchFamily="2" charset="0"/>
              </a:rPr>
              <a:t>7</a:t>
            </a:r>
            <a:endParaRPr lang="en-VN" sz="2400">
              <a:solidFill>
                <a:schemeClr val="bg2"/>
              </a:solidFill>
              <a:effectLst/>
              <a:latin typeface="RobotoMono Nerd Font" pitchFamily="2" charset="0"/>
              <a:ea typeface="RobotoMono Nerd Font" pitchFamily="2" charset="0"/>
            </a:endParaRPr>
          </a:p>
        </p:txBody>
      </p:sp>
      <p:sp>
        <p:nvSpPr>
          <p:cNvPr id="6" name="Right Brace 5">
            <a:extLst>
              <a:ext uri="{FF2B5EF4-FFF2-40B4-BE49-F238E27FC236}">
                <a16:creationId xmlns:a16="http://schemas.microsoft.com/office/drawing/2014/main" id="{C69F609C-1C0B-354D-8341-9E7E0A0AB2B8}"/>
              </a:ext>
            </a:extLst>
          </p:cNvPr>
          <p:cNvSpPr/>
          <p:nvPr/>
        </p:nvSpPr>
        <p:spPr>
          <a:xfrm rot="5400000">
            <a:off x="4099932" y="464634"/>
            <a:ext cx="130098" cy="2613102"/>
          </a:xfrm>
          <a:prstGeom prst="rightBrace">
            <a:avLst/>
          </a:prstGeom>
          <a:ln w="19050">
            <a:solidFill>
              <a:schemeClr val="bg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VN"/>
          </a:p>
        </p:txBody>
      </p:sp>
      <p:sp>
        <p:nvSpPr>
          <p:cNvPr id="7" name="Multiply 6">
            <a:extLst>
              <a:ext uri="{FF2B5EF4-FFF2-40B4-BE49-F238E27FC236}">
                <a16:creationId xmlns:a16="http://schemas.microsoft.com/office/drawing/2014/main" id="{1740EFE5-A076-BD4B-A228-760723E46FBE}"/>
              </a:ext>
            </a:extLst>
          </p:cNvPr>
          <p:cNvSpPr/>
          <p:nvPr/>
        </p:nvSpPr>
        <p:spPr>
          <a:xfrm>
            <a:off x="5248508" y="802887"/>
            <a:ext cx="237893" cy="215590"/>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Tree>
    <p:extLst>
      <p:ext uri="{BB962C8B-B14F-4D97-AF65-F5344CB8AC3E}">
        <p14:creationId xmlns:p14="http://schemas.microsoft.com/office/powerpoint/2010/main" val="7866450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7A7FA-340E-D043-B6AB-A1A5D1664C58}"/>
              </a:ext>
            </a:extLst>
          </p:cNvPr>
          <p:cNvSpPr>
            <a:spLocks noGrp="1"/>
          </p:cNvSpPr>
          <p:nvPr>
            <p:ph type="title"/>
          </p:nvPr>
        </p:nvSpPr>
        <p:spPr/>
        <p:txBody>
          <a:bodyPr/>
          <a:lstStyle/>
          <a:p>
            <a:r>
              <a:rPr lang="en-VN" sz="2200"/>
              <a:t>dropWhile bỏ qua chừng nào predicate còn đúng</a:t>
            </a:r>
          </a:p>
        </p:txBody>
      </p:sp>
      <p:sp>
        <p:nvSpPr>
          <p:cNvPr id="4" name="Rectangle 3">
            <a:extLst>
              <a:ext uri="{FF2B5EF4-FFF2-40B4-BE49-F238E27FC236}">
                <a16:creationId xmlns:a16="http://schemas.microsoft.com/office/drawing/2014/main" id="{7D78CBA0-303C-7F4C-817C-F60F646DC8F6}"/>
              </a:ext>
            </a:extLst>
          </p:cNvPr>
          <p:cNvSpPr/>
          <p:nvPr/>
        </p:nvSpPr>
        <p:spPr>
          <a:xfrm>
            <a:off x="200723" y="849845"/>
            <a:ext cx="8749990" cy="891270"/>
          </a:xfrm>
          <a:prstGeom prst="rect">
            <a:avLst/>
          </a:prstGeom>
        </p:spPr>
        <p:txBody>
          <a:bodyPr wrap="square">
            <a:spAutoFit/>
          </a:bodyPr>
          <a:lstStyle/>
          <a:p>
            <a:pPr>
              <a:lnSpc>
                <a:spcPct val="200000"/>
              </a:lnSpc>
            </a:pPr>
            <a:r>
              <a:rPr lang="vi-VN">
                <a:solidFill>
                  <a:srgbClr val="267F99"/>
                </a:solidFill>
                <a:latin typeface="RobotoMono Nerd Font" pitchFamily="2" charset="0"/>
              </a:rPr>
              <a:t>List</a:t>
            </a:r>
            <a:r>
              <a:rPr lang="vi-VN">
                <a:latin typeface="RobotoMono Nerd Font" pitchFamily="2" charset="0"/>
              </a:rPr>
              <a:t>&lt;</a:t>
            </a:r>
            <a:r>
              <a:rPr lang="vi-VN">
                <a:solidFill>
                  <a:srgbClr val="267F99"/>
                </a:solidFill>
                <a:latin typeface="RobotoMono Nerd Font" pitchFamily="2" charset="0"/>
              </a:rPr>
              <a:t>Integer</a:t>
            </a:r>
            <a:r>
              <a:rPr lang="vi-VN">
                <a:latin typeface="RobotoMono Nerd Font" pitchFamily="2" charset="0"/>
              </a:rPr>
              <a:t>&gt; </a:t>
            </a:r>
            <a:r>
              <a:rPr lang="vi-VN">
                <a:solidFill>
                  <a:srgbClr val="001080"/>
                </a:solidFill>
                <a:latin typeface="RobotoMono Nerd Font" pitchFamily="2" charset="0"/>
              </a:rPr>
              <a:t>ints</a:t>
            </a:r>
            <a:r>
              <a:rPr lang="vi-VN">
                <a:latin typeface="RobotoMono Nerd Font" pitchFamily="2" charset="0"/>
              </a:rPr>
              <a:t> = </a:t>
            </a:r>
            <a:r>
              <a:rPr lang="vi-VN">
                <a:solidFill>
                  <a:srgbClr val="267F99"/>
                </a:solidFill>
                <a:latin typeface="RobotoMono Nerd Font" pitchFamily="2" charset="0"/>
              </a:rPr>
              <a:t>List</a:t>
            </a:r>
            <a:r>
              <a:rPr lang="vi-VN">
                <a:latin typeface="RobotoMono Nerd Font" pitchFamily="2" charset="0"/>
              </a:rPr>
              <a:t>.</a:t>
            </a:r>
            <a:r>
              <a:rPr lang="vi-VN">
                <a:solidFill>
                  <a:srgbClr val="795E26"/>
                </a:solidFill>
                <a:latin typeface="RobotoMono Nerd Font" pitchFamily="2" charset="0"/>
              </a:rPr>
              <a:t>of</a:t>
            </a:r>
            <a:r>
              <a:rPr lang="vi-VN">
                <a:latin typeface="RobotoMono Nerd Font" pitchFamily="2" charset="0"/>
              </a:rPr>
              <a:t>(</a:t>
            </a:r>
            <a:r>
              <a:rPr lang="vi-VN">
                <a:solidFill>
                  <a:srgbClr val="098658"/>
                </a:solidFill>
                <a:latin typeface="RobotoMono Nerd Font" pitchFamily="2" charset="0"/>
              </a:rPr>
              <a:t>4</a:t>
            </a:r>
            <a:r>
              <a:rPr lang="vi-VN">
                <a:latin typeface="RobotoMono Nerd Font" pitchFamily="2" charset="0"/>
              </a:rPr>
              <a:t>, </a:t>
            </a:r>
            <a:r>
              <a:rPr lang="vi-VN">
                <a:solidFill>
                  <a:srgbClr val="098658"/>
                </a:solidFill>
                <a:latin typeface="RobotoMono Nerd Font" pitchFamily="2" charset="0"/>
              </a:rPr>
              <a:t>4</a:t>
            </a:r>
            <a:r>
              <a:rPr lang="vi-VN">
                <a:latin typeface="RobotoMono Nerd Font" pitchFamily="2" charset="0"/>
              </a:rPr>
              <a:t>, </a:t>
            </a:r>
            <a:r>
              <a:rPr lang="vi-VN">
                <a:solidFill>
                  <a:srgbClr val="098658"/>
                </a:solidFill>
                <a:latin typeface="RobotoMono Nerd Font" pitchFamily="2" charset="0"/>
              </a:rPr>
              <a:t>4</a:t>
            </a:r>
            <a:r>
              <a:rPr lang="vi-VN">
                <a:latin typeface="RobotoMono Nerd Font" pitchFamily="2" charset="0"/>
              </a:rPr>
              <a:t>, </a:t>
            </a:r>
            <a:r>
              <a:rPr lang="vi-VN">
                <a:solidFill>
                  <a:srgbClr val="098658"/>
                </a:solidFill>
                <a:latin typeface="RobotoMono Nerd Font" pitchFamily="2" charset="0"/>
              </a:rPr>
              <a:t>5</a:t>
            </a:r>
            <a:r>
              <a:rPr lang="vi-VN">
                <a:latin typeface="RobotoMono Nerd Font" pitchFamily="2" charset="0"/>
              </a:rPr>
              <a:t>, </a:t>
            </a:r>
            <a:r>
              <a:rPr lang="vi-VN">
                <a:solidFill>
                  <a:srgbClr val="098658"/>
                </a:solidFill>
                <a:latin typeface="RobotoMono Nerd Font" pitchFamily="2" charset="0"/>
              </a:rPr>
              <a:t>6</a:t>
            </a:r>
            <a:r>
              <a:rPr lang="vi-VN">
                <a:latin typeface="RobotoMono Nerd Font" pitchFamily="2" charset="0"/>
              </a:rPr>
              <a:t>, </a:t>
            </a:r>
            <a:r>
              <a:rPr lang="vi-VN">
                <a:solidFill>
                  <a:srgbClr val="098658"/>
                </a:solidFill>
                <a:latin typeface="RobotoMono Nerd Font" pitchFamily="2" charset="0"/>
              </a:rPr>
              <a:t>7</a:t>
            </a:r>
            <a:r>
              <a:rPr lang="vi-VN">
                <a:latin typeface="RobotoMono Nerd Font" pitchFamily="2" charset="0"/>
              </a:rPr>
              <a:t>, </a:t>
            </a:r>
            <a:r>
              <a:rPr lang="vi-VN">
                <a:solidFill>
                  <a:srgbClr val="098658"/>
                </a:solidFill>
                <a:latin typeface="RobotoMono Nerd Font" pitchFamily="2" charset="0"/>
              </a:rPr>
              <a:t>8</a:t>
            </a:r>
            <a:r>
              <a:rPr lang="vi-VN">
                <a:latin typeface="RobotoMono Nerd Font" pitchFamily="2" charset="0"/>
              </a:rPr>
              <a:t>, </a:t>
            </a:r>
            <a:r>
              <a:rPr lang="vi-VN">
                <a:solidFill>
                  <a:srgbClr val="098658"/>
                </a:solidFill>
                <a:latin typeface="RobotoMono Nerd Font" pitchFamily="2" charset="0"/>
              </a:rPr>
              <a:t>9</a:t>
            </a:r>
            <a:r>
              <a:rPr lang="vi-VN">
                <a:latin typeface="RobotoMono Nerd Font" pitchFamily="2" charset="0"/>
              </a:rPr>
              <a:t>, </a:t>
            </a:r>
            <a:r>
              <a:rPr lang="vi-VN">
                <a:solidFill>
                  <a:srgbClr val="098658"/>
                </a:solidFill>
                <a:latin typeface="RobotoMono Nerd Font" pitchFamily="2" charset="0"/>
              </a:rPr>
              <a:t>10</a:t>
            </a:r>
            <a:r>
              <a:rPr lang="vi-VN">
                <a:latin typeface="RobotoMono Nerd Font" pitchFamily="2" charset="0"/>
              </a:rPr>
              <a:t>);</a:t>
            </a:r>
          </a:p>
          <a:p>
            <a:pPr>
              <a:lnSpc>
                <a:spcPct val="200000"/>
              </a:lnSpc>
            </a:pPr>
            <a:r>
              <a:rPr lang="vi-VN">
                <a:solidFill>
                  <a:srgbClr val="001080"/>
                </a:solidFill>
                <a:latin typeface="RobotoMono Nerd Font" pitchFamily="2" charset="0"/>
              </a:rPr>
              <a:t>ints</a:t>
            </a:r>
            <a:r>
              <a:rPr lang="vi-VN">
                <a:latin typeface="RobotoMono Nerd Font" pitchFamily="2" charset="0"/>
              </a:rPr>
              <a:t>.</a:t>
            </a:r>
            <a:r>
              <a:rPr lang="vi-VN">
                <a:solidFill>
                  <a:srgbClr val="795E26"/>
                </a:solidFill>
                <a:latin typeface="RobotoMono Nerd Font" pitchFamily="2" charset="0"/>
              </a:rPr>
              <a:t>stream</a:t>
            </a:r>
            <a:r>
              <a:rPr lang="vi-VN">
                <a:latin typeface="RobotoMono Nerd Font" pitchFamily="2" charset="0"/>
              </a:rPr>
              <a:t>().</a:t>
            </a:r>
            <a:r>
              <a:rPr lang="vi-VN">
                <a:solidFill>
                  <a:srgbClr val="795E26"/>
                </a:solidFill>
                <a:latin typeface="RobotoMono Nerd Font" pitchFamily="2" charset="0"/>
              </a:rPr>
              <a:t>dropWhile</a:t>
            </a:r>
            <a:r>
              <a:rPr lang="vi-VN">
                <a:latin typeface="RobotoMono Nerd Font" pitchFamily="2" charset="0"/>
              </a:rPr>
              <a:t>(</a:t>
            </a:r>
            <a:r>
              <a:rPr lang="vi-VN">
                <a:solidFill>
                  <a:srgbClr val="001080"/>
                </a:solidFill>
                <a:latin typeface="RobotoMono Nerd Font" pitchFamily="2" charset="0"/>
              </a:rPr>
              <a:t>number</a:t>
            </a:r>
            <a:r>
              <a:rPr lang="vi-VN">
                <a:latin typeface="RobotoMono Nerd Font" pitchFamily="2" charset="0"/>
              </a:rPr>
              <a:t> </a:t>
            </a:r>
            <a:r>
              <a:rPr lang="vi-VN">
                <a:solidFill>
                  <a:srgbClr val="0000FF"/>
                </a:solidFill>
                <a:latin typeface="RobotoMono Nerd Font" pitchFamily="2" charset="0"/>
              </a:rPr>
              <a:t>-&gt;</a:t>
            </a:r>
            <a:r>
              <a:rPr lang="vi-VN">
                <a:latin typeface="RobotoMono Nerd Font" pitchFamily="2" charset="0"/>
              </a:rPr>
              <a:t> </a:t>
            </a:r>
            <a:r>
              <a:rPr lang="vi-VN">
                <a:solidFill>
                  <a:srgbClr val="001080"/>
                </a:solidFill>
                <a:latin typeface="RobotoMono Nerd Font" pitchFamily="2" charset="0"/>
              </a:rPr>
              <a:t>number</a:t>
            </a:r>
            <a:r>
              <a:rPr lang="vi-VN">
                <a:latin typeface="RobotoMono Nerd Font" pitchFamily="2" charset="0"/>
              </a:rPr>
              <a:t> % </a:t>
            </a:r>
            <a:r>
              <a:rPr lang="vi-VN">
                <a:solidFill>
                  <a:srgbClr val="098658"/>
                </a:solidFill>
                <a:latin typeface="RobotoMono Nerd Font" pitchFamily="2" charset="0"/>
              </a:rPr>
              <a:t>2</a:t>
            </a:r>
            <a:r>
              <a:rPr lang="vi-VN">
                <a:latin typeface="RobotoMono Nerd Font" pitchFamily="2" charset="0"/>
              </a:rPr>
              <a:t> == </a:t>
            </a:r>
            <a:r>
              <a:rPr lang="vi-VN">
                <a:solidFill>
                  <a:srgbClr val="098658"/>
                </a:solidFill>
                <a:latin typeface="RobotoMono Nerd Font" pitchFamily="2" charset="0"/>
              </a:rPr>
              <a:t>0</a:t>
            </a:r>
            <a:r>
              <a:rPr lang="vi-VN">
                <a:latin typeface="RobotoMono Nerd Font" pitchFamily="2" charset="0"/>
              </a:rPr>
              <a:t>).</a:t>
            </a:r>
            <a:r>
              <a:rPr lang="vi-VN">
                <a:solidFill>
                  <a:srgbClr val="795E26"/>
                </a:solidFill>
                <a:latin typeface="RobotoMono Nerd Font" pitchFamily="2" charset="0"/>
              </a:rPr>
              <a:t>forEach</a:t>
            </a:r>
            <a:r>
              <a:rPr lang="vi-VN">
                <a:latin typeface="RobotoMono Nerd Font" pitchFamily="2" charset="0"/>
              </a:rPr>
              <a:t>(</a:t>
            </a:r>
            <a:r>
              <a:rPr lang="vi-VN">
                <a:solidFill>
                  <a:srgbClr val="267F99"/>
                </a:solidFill>
                <a:latin typeface="RobotoMono Nerd Font" pitchFamily="2" charset="0"/>
              </a:rPr>
              <a:t>System</a:t>
            </a:r>
            <a:r>
              <a:rPr lang="vi-VN">
                <a:latin typeface="RobotoMono Nerd Font" pitchFamily="2" charset="0"/>
              </a:rPr>
              <a:t>.</a:t>
            </a:r>
            <a:r>
              <a:rPr lang="vi-VN">
                <a:solidFill>
                  <a:srgbClr val="0070C1"/>
                </a:solidFill>
                <a:latin typeface="RobotoMono Nerd Font" pitchFamily="2" charset="0"/>
              </a:rPr>
              <a:t>out</a:t>
            </a:r>
            <a:r>
              <a:rPr lang="vi-VN">
                <a:solidFill>
                  <a:srgbClr val="AF00DB"/>
                </a:solidFill>
                <a:latin typeface="RobotoMono Nerd Font" pitchFamily="2" charset="0"/>
              </a:rPr>
              <a:t>::</a:t>
            </a:r>
            <a:r>
              <a:rPr lang="vi-VN">
                <a:solidFill>
                  <a:srgbClr val="795E26"/>
                </a:solidFill>
                <a:latin typeface="RobotoMono Nerd Font" pitchFamily="2" charset="0"/>
              </a:rPr>
              <a:t>println</a:t>
            </a:r>
            <a:r>
              <a:rPr lang="vi-VN">
                <a:latin typeface="RobotoMono Nerd Font" pitchFamily="2" charset="0"/>
              </a:rPr>
              <a:t>);</a:t>
            </a:r>
          </a:p>
        </p:txBody>
      </p:sp>
      <p:sp>
        <p:nvSpPr>
          <p:cNvPr id="5" name="Rectangle 4">
            <a:extLst>
              <a:ext uri="{FF2B5EF4-FFF2-40B4-BE49-F238E27FC236}">
                <a16:creationId xmlns:a16="http://schemas.microsoft.com/office/drawing/2014/main" id="{98948617-6F8A-AE44-B0EE-2A41C329F6FE}"/>
              </a:ext>
            </a:extLst>
          </p:cNvPr>
          <p:cNvSpPr/>
          <p:nvPr/>
        </p:nvSpPr>
        <p:spPr>
          <a:xfrm>
            <a:off x="3534937" y="1838438"/>
            <a:ext cx="4572000" cy="2031325"/>
          </a:xfrm>
          <a:prstGeom prst="rect">
            <a:avLst/>
          </a:prstGeom>
        </p:spPr>
        <p:txBody>
          <a:bodyPr>
            <a:spAutoFit/>
          </a:bodyPr>
          <a:lstStyle/>
          <a:p>
            <a:pPr rtl="1" latinLnBrk="1"/>
            <a:r>
              <a:rPr lang="en-VN" sz="1800">
                <a:solidFill>
                  <a:schemeClr val="bg2"/>
                </a:solidFill>
                <a:effectLst/>
                <a:latin typeface="var(--vscode-repl-font-family)"/>
              </a:rPr>
              <a:t>5 </a:t>
            </a:r>
            <a:endParaRPr lang="en-VN" sz="1800" u="sng">
              <a:solidFill>
                <a:schemeClr val="bg2"/>
              </a:solidFill>
              <a:effectLst/>
              <a:latin typeface="var(--vscode-repl-font-family)"/>
            </a:endParaRPr>
          </a:p>
          <a:p>
            <a:pPr rtl="1" latinLnBrk="1"/>
            <a:r>
              <a:rPr lang="en-VN" sz="1800">
                <a:solidFill>
                  <a:schemeClr val="bg2"/>
                </a:solidFill>
                <a:effectLst/>
                <a:latin typeface="var(--vscode-repl-font-family)"/>
              </a:rPr>
              <a:t>6 </a:t>
            </a:r>
            <a:endParaRPr lang="en-VN" sz="1800" u="sng">
              <a:solidFill>
                <a:schemeClr val="bg2"/>
              </a:solidFill>
              <a:effectLst/>
              <a:latin typeface="var(--vscode-repl-font-family)"/>
            </a:endParaRPr>
          </a:p>
          <a:p>
            <a:pPr rtl="1" latinLnBrk="1"/>
            <a:r>
              <a:rPr lang="en-VN" sz="1800">
                <a:solidFill>
                  <a:schemeClr val="bg2"/>
                </a:solidFill>
                <a:effectLst/>
                <a:latin typeface="var(--vscode-repl-font-family)"/>
              </a:rPr>
              <a:t>7 </a:t>
            </a:r>
            <a:endParaRPr lang="en-VN" sz="1800" u="sng">
              <a:solidFill>
                <a:schemeClr val="bg2"/>
              </a:solidFill>
              <a:effectLst/>
              <a:latin typeface="var(--vscode-repl-font-family)"/>
            </a:endParaRPr>
          </a:p>
          <a:p>
            <a:pPr rtl="1" latinLnBrk="1"/>
            <a:r>
              <a:rPr lang="en-VN" sz="1800">
                <a:solidFill>
                  <a:schemeClr val="bg2"/>
                </a:solidFill>
                <a:effectLst/>
                <a:latin typeface="var(--vscode-repl-font-family)"/>
              </a:rPr>
              <a:t>8 </a:t>
            </a:r>
            <a:endParaRPr lang="en-VN" sz="1800" u="sng">
              <a:solidFill>
                <a:schemeClr val="bg2"/>
              </a:solidFill>
              <a:effectLst/>
              <a:latin typeface="var(--vscode-repl-font-family)"/>
            </a:endParaRPr>
          </a:p>
          <a:p>
            <a:pPr rtl="1" latinLnBrk="1"/>
            <a:r>
              <a:rPr lang="en-VN" sz="1800">
                <a:solidFill>
                  <a:schemeClr val="bg2"/>
                </a:solidFill>
                <a:effectLst/>
                <a:latin typeface="var(--vscode-repl-font-family)"/>
              </a:rPr>
              <a:t>9 </a:t>
            </a:r>
            <a:endParaRPr lang="en-VN" sz="1800" u="sng">
              <a:solidFill>
                <a:schemeClr val="bg2"/>
              </a:solidFill>
              <a:effectLst/>
              <a:latin typeface="var(--vscode-repl-font-family)"/>
            </a:endParaRPr>
          </a:p>
          <a:p>
            <a:pPr latinLnBrk="1"/>
            <a:r>
              <a:rPr lang="en-VN" sz="1800">
                <a:solidFill>
                  <a:schemeClr val="bg2"/>
                </a:solidFill>
                <a:latin typeface="SF Mono" panose="020B0009000002000000" pitchFamily="49" charset="0"/>
              </a:rPr>
              <a:t>10 </a:t>
            </a:r>
            <a:br>
              <a:rPr lang="en-VN" sz="1800">
                <a:solidFill>
                  <a:schemeClr val="bg2"/>
                </a:solidFill>
                <a:effectLst/>
                <a:latin typeface="var(--vscode-repl-font-family)"/>
              </a:rPr>
            </a:br>
            <a:endParaRPr lang="en-VN" sz="1800">
              <a:solidFill>
                <a:schemeClr val="bg2"/>
              </a:solidFill>
              <a:effectLst/>
              <a:latin typeface="var(--vscode-repl-font-family)"/>
            </a:endParaRPr>
          </a:p>
        </p:txBody>
      </p:sp>
      <p:sp>
        <p:nvSpPr>
          <p:cNvPr id="6" name="Rectangle 5">
            <a:extLst>
              <a:ext uri="{FF2B5EF4-FFF2-40B4-BE49-F238E27FC236}">
                <a16:creationId xmlns:a16="http://schemas.microsoft.com/office/drawing/2014/main" id="{A273DB65-C3FF-2C48-9C51-025EF2F2449C}"/>
              </a:ext>
            </a:extLst>
          </p:cNvPr>
          <p:cNvSpPr/>
          <p:nvPr/>
        </p:nvSpPr>
        <p:spPr>
          <a:xfrm>
            <a:off x="962722" y="3867814"/>
            <a:ext cx="7177668" cy="738664"/>
          </a:xfrm>
          <a:prstGeom prst="rect">
            <a:avLst/>
          </a:prstGeom>
        </p:spPr>
        <p:txBody>
          <a:bodyPr wrap="square">
            <a:spAutoFit/>
          </a:bodyPr>
          <a:lstStyle/>
          <a:p>
            <a:r>
              <a:rPr lang="vi-VN">
                <a:solidFill>
                  <a:srgbClr val="008000"/>
                </a:solidFill>
                <a:latin typeface="RobotoMono Nerd Font" pitchFamily="2" charset="0"/>
              </a:rPr>
              <a:t>Bỏ qua chừng nào điều kiện number % 2 == 0 còn đúng</a:t>
            </a:r>
            <a:endParaRPr lang="vi-VN">
              <a:latin typeface="RobotoMono Nerd Font" pitchFamily="2" charset="0"/>
            </a:endParaRPr>
          </a:p>
          <a:p>
            <a:r>
              <a:rPr lang="vi-VN">
                <a:solidFill>
                  <a:srgbClr val="008000"/>
                </a:solidFill>
                <a:latin typeface="RobotoMono Nerd Font" pitchFamily="2" charset="0"/>
              </a:rPr>
              <a:t>4, 4, 4 đều thoả mãn number % 2 == 0 nên bị bỏ qua drop</a:t>
            </a:r>
            <a:endParaRPr lang="vi-VN">
              <a:latin typeface="RobotoMono Nerd Font" pitchFamily="2" charset="0"/>
            </a:endParaRPr>
          </a:p>
          <a:p>
            <a:r>
              <a:rPr lang="vi-VN">
                <a:solidFill>
                  <a:srgbClr val="008000"/>
                </a:solidFill>
                <a:latin typeface="RobotoMono Nerd Font" pitchFamily="2" charset="0"/>
              </a:rPr>
              <a:t>Nhưng đến 5 không còn thoả mãn</a:t>
            </a:r>
            <a:endParaRPr lang="vi-VN">
              <a:latin typeface="RobotoMono Nerd Font" pitchFamily="2" charset="0"/>
            </a:endParaRPr>
          </a:p>
        </p:txBody>
      </p:sp>
    </p:spTree>
    <p:extLst>
      <p:ext uri="{BB962C8B-B14F-4D97-AF65-F5344CB8AC3E}">
        <p14:creationId xmlns:p14="http://schemas.microsoft.com/office/powerpoint/2010/main" val="31244692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CD884E-1DFB-A549-92EE-B336FC59C41E}"/>
              </a:ext>
            </a:extLst>
          </p:cNvPr>
          <p:cNvSpPr>
            <a:spLocks noGrp="1"/>
          </p:cNvSpPr>
          <p:nvPr>
            <p:ph type="title"/>
          </p:nvPr>
        </p:nvSpPr>
        <p:spPr/>
        <p:txBody>
          <a:bodyPr/>
          <a:lstStyle/>
          <a:p>
            <a:r>
              <a:rPr lang="en-VN" sz="2000"/>
              <a:t>allMatch trả về true nếu tất cả phần tử thoả mãn Predicate</a:t>
            </a:r>
          </a:p>
        </p:txBody>
      </p:sp>
      <p:sp>
        <p:nvSpPr>
          <p:cNvPr id="4" name="Rectangle 3">
            <a:extLst>
              <a:ext uri="{FF2B5EF4-FFF2-40B4-BE49-F238E27FC236}">
                <a16:creationId xmlns:a16="http://schemas.microsoft.com/office/drawing/2014/main" id="{190C2715-4E48-4E43-AD99-7DBB51881048}"/>
              </a:ext>
            </a:extLst>
          </p:cNvPr>
          <p:cNvSpPr/>
          <p:nvPr/>
        </p:nvSpPr>
        <p:spPr>
          <a:xfrm>
            <a:off x="312234" y="920542"/>
            <a:ext cx="8512098" cy="1672253"/>
          </a:xfrm>
          <a:prstGeom prst="rect">
            <a:avLst/>
          </a:prstGeom>
        </p:spPr>
        <p:txBody>
          <a:bodyPr wrap="square">
            <a:spAutoFit/>
          </a:bodyPr>
          <a:lstStyle/>
          <a:p>
            <a:pPr>
              <a:lnSpc>
                <a:spcPct val="150000"/>
              </a:lnSpc>
            </a:pPr>
            <a:r>
              <a:rPr lang="en-US">
                <a:solidFill>
                  <a:srgbClr val="267F99"/>
                </a:solidFill>
                <a:latin typeface="RobotoMono Nerd Font" pitchFamily="2" charset="0"/>
              </a:rPr>
              <a:t>List</a:t>
            </a:r>
            <a:r>
              <a:rPr lang="en-US">
                <a:latin typeface="RobotoMono Nerd Font" pitchFamily="2" charset="0"/>
              </a:rPr>
              <a:t>&lt;</a:t>
            </a:r>
            <a:r>
              <a:rPr lang="en-US">
                <a:solidFill>
                  <a:srgbClr val="267F99"/>
                </a:solidFill>
                <a:latin typeface="RobotoMono Nerd Font" pitchFamily="2" charset="0"/>
              </a:rPr>
              <a:t>Integer</a:t>
            </a:r>
            <a:r>
              <a:rPr lang="en-US">
                <a:latin typeface="RobotoMono Nerd Font" pitchFamily="2" charset="0"/>
              </a:rPr>
              <a:t>&gt; </a:t>
            </a:r>
            <a:r>
              <a:rPr lang="en-US">
                <a:solidFill>
                  <a:srgbClr val="001080"/>
                </a:solidFill>
                <a:latin typeface="RobotoMono Nerd Font" pitchFamily="2" charset="0"/>
              </a:rPr>
              <a:t>ints</a:t>
            </a:r>
            <a:r>
              <a:rPr lang="en-US">
                <a:latin typeface="RobotoMono Nerd Font" pitchFamily="2" charset="0"/>
              </a:rPr>
              <a:t> = </a:t>
            </a:r>
            <a:r>
              <a:rPr lang="en-US">
                <a:solidFill>
                  <a:srgbClr val="267F99"/>
                </a:solidFill>
                <a:latin typeface="RobotoMono Nerd Font" pitchFamily="2" charset="0"/>
              </a:rPr>
              <a:t>List</a:t>
            </a:r>
            <a:r>
              <a:rPr lang="en-US">
                <a:latin typeface="RobotoMono Nerd Font" pitchFamily="2" charset="0"/>
              </a:rPr>
              <a:t>.</a:t>
            </a:r>
            <a:r>
              <a:rPr lang="en-US">
                <a:solidFill>
                  <a:srgbClr val="795E26"/>
                </a:solidFill>
                <a:latin typeface="RobotoMono Nerd Font" pitchFamily="2" charset="0"/>
              </a:rPr>
              <a:t>of</a:t>
            </a:r>
            <a:r>
              <a:rPr lang="en-US">
                <a:latin typeface="RobotoMono Nerd Font" pitchFamily="2" charset="0"/>
              </a:rPr>
              <a:t>(</a:t>
            </a:r>
            <a:r>
              <a:rPr lang="en-US">
                <a:solidFill>
                  <a:srgbClr val="098658"/>
                </a:solidFill>
                <a:latin typeface="RobotoMono Nerd Font" pitchFamily="2" charset="0"/>
              </a:rPr>
              <a:t>2</a:t>
            </a:r>
            <a:r>
              <a:rPr lang="en-US">
                <a:latin typeface="RobotoMono Nerd Font" pitchFamily="2" charset="0"/>
              </a:rPr>
              <a:t>, </a:t>
            </a:r>
            <a:r>
              <a:rPr lang="en-US">
                <a:solidFill>
                  <a:srgbClr val="098658"/>
                </a:solidFill>
                <a:latin typeface="RobotoMono Nerd Font" pitchFamily="2" charset="0"/>
              </a:rPr>
              <a:t>3</a:t>
            </a:r>
            <a:r>
              <a:rPr lang="en-US">
                <a:latin typeface="RobotoMono Nerd Font" pitchFamily="2" charset="0"/>
              </a:rPr>
              <a:t>, </a:t>
            </a:r>
            <a:r>
              <a:rPr lang="en-US">
                <a:solidFill>
                  <a:srgbClr val="098658"/>
                </a:solidFill>
                <a:latin typeface="RobotoMono Nerd Font" pitchFamily="2" charset="0"/>
              </a:rPr>
              <a:t>5</a:t>
            </a:r>
            <a:r>
              <a:rPr lang="en-US">
                <a:latin typeface="RobotoMono Nerd Font" pitchFamily="2" charset="0"/>
              </a:rPr>
              <a:t>, </a:t>
            </a:r>
            <a:r>
              <a:rPr lang="en-US">
                <a:solidFill>
                  <a:srgbClr val="098658"/>
                </a:solidFill>
                <a:latin typeface="RobotoMono Nerd Font" pitchFamily="2" charset="0"/>
              </a:rPr>
              <a:t>7</a:t>
            </a:r>
            <a:r>
              <a:rPr lang="en-US">
                <a:latin typeface="RobotoMono Nerd Font" pitchFamily="2" charset="0"/>
              </a:rPr>
              <a:t>, </a:t>
            </a:r>
            <a:r>
              <a:rPr lang="en-US">
                <a:solidFill>
                  <a:srgbClr val="098658"/>
                </a:solidFill>
                <a:latin typeface="RobotoMono Nerd Font" pitchFamily="2" charset="0"/>
              </a:rPr>
              <a:t>11</a:t>
            </a:r>
            <a:r>
              <a:rPr lang="en-US">
                <a:latin typeface="RobotoMono Nerd Font" pitchFamily="2" charset="0"/>
              </a:rPr>
              <a:t>, </a:t>
            </a:r>
            <a:r>
              <a:rPr lang="en-US">
                <a:solidFill>
                  <a:srgbClr val="098658"/>
                </a:solidFill>
                <a:latin typeface="RobotoMono Nerd Font" pitchFamily="2" charset="0"/>
              </a:rPr>
              <a:t>13</a:t>
            </a:r>
            <a:r>
              <a:rPr lang="en-US">
                <a:latin typeface="RobotoMono Nerd Font" pitchFamily="2" charset="0"/>
              </a:rPr>
              <a:t>, </a:t>
            </a:r>
            <a:r>
              <a:rPr lang="en-US">
                <a:solidFill>
                  <a:srgbClr val="098658"/>
                </a:solidFill>
                <a:latin typeface="RobotoMono Nerd Font" pitchFamily="2" charset="0"/>
              </a:rPr>
              <a:t>17</a:t>
            </a:r>
            <a:r>
              <a:rPr lang="en-US">
                <a:latin typeface="RobotoMono Nerd Font" pitchFamily="2" charset="0"/>
              </a:rPr>
              <a:t>);</a:t>
            </a:r>
          </a:p>
          <a:p>
            <a:pPr>
              <a:lnSpc>
                <a:spcPct val="150000"/>
              </a:lnSpc>
            </a:pPr>
            <a:r>
              <a:rPr lang="en-US">
                <a:solidFill>
                  <a:srgbClr val="267F99"/>
                </a:solidFill>
                <a:latin typeface="RobotoMono Nerd Font" pitchFamily="2" charset="0"/>
              </a:rPr>
              <a:t>Boolean</a:t>
            </a:r>
            <a:r>
              <a:rPr lang="en-US">
                <a:latin typeface="RobotoMono Nerd Font" pitchFamily="2" charset="0"/>
              </a:rPr>
              <a:t> </a:t>
            </a:r>
            <a:r>
              <a:rPr lang="en-US">
                <a:solidFill>
                  <a:srgbClr val="001080"/>
                </a:solidFill>
                <a:latin typeface="RobotoMono Nerd Font" pitchFamily="2" charset="0"/>
              </a:rPr>
              <a:t>res</a:t>
            </a:r>
            <a:r>
              <a:rPr lang="en-US">
                <a:latin typeface="RobotoMono Nerd Font" pitchFamily="2" charset="0"/>
              </a:rPr>
              <a:t> = </a:t>
            </a:r>
            <a:r>
              <a:rPr lang="en-US">
                <a:solidFill>
                  <a:srgbClr val="001080"/>
                </a:solidFill>
                <a:latin typeface="RobotoMono Nerd Font" pitchFamily="2" charset="0"/>
              </a:rPr>
              <a:t>ints</a:t>
            </a:r>
            <a:r>
              <a:rPr lang="en-US">
                <a:latin typeface="RobotoMono Nerd Font" pitchFamily="2" charset="0"/>
              </a:rPr>
              <a:t>.</a:t>
            </a:r>
            <a:r>
              <a:rPr lang="en-US">
                <a:solidFill>
                  <a:srgbClr val="795E26"/>
                </a:solidFill>
                <a:latin typeface="RobotoMono Nerd Font" pitchFamily="2" charset="0"/>
              </a:rPr>
              <a:t>stream</a:t>
            </a:r>
            <a:r>
              <a:rPr lang="en-US">
                <a:latin typeface="RobotoMono Nerd Font" pitchFamily="2" charset="0"/>
              </a:rPr>
              <a:t>().</a:t>
            </a:r>
            <a:r>
              <a:rPr lang="en-US">
                <a:solidFill>
                  <a:srgbClr val="795E26"/>
                </a:solidFill>
                <a:latin typeface="RobotoMono Nerd Font" pitchFamily="2" charset="0"/>
              </a:rPr>
              <a:t>allMatch</a:t>
            </a:r>
            <a:r>
              <a:rPr lang="en-US">
                <a:latin typeface="RobotoMono Nerd Font" pitchFamily="2" charset="0"/>
              </a:rPr>
              <a:t>(</a:t>
            </a:r>
            <a:r>
              <a:rPr lang="en-US">
                <a:solidFill>
                  <a:srgbClr val="001080"/>
                </a:solidFill>
                <a:latin typeface="RobotoMono Nerd Font" pitchFamily="2" charset="0"/>
              </a:rPr>
              <a:t>p</a:t>
            </a:r>
            <a:r>
              <a:rPr lang="en-US">
                <a:latin typeface="RobotoMono Nerd Font" pitchFamily="2" charset="0"/>
              </a:rPr>
              <a:t> </a:t>
            </a:r>
            <a:r>
              <a:rPr lang="en-US">
                <a:solidFill>
                  <a:srgbClr val="0000FF"/>
                </a:solidFill>
                <a:latin typeface="RobotoMono Nerd Font" pitchFamily="2" charset="0"/>
              </a:rPr>
              <a:t>-&gt;</a:t>
            </a:r>
            <a:r>
              <a:rPr lang="en-US">
                <a:latin typeface="RobotoMono Nerd Font" pitchFamily="2" charset="0"/>
              </a:rPr>
              <a:t> </a:t>
            </a:r>
            <a:r>
              <a:rPr lang="en-US">
                <a:solidFill>
                  <a:srgbClr val="267F99"/>
                </a:solidFill>
                <a:latin typeface="RobotoMono Nerd Font" pitchFamily="2" charset="0"/>
              </a:rPr>
              <a:t>InStreamTest</a:t>
            </a:r>
            <a:r>
              <a:rPr lang="en-US">
                <a:latin typeface="RobotoMono Nerd Font" pitchFamily="2" charset="0"/>
              </a:rPr>
              <a:t>.</a:t>
            </a:r>
            <a:r>
              <a:rPr lang="en-US">
                <a:solidFill>
                  <a:srgbClr val="795E26"/>
                </a:solidFill>
                <a:latin typeface="RobotoMono Nerd Font" pitchFamily="2" charset="0"/>
              </a:rPr>
              <a:t>isPrime</a:t>
            </a:r>
            <a:r>
              <a:rPr lang="en-US">
                <a:latin typeface="RobotoMono Nerd Font" pitchFamily="2" charset="0"/>
              </a:rPr>
              <a:t>(</a:t>
            </a:r>
            <a:r>
              <a:rPr lang="en-US">
                <a:solidFill>
                  <a:srgbClr val="001080"/>
                </a:solidFill>
                <a:latin typeface="RobotoMono Nerd Font" pitchFamily="2" charset="0"/>
              </a:rPr>
              <a:t>p</a:t>
            </a:r>
            <a:r>
              <a:rPr lang="en-US">
                <a:latin typeface="RobotoMono Nerd Font" pitchFamily="2" charset="0"/>
              </a:rPr>
              <a:t>));</a:t>
            </a:r>
          </a:p>
          <a:p>
            <a:pPr>
              <a:lnSpc>
                <a:spcPct val="150000"/>
              </a:lnSpc>
            </a:pPr>
            <a:r>
              <a:rPr lang="en-US">
                <a:solidFill>
                  <a:srgbClr val="AF00DB"/>
                </a:solidFill>
                <a:latin typeface="RobotoMono Nerd Font" pitchFamily="2" charset="0"/>
              </a:rPr>
              <a:t>if</a:t>
            </a:r>
            <a:r>
              <a:rPr lang="en-US">
                <a:latin typeface="RobotoMono Nerd Font" pitchFamily="2" charset="0"/>
              </a:rPr>
              <a:t> (</a:t>
            </a:r>
            <a:r>
              <a:rPr lang="en-US">
                <a:solidFill>
                  <a:srgbClr val="001080"/>
                </a:solidFill>
                <a:latin typeface="RobotoMono Nerd Font" pitchFamily="2" charset="0"/>
              </a:rPr>
              <a:t>res</a:t>
            </a:r>
            <a:r>
              <a:rPr lang="en-US">
                <a:latin typeface="RobotoMono Nerd Font" pitchFamily="2" charset="0"/>
              </a:rPr>
              <a:t>) {</a:t>
            </a:r>
          </a:p>
          <a:p>
            <a:pPr>
              <a:lnSpc>
                <a:spcPct val="150000"/>
              </a:lnSpc>
            </a:pPr>
            <a:r>
              <a:rPr lang="en-US">
                <a:solidFill>
                  <a:srgbClr val="267F99"/>
                </a:solidFill>
                <a:latin typeface="RobotoMono Nerd Font" pitchFamily="2" charset="0"/>
              </a:rPr>
              <a:t>  System</a:t>
            </a:r>
            <a:r>
              <a:rPr lang="en-US">
                <a:latin typeface="RobotoMono Nerd Font" pitchFamily="2" charset="0"/>
              </a:rPr>
              <a:t>.</a:t>
            </a:r>
            <a:r>
              <a:rPr lang="en-US">
                <a:solidFill>
                  <a:srgbClr val="0070C1"/>
                </a:solidFill>
                <a:latin typeface="RobotoMono Nerd Font" pitchFamily="2" charset="0"/>
              </a:rPr>
              <a:t>out</a:t>
            </a:r>
            <a:r>
              <a:rPr lang="en-US">
                <a:latin typeface="RobotoMono Nerd Font" pitchFamily="2" charset="0"/>
              </a:rPr>
              <a:t>.</a:t>
            </a:r>
            <a:r>
              <a:rPr lang="en-US">
                <a:solidFill>
                  <a:srgbClr val="795E26"/>
                </a:solidFill>
                <a:latin typeface="RobotoMono Nerd Font" pitchFamily="2" charset="0"/>
              </a:rPr>
              <a:t>println</a:t>
            </a:r>
            <a:r>
              <a:rPr lang="en-US">
                <a:latin typeface="RobotoMono Nerd Font" pitchFamily="2" charset="0"/>
              </a:rPr>
              <a:t>(</a:t>
            </a:r>
            <a:r>
              <a:rPr lang="en-US">
                <a:solidFill>
                  <a:srgbClr val="A31515"/>
                </a:solidFill>
                <a:latin typeface="RobotoMono Nerd Font" pitchFamily="2" charset="0"/>
              </a:rPr>
              <a:t>"Tập chứa toàn các số nguyên tố"</a:t>
            </a:r>
            <a:r>
              <a:rPr lang="en-US">
                <a:latin typeface="RobotoMono Nerd Font" pitchFamily="2" charset="0"/>
              </a:rPr>
              <a:t>);</a:t>
            </a:r>
          </a:p>
          <a:p>
            <a:pPr>
              <a:lnSpc>
                <a:spcPct val="150000"/>
              </a:lnSpc>
            </a:pPr>
            <a:r>
              <a:rPr lang="en-US">
                <a:latin typeface="RobotoMono Nerd Font" pitchFamily="2" charset="0"/>
              </a:rPr>
              <a:t>}</a:t>
            </a:r>
          </a:p>
        </p:txBody>
      </p:sp>
    </p:spTree>
    <p:extLst>
      <p:ext uri="{BB962C8B-B14F-4D97-AF65-F5344CB8AC3E}">
        <p14:creationId xmlns:p14="http://schemas.microsoft.com/office/powerpoint/2010/main" val="18172568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6F57A-EA4D-474B-83A8-AFE1B67D6008}"/>
              </a:ext>
            </a:extLst>
          </p:cNvPr>
          <p:cNvSpPr>
            <a:spLocks noGrp="1"/>
          </p:cNvSpPr>
          <p:nvPr>
            <p:ph type="title"/>
          </p:nvPr>
        </p:nvSpPr>
        <p:spPr/>
        <p:txBody>
          <a:bodyPr/>
          <a:lstStyle/>
          <a:p>
            <a:r>
              <a:rPr lang="en-VN" sz="1800"/>
              <a:t>anyMatch trả về true khi ít nhất một phần tử thoả mãn predicate</a:t>
            </a:r>
          </a:p>
        </p:txBody>
      </p:sp>
      <p:sp>
        <p:nvSpPr>
          <p:cNvPr id="4" name="Rectangle 3">
            <a:extLst>
              <a:ext uri="{FF2B5EF4-FFF2-40B4-BE49-F238E27FC236}">
                <a16:creationId xmlns:a16="http://schemas.microsoft.com/office/drawing/2014/main" id="{861EAF29-E083-0149-AD32-3518C4920AFE}"/>
              </a:ext>
            </a:extLst>
          </p:cNvPr>
          <p:cNvSpPr/>
          <p:nvPr/>
        </p:nvSpPr>
        <p:spPr>
          <a:xfrm>
            <a:off x="527824" y="1098961"/>
            <a:ext cx="8125521" cy="1785104"/>
          </a:xfrm>
          <a:prstGeom prst="rect">
            <a:avLst/>
          </a:prstGeom>
        </p:spPr>
        <p:txBody>
          <a:bodyPr wrap="square">
            <a:spAutoFit/>
          </a:bodyPr>
          <a:lstStyle/>
          <a:p>
            <a:pPr>
              <a:lnSpc>
                <a:spcPct val="150000"/>
              </a:lnSpc>
            </a:pPr>
            <a:r>
              <a:rPr lang="en-US" sz="1500">
                <a:solidFill>
                  <a:srgbClr val="267F99"/>
                </a:solidFill>
                <a:latin typeface="RobotoMono Nerd Font" pitchFamily="2" charset="0"/>
              </a:rPr>
              <a:t>List</a:t>
            </a:r>
            <a:r>
              <a:rPr lang="en-US" sz="1500">
                <a:latin typeface="RobotoMono Nerd Font" pitchFamily="2" charset="0"/>
              </a:rPr>
              <a:t>&lt;</a:t>
            </a:r>
            <a:r>
              <a:rPr lang="en-US" sz="1500">
                <a:solidFill>
                  <a:srgbClr val="267F99"/>
                </a:solidFill>
                <a:latin typeface="RobotoMono Nerd Font" pitchFamily="2" charset="0"/>
              </a:rPr>
              <a:t>Integer</a:t>
            </a:r>
            <a:r>
              <a:rPr lang="en-US" sz="1500">
                <a:latin typeface="RobotoMono Nerd Font" pitchFamily="2" charset="0"/>
              </a:rPr>
              <a:t>&gt; </a:t>
            </a:r>
            <a:r>
              <a:rPr lang="en-US" sz="1500">
                <a:solidFill>
                  <a:srgbClr val="001080"/>
                </a:solidFill>
                <a:latin typeface="RobotoMono Nerd Font" pitchFamily="2" charset="0"/>
              </a:rPr>
              <a:t>ints</a:t>
            </a:r>
            <a:r>
              <a:rPr lang="en-US" sz="1500">
                <a:latin typeface="RobotoMono Nerd Font" pitchFamily="2" charset="0"/>
              </a:rPr>
              <a:t> = </a:t>
            </a:r>
            <a:r>
              <a:rPr lang="en-US" sz="1500">
                <a:solidFill>
                  <a:srgbClr val="267F99"/>
                </a:solidFill>
                <a:latin typeface="RobotoMono Nerd Font" pitchFamily="2" charset="0"/>
              </a:rPr>
              <a:t>List</a:t>
            </a:r>
            <a:r>
              <a:rPr lang="en-US" sz="1500">
                <a:latin typeface="RobotoMono Nerd Font" pitchFamily="2" charset="0"/>
              </a:rPr>
              <a:t>.</a:t>
            </a:r>
            <a:r>
              <a:rPr lang="en-US" sz="1500">
                <a:solidFill>
                  <a:srgbClr val="795E26"/>
                </a:solidFill>
                <a:latin typeface="RobotoMono Nerd Font" pitchFamily="2" charset="0"/>
              </a:rPr>
              <a:t>of</a:t>
            </a:r>
            <a:r>
              <a:rPr lang="en-US" sz="1500">
                <a:latin typeface="RobotoMono Nerd Font" pitchFamily="2" charset="0"/>
              </a:rPr>
              <a:t>(</a:t>
            </a:r>
            <a:r>
              <a:rPr lang="en-US" sz="1500">
                <a:solidFill>
                  <a:srgbClr val="098658"/>
                </a:solidFill>
                <a:latin typeface="RobotoMono Nerd Font" pitchFamily="2" charset="0"/>
              </a:rPr>
              <a:t>4</a:t>
            </a:r>
            <a:r>
              <a:rPr lang="en-US" sz="1500">
                <a:latin typeface="RobotoMono Nerd Font" pitchFamily="2" charset="0"/>
              </a:rPr>
              <a:t>, </a:t>
            </a:r>
            <a:r>
              <a:rPr lang="en-US" sz="1500">
                <a:solidFill>
                  <a:srgbClr val="098658"/>
                </a:solidFill>
                <a:latin typeface="RobotoMono Nerd Font" pitchFamily="2" charset="0"/>
              </a:rPr>
              <a:t>4</a:t>
            </a:r>
            <a:r>
              <a:rPr lang="en-US" sz="1500">
                <a:latin typeface="RobotoMono Nerd Font" pitchFamily="2" charset="0"/>
              </a:rPr>
              <a:t>, </a:t>
            </a:r>
            <a:r>
              <a:rPr lang="en-US" sz="1500">
                <a:solidFill>
                  <a:srgbClr val="098658"/>
                </a:solidFill>
                <a:latin typeface="RobotoMono Nerd Font" pitchFamily="2" charset="0"/>
              </a:rPr>
              <a:t>4</a:t>
            </a:r>
            <a:r>
              <a:rPr lang="en-US" sz="1500">
                <a:latin typeface="RobotoMono Nerd Font" pitchFamily="2" charset="0"/>
              </a:rPr>
              <a:t>, </a:t>
            </a:r>
            <a:r>
              <a:rPr lang="en-US" sz="1500">
                <a:solidFill>
                  <a:srgbClr val="098658"/>
                </a:solidFill>
                <a:latin typeface="RobotoMono Nerd Font" pitchFamily="2" charset="0"/>
              </a:rPr>
              <a:t>5</a:t>
            </a:r>
            <a:r>
              <a:rPr lang="en-US" sz="1500">
                <a:latin typeface="RobotoMono Nerd Font" pitchFamily="2" charset="0"/>
              </a:rPr>
              <a:t>, </a:t>
            </a:r>
            <a:r>
              <a:rPr lang="en-US" sz="1500">
                <a:solidFill>
                  <a:srgbClr val="098658"/>
                </a:solidFill>
                <a:latin typeface="RobotoMono Nerd Font" pitchFamily="2" charset="0"/>
              </a:rPr>
              <a:t>6</a:t>
            </a:r>
            <a:r>
              <a:rPr lang="en-US" sz="1500">
                <a:latin typeface="RobotoMono Nerd Font" pitchFamily="2" charset="0"/>
              </a:rPr>
              <a:t>, </a:t>
            </a:r>
            <a:r>
              <a:rPr lang="en-US" sz="1500">
                <a:solidFill>
                  <a:srgbClr val="098658"/>
                </a:solidFill>
                <a:latin typeface="RobotoMono Nerd Font" pitchFamily="2" charset="0"/>
              </a:rPr>
              <a:t>7</a:t>
            </a:r>
            <a:r>
              <a:rPr lang="en-US" sz="1500">
                <a:latin typeface="RobotoMono Nerd Font" pitchFamily="2" charset="0"/>
              </a:rPr>
              <a:t>, </a:t>
            </a:r>
            <a:r>
              <a:rPr lang="en-US" sz="1500">
                <a:solidFill>
                  <a:srgbClr val="098658"/>
                </a:solidFill>
                <a:latin typeface="RobotoMono Nerd Font" pitchFamily="2" charset="0"/>
              </a:rPr>
              <a:t>8</a:t>
            </a:r>
            <a:r>
              <a:rPr lang="en-US" sz="1500">
                <a:latin typeface="RobotoMono Nerd Font" pitchFamily="2" charset="0"/>
              </a:rPr>
              <a:t>, </a:t>
            </a:r>
            <a:r>
              <a:rPr lang="en-US" sz="1500">
                <a:solidFill>
                  <a:srgbClr val="098658"/>
                </a:solidFill>
                <a:latin typeface="RobotoMono Nerd Font" pitchFamily="2" charset="0"/>
              </a:rPr>
              <a:t>4</a:t>
            </a:r>
            <a:r>
              <a:rPr lang="en-US" sz="1500">
                <a:latin typeface="RobotoMono Nerd Font" pitchFamily="2" charset="0"/>
              </a:rPr>
              <a:t>, </a:t>
            </a:r>
            <a:r>
              <a:rPr lang="en-US" sz="1500">
                <a:solidFill>
                  <a:srgbClr val="098658"/>
                </a:solidFill>
                <a:latin typeface="RobotoMono Nerd Font" pitchFamily="2" charset="0"/>
              </a:rPr>
              <a:t>10</a:t>
            </a:r>
            <a:r>
              <a:rPr lang="en-US" sz="1500">
                <a:latin typeface="RobotoMono Nerd Font" pitchFamily="2" charset="0"/>
              </a:rPr>
              <a:t>);</a:t>
            </a:r>
          </a:p>
          <a:p>
            <a:pPr>
              <a:lnSpc>
                <a:spcPct val="150000"/>
              </a:lnSpc>
            </a:pPr>
            <a:r>
              <a:rPr lang="en-US" sz="1500">
                <a:solidFill>
                  <a:srgbClr val="267F99"/>
                </a:solidFill>
                <a:latin typeface="RobotoMono Nerd Font" pitchFamily="2" charset="0"/>
              </a:rPr>
              <a:t>Boolean</a:t>
            </a:r>
            <a:r>
              <a:rPr lang="en-US" sz="1500">
                <a:latin typeface="RobotoMono Nerd Font" pitchFamily="2" charset="0"/>
              </a:rPr>
              <a:t> </a:t>
            </a:r>
            <a:r>
              <a:rPr lang="en-US" sz="1500">
                <a:solidFill>
                  <a:srgbClr val="001080"/>
                </a:solidFill>
                <a:latin typeface="RobotoMono Nerd Font" pitchFamily="2" charset="0"/>
              </a:rPr>
              <a:t>res</a:t>
            </a:r>
            <a:r>
              <a:rPr lang="en-US" sz="1500">
                <a:latin typeface="RobotoMono Nerd Font" pitchFamily="2" charset="0"/>
              </a:rPr>
              <a:t> = </a:t>
            </a:r>
            <a:r>
              <a:rPr lang="en-US" sz="1500">
                <a:solidFill>
                  <a:srgbClr val="001080"/>
                </a:solidFill>
                <a:latin typeface="RobotoMono Nerd Font" pitchFamily="2" charset="0"/>
              </a:rPr>
              <a:t>ints</a:t>
            </a:r>
            <a:r>
              <a:rPr lang="en-US" sz="1500">
                <a:latin typeface="RobotoMono Nerd Font" pitchFamily="2" charset="0"/>
              </a:rPr>
              <a:t>.</a:t>
            </a:r>
            <a:r>
              <a:rPr lang="en-US" sz="1500">
                <a:solidFill>
                  <a:srgbClr val="795E26"/>
                </a:solidFill>
                <a:latin typeface="RobotoMono Nerd Font" pitchFamily="2" charset="0"/>
              </a:rPr>
              <a:t>stream</a:t>
            </a:r>
            <a:r>
              <a:rPr lang="en-US" sz="1500">
                <a:latin typeface="RobotoMono Nerd Font" pitchFamily="2" charset="0"/>
              </a:rPr>
              <a:t>().</a:t>
            </a:r>
            <a:r>
              <a:rPr lang="en-US" sz="1500">
                <a:solidFill>
                  <a:srgbClr val="795E26"/>
                </a:solidFill>
                <a:latin typeface="RobotoMono Nerd Font" pitchFamily="2" charset="0"/>
              </a:rPr>
              <a:t>anyMatch</a:t>
            </a:r>
            <a:r>
              <a:rPr lang="en-US" sz="1500">
                <a:latin typeface="RobotoMono Nerd Font" pitchFamily="2" charset="0"/>
              </a:rPr>
              <a:t>(</a:t>
            </a:r>
            <a:r>
              <a:rPr lang="en-US" sz="1500">
                <a:solidFill>
                  <a:srgbClr val="001080"/>
                </a:solidFill>
                <a:latin typeface="RobotoMono Nerd Font" pitchFamily="2" charset="0"/>
              </a:rPr>
              <a:t>p</a:t>
            </a:r>
            <a:r>
              <a:rPr lang="en-US" sz="1500">
                <a:latin typeface="RobotoMono Nerd Font" pitchFamily="2" charset="0"/>
              </a:rPr>
              <a:t> </a:t>
            </a:r>
            <a:r>
              <a:rPr lang="en-US" sz="1500">
                <a:solidFill>
                  <a:srgbClr val="0000FF"/>
                </a:solidFill>
                <a:latin typeface="RobotoMono Nerd Font" pitchFamily="2" charset="0"/>
              </a:rPr>
              <a:t>-&gt;</a:t>
            </a:r>
            <a:r>
              <a:rPr lang="en-US" sz="1500">
                <a:latin typeface="RobotoMono Nerd Font" pitchFamily="2" charset="0"/>
              </a:rPr>
              <a:t> </a:t>
            </a:r>
            <a:r>
              <a:rPr lang="en-US" sz="1500">
                <a:solidFill>
                  <a:srgbClr val="001080"/>
                </a:solidFill>
                <a:latin typeface="RobotoMono Nerd Font" pitchFamily="2" charset="0"/>
              </a:rPr>
              <a:t>p</a:t>
            </a:r>
            <a:r>
              <a:rPr lang="en-US" sz="1500">
                <a:latin typeface="RobotoMono Nerd Font" pitchFamily="2" charset="0"/>
              </a:rPr>
              <a:t> % </a:t>
            </a:r>
            <a:r>
              <a:rPr lang="en-US" sz="1500">
                <a:solidFill>
                  <a:srgbClr val="098658"/>
                </a:solidFill>
                <a:latin typeface="RobotoMono Nerd Font" pitchFamily="2" charset="0"/>
              </a:rPr>
              <a:t>5</a:t>
            </a:r>
            <a:r>
              <a:rPr lang="en-US" sz="1500">
                <a:latin typeface="RobotoMono Nerd Font" pitchFamily="2" charset="0"/>
              </a:rPr>
              <a:t> == </a:t>
            </a:r>
            <a:r>
              <a:rPr lang="en-US" sz="1500">
                <a:solidFill>
                  <a:srgbClr val="098658"/>
                </a:solidFill>
                <a:latin typeface="RobotoMono Nerd Font" pitchFamily="2" charset="0"/>
              </a:rPr>
              <a:t>0</a:t>
            </a:r>
            <a:r>
              <a:rPr lang="en-US" sz="1500">
                <a:latin typeface="RobotoMono Nerd Font" pitchFamily="2" charset="0"/>
              </a:rPr>
              <a:t>);</a:t>
            </a:r>
          </a:p>
          <a:p>
            <a:pPr>
              <a:lnSpc>
                <a:spcPct val="150000"/>
              </a:lnSpc>
            </a:pPr>
            <a:r>
              <a:rPr lang="en-US" sz="1500">
                <a:solidFill>
                  <a:srgbClr val="AF00DB"/>
                </a:solidFill>
                <a:latin typeface="RobotoMono Nerd Font" pitchFamily="2" charset="0"/>
              </a:rPr>
              <a:t>if</a:t>
            </a:r>
            <a:r>
              <a:rPr lang="en-US" sz="1500">
                <a:latin typeface="RobotoMono Nerd Font" pitchFamily="2" charset="0"/>
              </a:rPr>
              <a:t> (</a:t>
            </a:r>
            <a:r>
              <a:rPr lang="en-US" sz="1500">
                <a:solidFill>
                  <a:srgbClr val="001080"/>
                </a:solidFill>
                <a:latin typeface="RobotoMono Nerd Font" pitchFamily="2" charset="0"/>
              </a:rPr>
              <a:t>res</a:t>
            </a:r>
            <a:r>
              <a:rPr lang="en-US" sz="1500">
                <a:latin typeface="RobotoMono Nerd Font" pitchFamily="2" charset="0"/>
              </a:rPr>
              <a:t>) {</a:t>
            </a:r>
          </a:p>
          <a:p>
            <a:pPr>
              <a:lnSpc>
                <a:spcPct val="150000"/>
              </a:lnSpc>
            </a:pPr>
            <a:r>
              <a:rPr lang="en-US" sz="1500">
                <a:solidFill>
                  <a:srgbClr val="267F99"/>
                </a:solidFill>
                <a:latin typeface="RobotoMono Nerd Font" pitchFamily="2" charset="0"/>
              </a:rPr>
              <a:t>  System</a:t>
            </a:r>
            <a:r>
              <a:rPr lang="en-US" sz="1500">
                <a:latin typeface="RobotoMono Nerd Font" pitchFamily="2" charset="0"/>
              </a:rPr>
              <a:t>.</a:t>
            </a:r>
            <a:r>
              <a:rPr lang="en-US" sz="1500">
                <a:solidFill>
                  <a:srgbClr val="0070C1"/>
                </a:solidFill>
                <a:latin typeface="RobotoMono Nerd Font" pitchFamily="2" charset="0"/>
              </a:rPr>
              <a:t>out</a:t>
            </a:r>
            <a:r>
              <a:rPr lang="en-US" sz="1500">
                <a:latin typeface="RobotoMono Nerd Font" pitchFamily="2" charset="0"/>
              </a:rPr>
              <a:t>.</a:t>
            </a:r>
            <a:r>
              <a:rPr lang="en-US" sz="1500">
                <a:solidFill>
                  <a:srgbClr val="795E26"/>
                </a:solidFill>
                <a:latin typeface="RobotoMono Nerd Font" pitchFamily="2" charset="0"/>
              </a:rPr>
              <a:t>println</a:t>
            </a:r>
            <a:r>
              <a:rPr lang="en-US" sz="1500">
                <a:latin typeface="RobotoMono Nerd Font" pitchFamily="2" charset="0"/>
              </a:rPr>
              <a:t>(</a:t>
            </a:r>
            <a:r>
              <a:rPr lang="en-US" sz="1500">
                <a:solidFill>
                  <a:srgbClr val="A31515"/>
                </a:solidFill>
                <a:latin typeface="RobotoMono Nerd Font" pitchFamily="2" charset="0"/>
              </a:rPr>
              <a:t>"Tập có chứa ít nhất một số chia hết cho 5"</a:t>
            </a:r>
            <a:r>
              <a:rPr lang="en-US" sz="1500">
                <a:latin typeface="RobotoMono Nerd Font" pitchFamily="2" charset="0"/>
              </a:rPr>
              <a:t>);</a:t>
            </a:r>
          </a:p>
          <a:p>
            <a:pPr>
              <a:lnSpc>
                <a:spcPct val="150000"/>
              </a:lnSpc>
            </a:pPr>
            <a:r>
              <a:rPr lang="en-US" sz="1500">
                <a:latin typeface="RobotoMono Nerd Font" pitchFamily="2" charset="0"/>
              </a:rPr>
              <a:t>}</a:t>
            </a:r>
          </a:p>
        </p:txBody>
      </p:sp>
      <p:pic>
        <p:nvPicPr>
          <p:cNvPr id="6" name="Graphic 5" descr="Checkmark">
            <a:extLst>
              <a:ext uri="{FF2B5EF4-FFF2-40B4-BE49-F238E27FC236}">
                <a16:creationId xmlns:a16="http://schemas.microsoft.com/office/drawing/2014/main" id="{4620CF6E-7DED-2A47-8BE1-0EF8EADFA00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925122" y="984560"/>
            <a:ext cx="264377" cy="264377"/>
          </a:xfrm>
          <a:prstGeom prst="rect">
            <a:avLst/>
          </a:prstGeom>
        </p:spPr>
      </p:pic>
    </p:spTree>
    <p:extLst>
      <p:ext uri="{BB962C8B-B14F-4D97-AF65-F5344CB8AC3E}">
        <p14:creationId xmlns:p14="http://schemas.microsoft.com/office/powerpoint/2010/main" val="42823741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797EDB-3A6D-8F45-A754-3A6A9D7D27A5}"/>
              </a:ext>
            </a:extLst>
          </p:cNvPr>
          <p:cNvSpPr>
            <a:spLocks noGrp="1"/>
          </p:cNvSpPr>
          <p:nvPr>
            <p:ph type="title"/>
          </p:nvPr>
        </p:nvSpPr>
        <p:spPr/>
        <p:txBody>
          <a:bodyPr/>
          <a:lstStyle/>
          <a:p>
            <a:r>
              <a:rPr lang="en-VN" sz="1700"/>
              <a:t>noneMatch true nếu không có bất kỳ phần tử nào thoả mãn predicate</a:t>
            </a:r>
          </a:p>
        </p:txBody>
      </p:sp>
      <p:sp>
        <p:nvSpPr>
          <p:cNvPr id="4" name="Rectangle 3">
            <a:extLst>
              <a:ext uri="{FF2B5EF4-FFF2-40B4-BE49-F238E27FC236}">
                <a16:creationId xmlns:a16="http://schemas.microsoft.com/office/drawing/2014/main" id="{79E552B4-44D3-F84B-AABB-19CC6F152D33}"/>
              </a:ext>
            </a:extLst>
          </p:cNvPr>
          <p:cNvSpPr/>
          <p:nvPr/>
        </p:nvSpPr>
        <p:spPr>
          <a:xfrm>
            <a:off x="683941" y="1180589"/>
            <a:ext cx="7582829" cy="2131353"/>
          </a:xfrm>
          <a:prstGeom prst="rect">
            <a:avLst/>
          </a:prstGeom>
        </p:spPr>
        <p:txBody>
          <a:bodyPr wrap="square">
            <a:spAutoFit/>
          </a:bodyPr>
          <a:lstStyle/>
          <a:p>
            <a:pPr>
              <a:lnSpc>
                <a:spcPct val="150000"/>
              </a:lnSpc>
            </a:pPr>
            <a:r>
              <a:rPr lang="en-US" sz="1500">
                <a:solidFill>
                  <a:srgbClr val="267F99"/>
                </a:solidFill>
                <a:latin typeface="RobotoMono Nerd Font" pitchFamily="2" charset="0"/>
              </a:rPr>
              <a:t>List</a:t>
            </a:r>
            <a:r>
              <a:rPr lang="en-US" sz="1500">
                <a:latin typeface="RobotoMono Nerd Font" pitchFamily="2" charset="0"/>
              </a:rPr>
              <a:t>&lt;</a:t>
            </a:r>
            <a:r>
              <a:rPr lang="en-US" sz="1500">
                <a:solidFill>
                  <a:srgbClr val="267F99"/>
                </a:solidFill>
                <a:latin typeface="RobotoMono Nerd Font" pitchFamily="2" charset="0"/>
              </a:rPr>
              <a:t>Integer</a:t>
            </a:r>
            <a:r>
              <a:rPr lang="en-US" sz="1500">
                <a:latin typeface="RobotoMono Nerd Font" pitchFamily="2" charset="0"/>
              </a:rPr>
              <a:t>&gt; </a:t>
            </a:r>
            <a:r>
              <a:rPr lang="en-US" sz="1500">
                <a:solidFill>
                  <a:srgbClr val="001080"/>
                </a:solidFill>
                <a:latin typeface="RobotoMono Nerd Font" pitchFamily="2" charset="0"/>
              </a:rPr>
              <a:t>ints</a:t>
            </a:r>
            <a:r>
              <a:rPr lang="en-US" sz="1500">
                <a:latin typeface="RobotoMono Nerd Font" pitchFamily="2" charset="0"/>
              </a:rPr>
              <a:t> = </a:t>
            </a:r>
            <a:r>
              <a:rPr lang="en-US" sz="1500">
                <a:solidFill>
                  <a:srgbClr val="267F99"/>
                </a:solidFill>
                <a:latin typeface="RobotoMono Nerd Font" pitchFamily="2" charset="0"/>
              </a:rPr>
              <a:t>List</a:t>
            </a:r>
            <a:r>
              <a:rPr lang="en-US" sz="1500">
                <a:latin typeface="RobotoMono Nerd Font" pitchFamily="2" charset="0"/>
              </a:rPr>
              <a:t>.</a:t>
            </a:r>
            <a:r>
              <a:rPr lang="en-US" sz="1500">
                <a:solidFill>
                  <a:srgbClr val="795E26"/>
                </a:solidFill>
                <a:latin typeface="RobotoMono Nerd Font" pitchFamily="2" charset="0"/>
              </a:rPr>
              <a:t>of</a:t>
            </a:r>
            <a:r>
              <a:rPr lang="en-US" sz="1500">
                <a:latin typeface="RobotoMono Nerd Font" pitchFamily="2" charset="0"/>
              </a:rPr>
              <a:t>(</a:t>
            </a:r>
            <a:r>
              <a:rPr lang="en-US" sz="1500">
                <a:solidFill>
                  <a:srgbClr val="098658"/>
                </a:solidFill>
                <a:latin typeface="RobotoMono Nerd Font" pitchFamily="2" charset="0"/>
              </a:rPr>
              <a:t>4</a:t>
            </a:r>
            <a:r>
              <a:rPr lang="en-US" sz="1500">
                <a:latin typeface="RobotoMono Nerd Font" pitchFamily="2" charset="0"/>
              </a:rPr>
              <a:t>, </a:t>
            </a:r>
            <a:r>
              <a:rPr lang="en-US" sz="1500">
                <a:solidFill>
                  <a:srgbClr val="098658"/>
                </a:solidFill>
                <a:latin typeface="RobotoMono Nerd Font" pitchFamily="2" charset="0"/>
              </a:rPr>
              <a:t>6</a:t>
            </a:r>
            <a:r>
              <a:rPr lang="en-US" sz="1500">
                <a:latin typeface="RobotoMono Nerd Font" pitchFamily="2" charset="0"/>
              </a:rPr>
              <a:t>, </a:t>
            </a:r>
            <a:r>
              <a:rPr lang="en-US" sz="1500">
                <a:solidFill>
                  <a:srgbClr val="098658"/>
                </a:solidFill>
                <a:latin typeface="RobotoMono Nerd Font" pitchFamily="2" charset="0"/>
              </a:rPr>
              <a:t>8</a:t>
            </a:r>
            <a:r>
              <a:rPr lang="en-US" sz="1500">
                <a:latin typeface="RobotoMono Nerd Font" pitchFamily="2" charset="0"/>
              </a:rPr>
              <a:t>, </a:t>
            </a:r>
            <a:r>
              <a:rPr lang="en-US" sz="1500">
                <a:solidFill>
                  <a:srgbClr val="098658"/>
                </a:solidFill>
                <a:latin typeface="RobotoMono Nerd Font" pitchFamily="2" charset="0"/>
              </a:rPr>
              <a:t>9</a:t>
            </a:r>
            <a:r>
              <a:rPr lang="en-US" sz="1500">
                <a:latin typeface="RobotoMono Nerd Font" pitchFamily="2" charset="0"/>
              </a:rPr>
              <a:t>, </a:t>
            </a:r>
            <a:r>
              <a:rPr lang="en-US" sz="1500">
                <a:solidFill>
                  <a:srgbClr val="098658"/>
                </a:solidFill>
                <a:latin typeface="RobotoMono Nerd Font" pitchFamily="2" charset="0"/>
              </a:rPr>
              <a:t>12</a:t>
            </a:r>
            <a:r>
              <a:rPr lang="en-US" sz="1500">
                <a:latin typeface="RobotoMono Nerd Font" pitchFamily="2" charset="0"/>
              </a:rPr>
              <a:t>, </a:t>
            </a:r>
            <a:r>
              <a:rPr lang="en-US" sz="1500">
                <a:solidFill>
                  <a:srgbClr val="098658"/>
                </a:solidFill>
                <a:latin typeface="RobotoMono Nerd Font" pitchFamily="2" charset="0"/>
              </a:rPr>
              <a:t>14</a:t>
            </a:r>
            <a:r>
              <a:rPr lang="en-US" sz="1500">
                <a:latin typeface="RobotoMono Nerd Font" pitchFamily="2" charset="0"/>
              </a:rPr>
              <a:t>, </a:t>
            </a:r>
            <a:r>
              <a:rPr lang="en-US" sz="1500">
                <a:solidFill>
                  <a:srgbClr val="098658"/>
                </a:solidFill>
                <a:latin typeface="RobotoMono Nerd Font" pitchFamily="2" charset="0"/>
              </a:rPr>
              <a:t>15</a:t>
            </a:r>
            <a:r>
              <a:rPr lang="en-US" sz="1500">
                <a:latin typeface="RobotoMono Nerd Font" pitchFamily="2" charset="0"/>
              </a:rPr>
              <a:t>, </a:t>
            </a:r>
            <a:r>
              <a:rPr lang="en-US" sz="1500">
                <a:solidFill>
                  <a:srgbClr val="098658"/>
                </a:solidFill>
                <a:latin typeface="RobotoMono Nerd Font" pitchFamily="2" charset="0"/>
              </a:rPr>
              <a:t>16</a:t>
            </a:r>
            <a:r>
              <a:rPr lang="en-US" sz="1500">
                <a:latin typeface="RobotoMono Nerd Font" pitchFamily="2" charset="0"/>
              </a:rPr>
              <a:t>, </a:t>
            </a:r>
            <a:r>
              <a:rPr lang="en-US" sz="1500">
                <a:solidFill>
                  <a:srgbClr val="098658"/>
                </a:solidFill>
                <a:latin typeface="RobotoMono Nerd Font" pitchFamily="2" charset="0"/>
              </a:rPr>
              <a:t>18</a:t>
            </a:r>
            <a:r>
              <a:rPr lang="en-US" sz="1500">
                <a:latin typeface="RobotoMono Nerd Font" pitchFamily="2" charset="0"/>
              </a:rPr>
              <a:t>);</a:t>
            </a:r>
          </a:p>
          <a:p>
            <a:pPr>
              <a:lnSpc>
                <a:spcPct val="150000"/>
              </a:lnSpc>
            </a:pPr>
            <a:r>
              <a:rPr lang="en-US" sz="1500">
                <a:solidFill>
                  <a:srgbClr val="267F99"/>
                </a:solidFill>
                <a:latin typeface="RobotoMono Nerd Font" pitchFamily="2" charset="0"/>
              </a:rPr>
              <a:t>Boolean</a:t>
            </a:r>
            <a:r>
              <a:rPr lang="en-US" sz="1500">
                <a:latin typeface="RobotoMono Nerd Font" pitchFamily="2" charset="0"/>
              </a:rPr>
              <a:t> </a:t>
            </a:r>
            <a:r>
              <a:rPr lang="en-US" sz="1500">
                <a:solidFill>
                  <a:srgbClr val="001080"/>
                </a:solidFill>
                <a:latin typeface="RobotoMono Nerd Font" pitchFamily="2" charset="0"/>
              </a:rPr>
              <a:t>res</a:t>
            </a:r>
            <a:r>
              <a:rPr lang="en-US" sz="1500">
                <a:latin typeface="RobotoMono Nerd Font" pitchFamily="2" charset="0"/>
              </a:rPr>
              <a:t> = </a:t>
            </a:r>
            <a:r>
              <a:rPr lang="en-US" sz="1500">
                <a:solidFill>
                  <a:srgbClr val="001080"/>
                </a:solidFill>
                <a:latin typeface="RobotoMono Nerd Font" pitchFamily="2" charset="0"/>
              </a:rPr>
              <a:t>ints</a:t>
            </a:r>
            <a:r>
              <a:rPr lang="en-US" sz="1500">
                <a:latin typeface="RobotoMono Nerd Font" pitchFamily="2" charset="0"/>
              </a:rPr>
              <a:t>.</a:t>
            </a:r>
            <a:r>
              <a:rPr lang="en-US" sz="1500">
                <a:solidFill>
                  <a:srgbClr val="795E26"/>
                </a:solidFill>
                <a:latin typeface="RobotoMono Nerd Font" pitchFamily="2" charset="0"/>
              </a:rPr>
              <a:t>stream</a:t>
            </a:r>
            <a:r>
              <a:rPr lang="en-US" sz="1500">
                <a:latin typeface="RobotoMono Nerd Font" pitchFamily="2" charset="0"/>
              </a:rPr>
              <a:t>().</a:t>
            </a:r>
            <a:r>
              <a:rPr lang="en-US" sz="1500">
                <a:solidFill>
                  <a:srgbClr val="795E26"/>
                </a:solidFill>
                <a:latin typeface="RobotoMono Nerd Font" pitchFamily="2" charset="0"/>
              </a:rPr>
              <a:t>noneMatch</a:t>
            </a:r>
            <a:r>
              <a:rPr lang="en-US" sz="1500">
                <a:latin typeface="RobotoMono Nerd Font" pitchFamily="2" charset="0"/>
              </a:rPr>
              <a:t>(</a:t>
            </a:r>
            <a:r>
              <a:rPr lang="en-US" sz="1500">
                <a:solidFill>
                  <a:srgbClr val="001080"/>
                </a:solidFill>
                <a:latin typeface="RobotoMono Nerd Font" pitchFamily="2" charset="0"/>
              </a:rPr>
              <a:t>p</a:t>
            </a:r>
            <a:r>
              <a:rPr lang="en-US" sz="1500">
                <a:latin typeface="RobotoMono Nerd Font" pitchFamily="2" charset="0"/>
              </a:rPr>
              <a:t> </a:t>
            </a:r>
            <a:r>
              <a:rPr lang="en-US" sz="1500">
                <a:solidFill>
                  <a:srgbClr val="0000FF"/>
                </a:solidFill>
                <a:latin typeface="RobotoMono Nerd Font" pitchFamily="2" charset="0"/>
              </a:rPr>
              <a:t>-&gt;</a:t>
            </a:r>
            <a:r>
              <a:rPr lang="en-US" sz="1500">
                <a:latin typeface="RobotoMono Nerd Font" pitchFamily="2" charset="0"/>
              </a:rPr>
              <a:t> </a:t>
            </a:r>
            <a:r>
              <a:rPr lang="en-US" sz="1500">
                <a:solidFill>
                  <a:srgbClr val="267F99"/>
                </a:solidFill>
                <a:latin typeface="RobotoMono Nerd Font" pitchFamily="2" charset="0"/>
              </a:rPr>
              <a:t>InStreamTest</a:t>
            </a:r>
            <a:r>
              <a:rPr lang="en-US" sz="1500">
                <a:latin typeface="RobotoMono Nerd Font" pitchFamily="2" charset="0"/>
              </a:rPr>
              <a:t>.</a:t>
            </a:r>
            <a:r>
              <a:rPr lang="en-US" sz="1500">
                <a:solidFill>
                  <a:srgbClr val="795E26"/>
                </a:solidFill>
                <a:latin typeface="RobotoMono Nerd Font" pitchFamily="2" charset="0"/>
              </a:rPr>
              <a:t>isPrime</a:t>
            </a:r>
            <a:r>
              <a:rPr lang="en-US" sz="1500">
                <a:latin typeface="RobotoMono Nerd Font" pitchFamily="2" charset="0"/>
              </a:rPr>
              <a:t>(</a:t>
            </a:r>
            <a:r>
              <a:rPr lang="en-US" sz="1500">
                <a:solidFill>
                  <a:srgbClr val="001080"/>
                </a:solidFill>
                <a:latin typeface="RobotoMono Nerd Font" pitchFamily="2" charset="0"/>
              </a:rPr>
              <a:t>p</a:t>
            </a:r>
            <a:r>
              <a:rPr lang="en-US" sz="1500">
                <a:latin typeface="RobotoMono Nerd Font" pitchFamily="2" charset="0"/>
              </a:rPr>
              <a:t>));</a:t>
            </a:r>
          </a:p>
          <a:p>
            <a:pPr>
              <a:lnSpc>
                <a:spcPct val="150000"/>
              </a:lnSpc>
            </a:pPr>
            <a:r>
              <a:rPr lang="en-US" sz="1500">
                <a:solidFill>
                  <a:srgbClr val="AF00DB"/>
                </a:solidFill>
                <a:latin typeface="RobotoMono Nerd Font" pitchFamily="2" charset="0"/>
              </a:rPr>
              <a:t>if</a:t>
            </a:r>
            <a:r>
              <a:rPr lang="en-US" sz="1500">
                <a:latin typeface="RobotoMono Nerd Font" pitchFamily="2" charset="0"/>
              </a:rPr>
              <a:t> (</a:t>
            </a:r>
            <a:r>
              <a:rPr lang="en-US" sz="1500">
                <a:solidFill>
                  <a:srgbClr val="001080"/>
                </a:solidFill>
                <a:latin typeface="RobotoMono Nerd Font" pitchFamily="2" charset="0"/>
              </a:rPr>
              <a:t>res</a:t>
            </a:r>
            <a:r>
              <a:rPr lang="en-US" sz="1500">
                <a:latin typeface="RobotoMono Nerd Font" pitchFamily="2" charset="0"/>
              </a:rPr>
              <a:t>) {</a:t>
            </a:r>
          </a:p>
          <a:p>
            <a:pPr>
              <a:lnSpc>
                <a:spcPct val="150000"/>
              </a:lnSpc>
            </a:pPr>
            <a:r>
              <a:rPr lang="en-US" sz="1500">
                <a:solidFill>
                  <a:srgbClr val="267F99"/>
                </a:solidFill>
                <a:latin typeface="RobotoMono Nerd Font" pitchFamily="2" charset="0"/>
              </a:rPr>
              <a:t>  System</a:t>
            </a:r>
            <a:r>
              <a:rPr lang="en-US" sz="1500">
                <a:latin typeface="RobotoMono Nerd Font" pitchFamily="2" charset="0"/>
              </a:rPr>
              <a:t>.</a:t>
            </a:r>
            <a:r>
              <a:rPr lang="en-US" sz="1500">
                <a:solidFill>
                  <a:srgbClr val="0070C1"/>
                </a:solidFill>
                <a:latin typeface="RobotoMono Nerd Font" pitchFamily="2" charset="0"/>
              </a:rPr>
              <a:t>out</a:t>
            </a:r>
            <a:r>
              <a:rPr lang="en-US" sz="1500">
                <a:latin typeface="RobotoMono Nerd Font" pitchFamily="2" charset="0"/>
              </a:rPr>
              <a:t>.</a:t>
            </a:r>
            <a:r>
              <a:rPr lang="en-US" sz="1500">
                <a:solidFill>
                  <a:srgbClr val="795E26"/>
                </a:solidFill>
                <a:latin typeface="RobotoMono Nerd Font" pitchFamily="2" charset="0"/>
              </a:rPr>
              <a:t>println</a:t>
            </a:r>
            <a:r>
              <a:rPr lang="en-US" sz="1500">
                <a:latin typeface="RobotoMono Nerd Font" pitchFamily="2" charset="0"/>
              </a:rPr>
              <a:t>(</a:t>
            </a:r>
            <a:r>
              <a:rPr lang="en-US" sz="1500">
                <a:solidFill>
                  <a:srgbClr val="A31515"/>
                </a:solidFill>
                <a:latin typeface="RobotoMono Nerd Font" pitchFamily="2" charset="0"/>
              </a:rPr>
              <a:t>"Tập không chứa bất kỳ số nguyên tố nào"</a:t>
            </a:r>
            <a:r>
              <a:rPr lang="en-US" sz="1500">
                <a:latin typeface="RobotoMono Nerd Font" pitchFamily="2" charset="0"/>
              </a:rPr>
              <a:t>);</a:t>
            </a:r>
          </a:p>
          <a:p>
            <a:pPr>
              <a:lnSpc>
                <a:spcPct val="150000"/>
              </a:lnSpc>
            </a:pPr>
            <a:r>
              <a:rPr lang="en-US" sz="1500">
                <a:latin typeface="RobotoMono Nerd Font" pitchFamily="2" charset="0"/>
              </a:rPr>
              <a:t>}</a:t>
            </a:r>
          </a:p>
        </p:txBody>
      </p:sp>
    </p:spTree>
    <p:extLst>
      <p:ext uri="{BB962C8B-B14F-4D97-AF65-F5344CB8AC3E}">
        <p14:creationId xmlns:p14="http://schemas.microsoft.com/office/powerpoint/2010/main" val="42218593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6FC5E6-F94A-5F45-9E13-319E91C9FD5B}"/>
              </a:ext>
            </a:extLst>
          </p:cNvPr>
          <p:cNvSpPr>
            <a:spLocks noGrp="1"/>
          </p:cNvSpPr>
          <p:nvPr>
            <p:ph type="title"/>
          </p:nvPr>
        </p:nvSpPr>
        <p:spPr/>
        <p:txBody>
          <a:bodyPr/>
          <a:lstStyle/>
          <a:p>
            <a:r>
              <a:rPr lang="en-US"/>
              <a:t>m</a:t>
            </a:r>
            <a:r>
              <a:rPr lang="en-VN"/>
              <a:t>ax - min</a:t>
            </a:r>
          </a:p>
        </p:txBody>
      </p:sp>
      <p:sp>
        <p:nvSpPr>
          <p:cNvPr id="4" name="Rectangle 3">
            <a:extLst>
              <a:ext uri="{FF2B5EF4-FFF2-40B4-BE49-F238E27FC236}">
                <a16:creationId xmlns:a16="http://schemas.microsoft.com/office/drawing/2014/main" id="{7A3D2A88-728A-914E-AE26-B68D37217B16}"/>
              </a:ext>
            </a:extLst>
          </p:cNvPr>
          <p:cNvSpPr/>
          <p:nvPr/>
        </p:nvSpPr>
        <p:spPr>
          <a:xfrm>
            <a:off x="327103" y="757429"/>
            <a:ext cx="8370848" cy="3934410"/>
          </a:xfrm>
          <a:prstGeom prst="rect">
            <a:avLst/>
          </a:prstGeom>
        </p:spPr>
        <p:txBody>
          <a:bodyPr wrap="square">
            <a:spAutoFit/>
          </a:bodyPr>
          <a:lstStyle/>
          <a:p>
            <a:pPr>
              <a:lnSpc>
                <a:spcPct val="150000"/>
              </a:lnSpc>
            </a:pPr>
            <a:r>
              <a:rPr lang="en-US">
                <a:solidFill>
                  <a:srgbClr val="267F99"/>
                </a:solidFill>
                <a:latin typeface="RobotoMono Nerd Font" pitchFamily="2" charset="0"/>
              </a:rPr>
              <a:t>List</a:t>
            </a:r>
            <a:r>
              <a:rPr lang="en-US">
                <a:latin typeface="RobotoMono Nerd Font" pitchFamily="2" charset="0"/>
              </a:rPr>
              <a:t>&lt;</a:t>
            </a:r>
            <a:r>
              <a:rPr lang="en-US">
                <a:solidFill>
                  <a:srgbClr val="267F99"/>
                </a:solidFill>
                <a:latin typeface="RobotoMono Nerd Font" pitchFamily="2" charset="0"/>
              </a:rPr>
              <a:t>String</a:t>
            </a:r>
            <a:r>
              <a:rPr lang="en-US">
                <a:latin typeface="RobotoMono Nerd Font" pitchFamily="2" charset="0"/>
              </a:rPr>
              <a:t>&gt; </a:t>
            </a:r>
            <a:r>
              <a:rPr lang="en-US">
                <a:solidFill>
                  <a:srgbClr val="001080"/>
                </a:solidFill>
                <a:latin typeface="RobotoMono Nerd Font" pitchFamily="2" charset="0"/>
              </a:rPr>
              <a:t>names</a:t>
            </a:r>
            <a:r>
              <a:rPr lang="en-US">
                <a:latin typeface="RobotoMono Nerd Font" pitchFamily="2" charset="0"/>
              </a:rPr>
              <a:t> = </a:t>
            </a:r>
            <a:r>
              <a:rPr lang="en-US">
                <a:solidFill>
                  <a:srgbClr val="267F99"/>
                </a:solidFill>
                <a:latin typeface="RobotoMono Nerd Font" pitchFamily="2" charset="0"/>
              </a:rPr>
              <a:t>List</a:t>
            </a:r>
            <a:r>
              <a:rPr lang="en-US">
                <a:latin typeface="RobotoMono Nerd Font" pitchFamily="2" charset="0"/>
              </a:rPr>
              <a:t>.</a:t>
            </a:r>
            <a:r>
              <a:rPr lang="en-US">
                <a:solidFill>
                  <a:srgbClr val="795E26"/>
                </a:solidFill>
                <a:latin typeface="RobotoMono Nerd Font" pitchFamily="2" charset="0"/>
              </a:rPr>
              <a:t>of</a:t>
            </a:r>
            <a:r>
              <a:rPr lang="en-US">
                <a:latin typeface="RobotoMono Nerd Font" pitchFamily="2" charset="0"/>
              </a:rPr>
              <a:t>(</a:t>
            </a:r>
            <a:r>
              <a:rPr lang="en-US">
                <a:solidFill>
                  <a:srgbClr val="A31515"/>
                </a:solidFill>
                <a:latin typeface="RobotoMono Nerd Font" pitchFamily="2" charset="0"/>
              </a:rPr>
              <a:t>"John"</a:t>
            </a:r>
            <a:r>
              <a:rPr lang="en-US">
                <a:latin typeface="RobotoMono Nerd Font" pitchFamily="2" charset="0"/>
              </a:rPr>
              <a:t>, </a:t>
            </a:r>
            <a:r>
              <a:rPr lang="en-US">
                <a:solidFill>
                  <a:srgbClr val="A31515"/>
                </a:solidFill>
                <a:latin typeface="RobotoMono Nerd Font" pitchFamily="2" charset="0"/>
              </a:rPr>
              <a:t>"Adam"</a:t>
            </a:r>
            <a:r>
              <a:rPr lang="en-US">
                <a:latin typeface="RobotoMono Nerd Font" pitchFamily="2" charset="0"/>
              </a:rPr>
              <a:t>, </a:t>
            </a:r>
            <a:r>
              <a:rPr lang="en-US">
                <a:solidFill>
                  <a:srgbClr val="A31515"/>
                </a:solidFill>
                <a:latin typeface="RobotoMono Nerd Font" pitchFamily="2" charset="0"/>
              </a:rPr>
              <a:t>"Henry"</a:t>
            </a:r>
            <a:r>
              <a:rPr lang="en-US">
                <a:latin typeface="RobotoMono Nerd Font" pitchFamily="2" charset="0"/>
              </a:rPr>
              <a:t>, </a:t>
            </a:r>
            <a:r>
              <a:rPr lang="en-US">
                <a:solidFill>
                  <a:srgbClr val="A31515"/>
                </a:solidFill>
                <a:latin typeface="RobotoMono Nerd Font" pitchFamily="2" charset="0"/>
              </a:rPr>
              <a:t>"Anna"</a:t>
            </a:r>
            <a:r>
              <a:rPr lang="en-US">
                <a:latin typeface="RobotoMono Nerd Font" pitchFamily="2" charset="0"/>
              </a:rPr>
              <a:t>, </a:t>
            </a:r>
            <a:r>
              <a:rPr lang="en-US">
                <a:solidFill>
                  <a:srgbClr val="A31515"/>
                </a:solidFill>
                <a:latin typeface="RobotoMono Nerd Font" pitchFamily="2" charset="0"/>
              </a:rPr>
              <a:t>"Henry"</a:t>
            </a:r>
            <a:r>
              <a:rPr lang="en-US">
                <a:latin typeface="RobotoMono Nerd Font" pitchFamily="2" charset="0"/>
              </a:rPr>
              <a:t>);</a:t>
            </a:r>
          </a:p>
          <a:p>
            <a:pPr>
              <a:lnSpc>
                <a:spcPct val="150000"/>
              </a:lnSpc>
            </a:pPr>
            <a:r>
              <a:rPr lang="en-US">
                <a:solidFill>
                  <a:srgbClr val="267F99"/>
                </a:solidFill>
                <a:latin typeface="RobotoMono Nerd Font" pitchFamily="2" charset="0"/>
              </a:rPr>
              <a:t>var</a:t>
            </a:r>
            <a:r>
              <a:rPr lang="en-US">
                <a:latin typeface="RobotoMono Nerd Font" pitchFamily="2" charset="0"/>
              </a:rPr>
              <a:t> </a:t>
            </a:r>
            <a:r>
              <a:rPr lang="en-US">
                <a:solidFill>
                  <a:srgbClr val="001080"/>
                </a:solidFill>
                <a:latin typeface="RobotoMono Nerd Font" pitchFamily="2" charset="0"/>
              </a:rPr>
              <a:t>result</a:t>
            </a:r>
            <a:r>
              <a:rPr lang="en-US">
                <a:latin typeface="RobotoMono Nerd Font" pitchFamily="2" charset="0"/>
              </a:rPr>
              <a:t> = </a:t>
            </a:r>
            <a:r>
              <a:rPr lang="en-US">
                <a:solidFill>
                  <a:srgbClr val="001080"/>
                </a:solidFill>
                <a:latin typeface="RobotoMono Nerd Font" pitchFamily="2" charset="0"/>
              </a:rPr>
              <a:t>names</a:t>
            </a:r>
            <a:r>
              <a:rPr lang="en-US">
                <a:latin typeface="RobotoMono Nerd Font" pitchFamily="2" charset="0"/>
              </a:rPr>
              <a:t>.</a:t>
            </a:r>
            <a:r>
              <a:rPr lang="en-US">
                <a:solidFill>
                  <a:srgbClr val="795E26"/>
                </a:solidFill>
                <a:latin typeface="RobotoMono Nerd Font" pitchFamily="2" charset="0"/>
              </a:rPr>
              <a:t>stream</a:t>
            </a:r>
            <a:r>
              <a:rPr lang="en-US">
                <a:latin typeface="RobotoMono Nerd Font" pitchFamily="2" charset="0"/>
              </a:rPr>
              <a:t>().</a:t>
            </a:r>
            <a:r>
              <a:rPr lang="en-US">
                <a:solidFill>
                  <a:srgbClr val="795E26"/>
                </a:solidFill>
                <a:latin typeface="RobotoMono Nerd Font" pitchFamily="2" charset="0"/>
              </a:rPr>
              <a:t>max</a:t>
            </a:r>
            <a:r>
              <a:rPr lang="en-US">
                <a:latin typeface="RobotoMono Nerd Font" pitchFamily="2" charset="0"/>
              </a:rPr>
              <a:t>(</a:t>
            </a:r>
            <a:r>
              <a:rPr lang="en-US">
                <a:solidFill>
                  <a:srgbClr val="267F99"/>
                </a:solidFill>
                <a:latin typeface="RobotoMono Nerd Font" pitchFamily="2" charset="0"/>
              </a:rPr>
              <a:t>Comparator</a:t>
            </a:r>
            <a:r>
              <a:rPr lang="en-US">
                <a:latin typeface="RobotoMono Nerd Font" pitchFamily="2" charset="0"/>
              </a:rPr>
              <a:t>.</a:t>
            </a:r>
            <a:r>
              <a:rPr lang="en-US">
                <a:solidFill>
                  <a:srgbClr val="795E26"/>
                </a:solidFill>
                <a:latin typeface="RobotoMono Nerd Font" pitchFamily="2" charset="0"/>
              </a:rPr>
              <a:t>naturalOrder</a:t>
            </a:r>
            <a:r>
              <a:rPr lang="en-US">
                <a:latin typeface="RobotoMono Nerd Font" pitchFamily="2" charset="0"/>
              </a:rPr>
              <a:t>());</a:t>
            </a:r>
          </a:p>
          <a:p>
            <a:pPr>
              <a:lnSpc>
                <a:spcPct val="150000"/>
              </a:lnSpc>
            </a:pPr>
            <a:r>
              <a:rPr lang="en-US">
                <a:solidFill>
                  <a:srgbClr val="267F99"/>
                </a:solidFill>
                <a:latin typeface="RobotoMono Nerd Font" pitchFamily="2" charset="0"/>
              </a:rPr>
              <a:t>System</a:t>
            </a:r>
            <a:r>
              <a:rPr lang="en-US">
                <a:latin typeface="RobotoMono Nerd Font" pitchFamily="2" charset="0"/>
              </a:rPr>
              <a:t>.</a:t>
            </a:r>
            <a:r>
              <a:rPr lang="en-US">
                <a:solidFill>
                  <a:srgbClr val="0070C1"/>
                </a:solidFill>
                <a:latin typeface="RobotoMono Nerd Font" pitchFamily="2" charset="0"/>
              </a:rPr>
              <a:t>out</a:t>
            </a:r>
            <a:r>
              <a:rPr lang="en-US">
                <a:latin typeface="RobotoMono Nerd Font" pitchFamily="2" charset="0"/>
              </a:rPr>
              <a:t>.</a:t>
            </a:r>
            <a:r>
              <a:rPr lang="en-US">
                <a:solidFill>
                  <a:srgbClr val="795E26"/>
                </a:solidFill>
                <a:latin typeface="RobotoMono Nerd Font" pitchFamily="2" charset="0"/>
              </a:rPr>
              <a:t>println</a:t>
            </a:r>
            <a:r>
              <a:rPr lang="en-US">
                <a:latin typeface="RobotoMono Nerd Font" pitchFamily="2" charset="0"/>
              </a:rPr>
              <a:t>(</a:t>
            </a:r>
            <a:r>
              <a:rPr lang="en-US">
                <a:solidFill>
                  <a:srgbClr val="001080"/>
                </a:solidFill>
                <a:latin typeface="RobotoMono Nerd Font" pitchFamily="2" charset="0"/>
              </a:rPr>
              <a:t>result</a:t>
            </a:r>
            <a:r>
              <a:rPr lang="en-US">
                <a:latin typeface="RobotoMono Nerd Font" pitchFamily="2" charset="0"/>
              </a:rPr>
              <a:t>); </a:t>
            </a:r>
            <a:r>
              <a:rPr lang="en-US">
                <a:solidFill>
                  <a:srgbClr val="008000"/>
                </a:solidFill>
                <a:latin typeface="RobotoMono Nerd Font" pitchFamily="2" charset="0"/>
              </a:rPr>
              <a:t>// John</a:t>
            </a:r>
            <a:endParaRPr lang="en-US">
              <a:latin typeface="RobotoMono Nerd Font" pitchFamily="2" charset="0"/>
            </a:endParaRPr>
          </a:p>
          <a:p>
            <a:pPr>
              <a:lnSpc>
                <a:spcPct val="150000"/>
              </a:lnSpc>
            </a:pPr>
            <a:br>
              <a:rPr lang="en-US">
                <a:latin typeface="RobotoMono Nerd Font" pitchFamily="2" charset="0"/>
              </a:rPr>
            </a:br>
            <a:r>
              <a:rPr lang="en-US">
                <a:solidFill>
                  <a:srgbClr val="267F99"/>
                </a:solidFill>
                <a:latin typeface="RobotoMono Nerd Font" pitchFamily="2" charset="0"/>
              </a:rPr>
              <a:t>List</a:t>
            </a:r>
            <a:r>
              <a:rPr lang="en-US">
                <a:latin typeface="RobotoMono Nerd Font" pitchFamily="2" charset="0"/>
              </a:rPr>
              <a:t>&lt;</a:t>
            </a:r>
            <a:r>
              <a:rPr lang="en-US">
                <a:solidFill>
                  <a:srgbClr val="267F99"/>
                </a:solidFill>
                <a:latin typeface="RobotoMono Nerd Font" pitchFamily="2" charset="0"/>
              </a:rPr>
              <a:t>Invoice</a:t>
            </a:r>
            <a:r>
              <a:rPr lang="en-US">
                <a:latin typeface="RobotoMono Nerd Font" pitchFamily="2" charset="0"/>
              </a:rPr>
              <a:t>&gt; </a:t>
            </a:r>
            <a:r>
              <a:rPr lang="en-US">
                <a:solidFill>
                  <a:srgbClr val="001080"/>
                </a:solidFill>
                <a:latin typeface="RobotoMono Nerd Font" pitchFamily="2" charset="0"/>
              </a:rPr>
              <a:t>invoices</a:t>
            </a:r>
            <a:r>
              <a:rPr lang="en-US">
                <a:latin typeface="RobotoMono Nerd Font" pitchFamily="2" charset="0"/>
              </a:rPr>
              <a:t> = </a:t>
            </a:r>
            <a:r>
              <a:rPr lang="en-US">
                <a:solidFill>
                  <a:srgbClr val="267F99"/>
                </a:solidFill>
                <a:latin typeface="RobotoMono Nerd Font" pitchFamily="2" charset="0"/>
              </a:rPr>
              <a:t>List</a:t>
            </a:r>
            <a:r>
              <a:rPr lang="en-US">
                <a:latin typeface="RobotoMono Nerd Font" pitchFamily="2" charset="0"/>
              </a:rPr>
              <a:t>.</a:t>
            </a:r>
            <a:r>
              <a:rPr lang="en-US">
                <a:solidFill>
                  <a:srgbClr val="795E26"/>
                </a:solidFill>
                <a:latin typeface="RobotoMono Nerd Font" pitchFamily="2" charset="0"/>
              </a:rPr>
              <a:t>of</a:t>
            </a:r>
            <a:r>
              <a:rPr lang="en-US">
                <a:latin typeface="RobotoMono Nerd Font" pitchFamily="2" charset="0"/>
              </a:rPr>
              <a:t>(</a:t>
            </a:r>
          </a:p>
          <a:p>
            <a:pPr>
              <a:lnSpc>
                <a:spcPct val="150000"/>
              </a:lnSpc>
            </a:pPr>
            <a:r>
              <a:rPr lang="en-US">
                <a:solidFill>
                  <a:srgbClr val="AF00DB"/>
                </a:solidFill>
                <a:latin typeface="RobotoMono Nerd Font" pitchFamily="2" charset="0"/>
              </a:rPr>
              <a:t>new</a:t>
            </a:r>
            <a:r>
              <a:rPr lang="en-US">
                <a:latin typeface="RobotoMono Nerd Font" pitchFamily="2" charset="0"/>
              </a:rPr>
              <a:t> </a:t>
            </a:r>
            <a:r>
              <a:rPr lang="en-US">
                <a:solidFill>
                  <a:srgbClr val="795E26"/>
                </a:solidFill>
                <a:latin typeface="RobotoMono Nerd Font" pitchFamily="2" charset="0"/>
              </a:rPr>
              <a:t>Invoice</a:t>
            </a:r>
            <a:r>
              <a:rPr lang="en-US">
                <a:latin typeface="RobotoMono Nerd Font" pitchFamily="2" charset="0"/>
              </a:rPr>
              <a:t>(</a:t>
            </a:r>
            <a:r>
              <a:rPr lang="en-US">
                <a:solidFill>
                  <a:srgbClr val="A31515"/>
                </a:solidFill>
                <a:latin typeface="RobotoMono Nerd Font" pitchFamily="2" charset="0"/>
              </a:rPr>
              <a:t>"A01"</a:t>
            </a:r>
            <a:r>
              <a:rPr lang="en-US">
                <a:latin typeface="RobotoMono Nerd Font" pitchFamily="2" charset="0"/>
              </a:rPr>
              <a:t>, </a:t>
            </a:r>
            <a:r>
              <a:rPr lang="en-US">
                <a:solidFill>
                  <a:srgbClr val="098658"/>
                </a:solidFill>
                <a:latin typeface="RobotoMono Nerd Font" pitchFamily="2" charset="0"/>
              </a:rPr>
              <a:t>200</a:t>
            </a:r>
            <a:r>
              <a:rPr lang="en-US">
                <a:latin typeface="RobotoMono Nerd Font" pitchFamily="2" charset="0"/>
              </a:rPr>
              <a:t>, </a:t>
            </a:r>
            <a:r>
              <a:rPr lang="en-US">
                <a:solidFill>
                  <a:srgbClr val="098658"/>
                </a:solidFill>
                <a:latin typeface="RobotoMono Nerd Font" pitchFamily="2" charset="0"/>
              </a:rPr>
              <a:t>2</a:t>
            </a:r>
            <a:r>
              <a:rPr lang="en-US">
                <a:latin typeface="RobotoMono Nerd Font" pitchFamily="2" charset="0"/>
              </a:rPr>
              <a:t>), </a:t>
            </a:r>
            <a:r>
              <a:rPr lang="en-US">
                <a:solidFill>
                  <a:srgbClr val="008000"/>
                </a:solidFill>
                <a:latin typeface="RobotoMono Nerd Font" pitchFamily="2" charset="0"/>
              </a:rPr>
              <a:t>// 400</a:t>
            </a:r>
            <a:endParaRPr lang="en-US">
              <a:latin typeface="RobotoMono Nerd Font" pitchFamily="2" charset="0"/>
            </a:endParaRPr>
          </a:p>
          <a:p>
            <a:pPr>
              <a:lnSpc>
                <a:spcPct val="150000"/>
              </a:lnSpc>
            </a:pPr>
            <a:r>
              <a:rPr lang="en-US">
                <a:solidFill>
                  <a:srgbClr val="AF00DB"/>
                </a:solidFill>
                <a:latin typeface="RobotoMono Nerd Font" pitchFamily="2" charset="0"/>
              </a:rPr>
              <a:t>new</a:t>
            </a:r>
            <a:r>
              <a:rPr lang="en-US">
                <a:latin typeface="RobotoMono Nerd Font" pitchFamily="2" charset="0"/>
              </a:rPr>
              <a:t> </a:t>
            </a:r>
            <a:r>
              <a:rPr lang="en-US">
                <a:solidFill>
                  <a:srgbClr val="795E26"/>
                </a:solidFill>
                <a:latin typeface="RobotoMono Nerd Font" pitchFamily="2" charset="0"/>
              </a:rPr>
              <a:t>Invoice</a:t>
            </a:r>
            <a:r>
              <a:rPr lang="en-US">
                <a:latin typeface="RobotoMono Nerd Font" pitchFamily="2" charset="0"/>
              </a:rPr>
              <a:t>(</a:t>
            </a:r>
            <a:r>
              <a:rPr lang="en-US">
                <a:solidFill>
                  <a:srgbClr val="A31515"/>
                </a:solidFill>
                <a:latin typeface="RobotoMono Nerd Font" pitchFamily="2" charset="0"/>
              </a:rPr>
              <a:t>"A02"</a:t>
            </a:r>
            <a:r>
              <a:rPr lang="en-US">
                <a:latin typeface="RobotoMono Nerd Font" pitchFamily="2" charset="0"/>
              </a:rPr>
              <a:t>, </a:t>
            </a:r>
            <a:r>
              <a:rPr lang="en-US">
                <a:solidFill>
                  <a:srgbClr val="098658"/>
                </a:solidFill>
                <a:latin typeface="RobotoMono Nerd Font" pitchFamily="2" charset="0"/>
              </a:rPr>
              <a:t>100</a:t>
            </a:r>
            <a:r>
              <a:rPr lang="en-US">
                <a:latin typeface="RobotoMono Nerd Font" pitchFamily="2" charset="0"/>
              </a:rPr>
              <a:t>, </a:t>
            </a:r>
            <a:r>
              <a:rPr lang="en-US">
                <a:solidFill>
                  <a:srgbClr val="098658"/>
                </a:solidFill>
                <a:latin typeface="RobotoMono Nerd Font" pitchFamily="2" charset="0"/>
              </a:rPr>
              <a:t>5</a:t>
            </a:r>
            <a:r>
              <a:rPr lang="en-US">
                <a:latin typeface="RobotoMono Nerd Font" pitchFamily="2" charset="0"/>
              </a:rPr>
              <a:t>), </a:t>
            </a:r>
            <a:r>
              <a:rPr lang="en-US">
                <a:solidFill>
                  <a:srgbClr val="008000"/>
                </a:solidFill>
                <a:latin typeface="RobotoMono Nerd Font" pitchFamily="2" charset="0"/>
              </a:rPr>
              <a:t>// 500</a:t>
            </a:r>
            <a:endParaRPr lang="en-US">
              <a:latin typeface="RobotoMono Nerd Font" pitchFamily="2" charset="0"/>
            </a:endParaRPr>
          </a:p>
          <a:p>
            <a:pPr>
              <a:lnSpc>
                <a:spcPct val="150000"/>
              </a:lnSpc>
            </a:pPr>
            <a:r>
              <a:rPr lang="en-US">
                <a:solidFill>
                  <a:srgbClr val="AF00DB"/>
                </a:solidFill>
                <a:latin typeface="RobotoMono Nerd Font" pitchFamily="2" charset="0"/>
              </a:rPr>
              <a:t>new</a:t>
            </a:r>
            <a:r>
              <a:rPr lang="en-US">
                <a:latin typeface="RobotoMono Nerd Font" pitchFamily="2" charset="0"/>
              </a:rPr>
              <a:t> </a:t>
            </a:r>
            <a:r>
              <a:rPr lang="en-US">
                <a:solidFill>
                  <a:srgbClr val="795E26"/>
                </a:solidFill>
                <a:latin typeface="RobotoMono Nerd Font" pitchFamily="2" charset="0"/>
              </a:rPr>
              <a:t>Invoice</a:t>
            </a:r>
            <a:r>
              <a:rPr lang="en-US">
                <a:latin typeface="RobotoMono Nerd Font" pitchFamily="2" charset="0"/>
              </a:rPr>
              <a:t>(</a:t>
            </a:r>
            <a:r>
              <a:rPr lang="en-US">
                <a:solidFill>
                  <a:srgbClr val="A31515"/>
                </a:solidFill>
                <a:latin typeface="RobotoMono Nerd Font" pitchFamily="2" charset="0"/>
              </a:rPr>
              <a:t>"A03"</a:t>
            </a:r>
            <a:r>
              <a:rPr lang="en-US">
                <a:latin typeface="RobotoMono Nerd Font" pitchFamily="2" charset="0"/>
              </a:rPr>
              <a:t>, </a:t>
            </a:r>
            <a:r>
              <a:rPr lang="en-US">
                <a:solidFill>
                  <a:srgbClr val="098658"/>
                </a:solidFill>
                <a:latin typeface="RobotoMono Nerd Font" pitchFamily="2" charset="0"/>
              </a:rPr>
              <a:t>150</a:t>
            </a:r>
            <a:r>
              <a:rPr lang="en-US">
                <a:latin typeface="RobotoMono Nerd Font" pitchFamily="2" charset="0"/>
              </a:rPr>
              <a:t>, </a:t>
            </a:r>
            <a:r>
              <a:rPr lang="en-US">
                <a:solidFill>
                  <a:srgbClr val="098658"/>
                </a:solidFill>
                <a:latin typeface="RobotoMono Nerd Font" pitchFamily="2" charset="0"/>
              </a:rPr>
              <a:t>2</a:t>
            </a:r>
            <a:r>
              <a:rPr lang="en-US">
                <a:latin typeface="RobotoMono Nerd Font" pitchFamily="2" charset="0"/>
              </a:rPr>
              <a:t>)); </a:t>
            </a:r>
            <a:r>
              <a:rPr lang="en-US">
                <a:solidFill>
                  <a:srgbClr val="008000"/>
                </a:solidFill>
                <a:latin typeface="RobotoMono Nerd Font" pitchFamily="2" charset="0"/>
              </a:rPr>
              <a:t>// 300</a:t>
            </a:r>
            <a:endParaRPr lang="en-US">
              <a:latin typeface="RobotoMono Nerd Font" pitchFamily="2" charset="0"/>
            </a:endParaRPr>
          </a:p>
          <a:p>
            <a:pPr>
              <a:lnSpc>
                <a:spcPct val="150000"/>
              </a:lnSpc>
            </a:pPr>
            <a:r>
              <a:rPr lang="en-US">
                <a:solidFill>
                  <a:srgbClr val="267F99"/>
                </a:solidFill>
                <a:latin typeface="RobotoMono Nerd Font" pitchFamily="2" charset="0"/>
              </a:rPr>
              <a:t>var</a:t>
            </a:r>
            <a:r>
              <a:rPr lang="en-US">
                <a:latin typeface="RobotoMono Nerd Font" pitchFamily="2" charset="0"/>
              </a:rPr>
              <a:t> </a:t>
            </a:r>
            <a:r>
              <a:rPr lang="en-US">
                <a:solidFill>
                  <a:srgbClr val="001080"/>
                </a:solidFill>
                <a:latin typeface="RobotoMono Nerd Font" pitchFamily="2" charset="0"/>
              </a:rPr>
              <a:t>invoice_with_max_price</a:t>
            </a:r>
            <a:r>
              <a:rPr lang="en-US">
                <a:latin typeface="RobotoMono Nerd Font" pitchFamily="2" charset="0"/>
              </a:rPr>
              <a:t> = </a:t>
            </a:r>
            <a:r>
              <a:rPr lang="en-US">
                <a:solidFill>
                  <a:srgbClr val="001080"/>
                </a:solidFill>
                <a:latin typeface="RobotoMono Nerd Font" pitchFamily="2" charset="0"/>
              </a:rPr>
              <a:t>invoices</a:t>
            </a:r>
            <a:r>
              <a:rPr lang="en-US">
                <a:latin typeface="RobotoMono Nerd Font" pitchFamily="2" charset="0"/>
              </a:rPr>
              <a:t>.</a:t>
            </a:r>
            <a:r>
              <a:rPr lang="en-US">
                <a:solidFill>
                  <a:srgbClr val="795E26"/>
                </a:solidFill>
                <a:latin typeface="RobotoMono Nerd Font" pitchFamily="2" charset="0"/>
              </a:rPr>
              <a:t>stream</a:t>
            </a:r>
            <a:r>
              <a:rPr lang="en-US">
                <a:latin typeface="RobotoMono Nerd Font" pitchFamily="2" charset="0"/>
              </a:rPr>
              <a:t>().</a:t>
            </a:r>
            <a:r>
              <a:rPr lang="en-US">
                <a:solidFill>
                  <a:srgbClr val="795E26"/>
                </a:solidFill>
                <a:latin typeface="RobotoMono Nerd Font" pitchFamily="2" charset="0"/>
              </a:rPr>
              <a:t>max</a:t>
            </a:r>
            <a:r>
              <a:rPr lang="en-US">
                <a:latin typeface="RobotoMono Nerd Font" pitchFamily="2" charset="0"/>
              </a:rPr>
              <a:t>(</a:t>
            </a:r>
            <a:r>
              <a:rPr lang="en-US">
                <a:solidFill>
                  <a:srgbClr val="267F99"/>
                </a:solidFill>
                <a:latin typeface="RobotoMono Nerd Font" pitchFamily="2" charset="0"/>
              </a:rPr>
              <a:t>Comparator</a:t>
            </a:r>
            <a:r>
              <a:rPr lang="en-US">
                <a:latin typeface="RobotoMono Nerd Font" pitchFamily="2" charset="0"/>
              </a:rPr>
              <a:t>.</a:t>
            </a:r>
            <a:r>
              <a:rPr lang="en-US">
                <a:solidFill>
                  <a:srgbClr val="795E26"/>
                </a:solidFill>
                <a:latin typeface="RobotoMono Nerd Font" pitchFamily="2" charset="0"/>
              </a:rPr>
              <a:t>comparing</a:t>
            </a:r>
            <a:r>
              <a:rPr lang="en-US">
                <a:latin typeface="RobotoMono Nerd Font" pitchFamily="2" charset="0"/>
              </a:rPr>
              <a:t>(</a:t>
            </a:r>
            <a:r>
              <a:rPr lang="en-US">
                <a:solidFill>
                  <a:srgbClr val="267F99"/>
                </a:solidFill>
                <a:latin typeface="RobotoMono Nerd Font" pitchFamily="2" charset="0"/>
              </a:rPr>
              <a:t>Invoice</a:t>
            </a:r>
            <a:r>
              <a:rPr lang="en-US">
                <a:solidFill>
                  <a:srgbClr val="AF00DB"/>
                </a:solidFill>
                <a:latin typeface="RobotoMono Nerd Font" pitchFamily="2" charset="0"/>
              </a:rPr>
              <a:t>::</a:t>
            </a:r>
            <a:r>
              <a:rPr lang="en-US">
                <a:solidFill>
                  <a:srgbClr val="795E26"/>
                </a:solidFill>
                <a:latin typeface="RobotoMono Nerd Font" pitchFamily="2" charset="0"/>
              </a:rPr>
              <a:t>getPrice</a:t>
            </a:r>
            <a:r>
              <a:rPr lang="en-US">
                <a:latin typeface="RobotoMono Nerd Font" pitchFamily="2" charset="0"/>
              </a:rPr>
              <a:t>));</a:t>
            </a:r>
          </a:p>
          <a:p>
            <a:pPr>
              <a:lnSpc>
                <a:spcPct val="150000"/>
              </a:lnSpc>
            </a:pPr>
            <a:r>
              <a:rPr lang="en-US">
                <a:solidFill>
                  <a:srgbClr val="267F99"/>
                </a:solidFill>
                <a:latin typeface="RobotoMono Nerd Font" pitchFamily="2" charset="0"/>
              </a:rPr>
              <a:t>System</a:t>
            </a:r>
            <a:r>
              <a:rPr lang="en-US">
                <a:latin typeface="RobotoMono Nerd Font" pitchFamily="2" charset="0"/>
              </a:rPr>
              <a:t>.</a:t>
            </a:r>
            <a:r>
              <a:rPr lang="en-US">
                <a:solidFill>
                  <a:srgbClr val="0070C1"/>
                </a:solidFill>
                <a:latin typeface="RobotoMono Nerd Font" pitchFamily="2" charset="0"/>
              </a:rPr>
              <a:t>out</a:t>
            </a:r>
            <a:r>
              <a:rPr lang="en-US">
                <a:latin typeface="RobotoMono Nerd Font" pitchFamily="2" charset="0"/>
              </a:rPr>
              <a:t>.</a:t>
            </a:r>
            <a:r>
              <a:rPr lang="en-US">
                <a:solidFill>
                  <a:srgbClr val="795E26"/>
                </a:solidFill>
                <a:latin typeface="RobotoMono Nerd Font" pitchFamily="2" charset="0"/>
              </a:rPr>
              <a:t>println</a:t>
            </a:r>
            <a:r>
              <a:rPr lang="en-US">
                <a:latin typeface="RobotoMono Nerd Font" pitchFamily="2" charset="0"/>
              </a:rPr>
              <a:t>(</a:t>
            </a:r>
            <a:r>
              <a:rPr lang="en-US">
                <a:solidFill>
                  <a:srgbClr val="001080"/>
                </a:solidFill>
                <a:latin typeface="RobotoMono Nerd Font" pitchFamily="2" charset="0"/>
              </a:rPr>
              <a:t>invoice_with_max_price</a:t>
            </a:r>
            <a:r>
              <a:rPr lang="en-US">
                <a:latin typeface="RobotoMono Nerd Font" pitchFamily="2" charset="0"/>
              </a:rPr>
              <a:t>); </a:t>
            </a:r>
            <a:r>
              <a:rPr lang="en-US">
                <a:solidFill>
                  <a:srgbClr val="008000"/>
                </a:solidFill>
                <a:latin typeface="RobotoMono Nerd Font" pitchFamily="2" charset="0"/>
              </a:rPr>
              <a:t>//BasicStreamTest.Invoice(invoiceNo=A01, price=200, qty=2)</a:t>
            </a:r>
          </a:p>
        </p:txBody>
      </p:sp>
      <p:cxnSp>
        <p:nvCxnSpPr>
          <p:cNvPr id="6" name="Straight Connector 5">
            <a:extLst>
              <a:ext uri="{FF2B5EF4-FFF2-40B4-BE49-F238E27FC236}">
                <a16:creationId xmlns:a16="http://schemas.microsoft.com/office/drawing/2014/main" id="{21B4C83B-64A2-3446-99C6-49210A70999E}"/>
              </a:ext>
            </a:extLst>
          </p:cNvPr>
          <p:cNvCxnSpPr/>
          <p:nvPr/>
        </p:nvCxnSpPr>
        <p:spPr>
          <a:xfrm>
            <a:off x="2326888" y="3984702"/>
            <a:ext cx="4653775"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7677229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E7EC6-D536-0A48-B7AD-BFC1BA001004}"/>
              </a:ext>
            </a:extLst>
          </p:cNvPr>
          <p:cNvSpPr>
            <a:spLocks noGrp="1"/>
          </p:cNvSpPr>
          <p:nvPr>
            <p:ph type="title"/>
          </p:nvPr>
        </p:nvSpPr>
        <p:spPr/>
        <p:txBody>
          <a:bodyPr/>
          <a:lstStyle/>
          <a:p>
            <a:r>
              <a:rPr lang="en-VN"/>
              <a:t>Custom comparator</a:t>
            </a:r>
          </a:p>
        </p:txBody>
      </p:sp>
      <p:sp>
        <p:nvSpPr>
          <p:cNvPr id="4" name="Rectangle 3">
            <a:extLst>
              <a:ext uri="{FF2B5EF4-FFF2-40B4-BE49-F238E27FC236}">
                <a16:creationId xmlns:a16="http://schemas.microsoft.com/office/drawing/2014/main" id="{8BB8F928-0CEE-D745-BFC9-170FCF9A375E}"/>
              </a:ext>
            </a:extLst>
          </p:cNvPr>
          <p:cNvSpPr/>
          <p:nvPr/>
        </p:nvSpPr>
        <p:spPr>
          <a:xfrm>
            <a:off x="0" y="787380"/>
            <a:ext cx="9032487" cy="3915046"/>
          </a:xfrm>
          <a:prstGeom prst="rect">
            <a:avLst/>
          </a:prstGeom>
        </p:spPr>
        <p:txBody>
          <a:bodyPr wrap="square">
            <a:spAutoFit/>
          </a:bodyPr>
          <a:lstStyle/>
          <a:p>
            <a:pPr>
              <a:lnSpc>
                <a:spcPct val="120000"/>
              </a:lnSpc>
            </a:pPr>
            <a:r>
              <a:rPr lang="en-US" sz="1300">
                <a:solidFill>
                  <a:srgbClr val="267F99"/>
                </a:solidFill>
                <a:latin typeface="RobotoMono Nerd Font" pitchFamily="2" charset="0"/>
              </a:rPr>
              <a:t>List</a:t>
            </a:r>
            <a:r>
              <a:rPr lang="en-US" sz="1300">
                <a:latin typeface="RobotoMono Nerd Font" pitchFamily="2" charset="0"/>
              </a:rPr>
              <a:t>&lt;</a:t>
            </a:r>
            <a:r>
              <a:rPr lang="en-US" sz="1300">
                <a:solidFill>
                  <a:srgbClr val="267F99"/>
                </a:solidFill>
                <a:latin typeface="RobotoMono Nerd Font" pitchFamily="2" charset="0"/>
              </a:rPr>
              <a:t>Invoice</a:t>
            </a:r>
            <a:r>
              <a:rPr lang="en-US" sz="1300">
                <a:latin typeface="RobotoMono Nerd Font" pitchFamily="2" charset="0"/>
              </a:rPr>
              <a:t>&gt; </a:t>
            </a:r>
            <a:r>
              <a:rPr lang="en-US" sz="1300">
                <a:solidFill>
                  <a:srgbClr val="001080"/>
                </a:solidFill>
                <a:latin typeface="RobotoMono Nerd Font" pitchFamily="2" charset="0"/>
              </a:rPr>
              <a:t>invoices</a:t>
            </a:r>
            <a:r>
              <a:rPr lang="en-US" sz="1300">
                <a:latin typeface="RobotoMono Nerd Font" pitchFamily="2" charset="0"/>
              </a:rPr>
              <a:t> = </a:t>
            </a:r>
            <a:r>
              <a:rPr lang="en-US" sz="1300">
                <a:solidFill>
                  <a:srgbClr val="267F99"/>
                </a:solidFill>
                <a:latin typeface="RobotoMono Nerd Font" pitchFamily="2" charset="0"/>
              </a:rPr>
              <a:t>List</a:t>
            </a:r>
            <a:r>
              <a:rPr lang="en-US" sz="1300">
                <a:latin typeface="RobotoMono Nerd Font" pitchFamily="2" charset="0"/>
              </a:rPr>
              <a:t>.</a:t>
            </a:r>
            <a:r>
              <a:rPr lang="en-US" sz="1300">
                <a:solidFill>
                  <a:srgbClr val="795E26"/>
                </a:solidFill>
                <a:latin typeface="RobotoMono Nerd Font" pitchFamily="2" charset="0"/>
              </a:rPr>
              <a:t>of</a:t>
            </a:r>
            <a:r>
              <a:rPr lang="en-US" sz="1300">
                <a:latin typeface="RobotoMono Nerd Font" pitchFamily="2" charset="0"/>
              </a:rPr>
              <a:t>(</a:t>
            </a:r>
          </a:p>
          <a:p>
            <a:pPr>
              <a:lnSpc>
                <a:spcPct val="120000"/>
              </a:lnSpc>
            </a:pPr>
            <a:r>
              <a:rPr lang="en-US" sz="1300">
                <a:solidFill>
                  <a:srgbClr val="AF00DB"/>
                </a:solidFill>
                <a:latin typeface="RobotoMono Nerd Font" pitchFamily="2" charset="0"/>
              </a:rPr>
              <a:t>new</a:t>
            </a:r>
            <a:r>
              <a:rPr lang="en-US" sz="1300">
                <a:latin typeface="RobotoMono Nerd Font" pitchFamily="2" charset="0"/>
              </a:rPr>
              <a:t> </a:t>
            </a:r>
            <a:r>
              <a:rPr lang="en-US" sz="1300">
                <a:solidFill>
                  <a:srgbClr val="795E26"/>
                </a:solidFill>
                <a:latin typeface="RobotoMono Nerd Font" pitchFamily="2" charset="0"/>
              </a:rPr>
              <a:t>Invoice</a:t>
            </a:r>
            <a:r>
              <a:rPr lang="en-US" sz="1300">
                <a:latin typeface="RobotoMono Nerd Font" pitchFamily="2" charset="0"/>
              </a:rPr>
              <a:t>(</a:t>
            </a:r>
            <a:r>
              <a:rPr lang="en-US" sz="1300">
                <a:solidFill>
                  <a:srgbClr val="A31515"/>
                </a:solidFill>
                <a:latin typeface="RobotoMono Nerd Font" pitchFamily="2" charset="0"/>
              </a:rPr>
              <a:t>"A01"</a:t>
            </a:r>
            <a:r>
              <a:rPr lang="en-US" sz="1300">
                <a:latin typeface="RobotoMono Nerd Font" pitchFamily="2" charset="0"/>
              </a:rPr>
              <a:t>, </a:t>
            </a:r>
            <a:r>
              <a:rPr lang="en-US" sz="1300">
                <a:solidFill>
                  <a:srgbClr val="098658"/>
                </a:solidFill>
                <a:latin typeface="RobotoMono Nerd Font" pitchFamily="2" charset="0"/>
              </a:rPr>
              <a:t>200</a:t>
            </a:r>
            <a:r>
              <a:rPr lang="en-US" sz="1300">
                <a:latin typeface="RobotoMono Nerd Font" pitchFamily="2" charset="0"/>
              </a:rPr>
              <a:t>, </a:t>
            </a:r>
            <a:r>
              <a:rPr lang="en-US" sz="1300">
                <a:solidFill>
                  <a:srgbClr val="098658"/>
                </a:solidFill>
                <a:latin typeface="RobotoMono Nerd Font" pitchFamily="2" charset="0"/>
              </a:rPr>
              <a:t>2</a:t>
            </a:r>
            <a:r>
              <a:rPr lang="en-US" sz="1300">
                <a:latin typeface="RobotoMono Nerd Font" pitchFamily="2" charset="0"/>
              </a:rPr>
              <a:t>), </a:t>
            </a:r>
            <a:r>
              <a:rPr lang="en-US" sz="1300">
                <a:solidFill>
                  <a:srgbClr val="008000"/>
                </a:solidFill>
                <a:latin typeface="RobotoMono Nerd Font" pitchFamily="2" charset="0"/>
              </a:rPr>
              <a:t>// 400</a:t>
            </a:r>
            <a:endParaRPr lang="en-US" sz="1300">
              <a:latin typeface="RobotoMono Nerd Font" pitchFamily="2" charset="0"/>
            </a:endParaRPr>
          </a:p>
          <a:p>
            <a:pPr>
              <a:lnSpc>
                <a:spcPct val="120000"/>
              </a:lnSpc>
            </a:pPr>
            <a:r>
              <a:rPr lang="en-US" sz="1300">
                <a:solidFill>
                  <a:srgbClr val="AF00DB"/>
                </a:solidFill>
                <a:latin typeface="RobotoMono Nerd Font" pitchFamily="2" charset="0"/>
              </a:rPr>
              <a:t>new</a:t>
            </a:r>
            <a:r>
              <a:rPr lang="en-US" sz="1300">
                <a:latin typeface="RobotoMono Nerd Font" pitchFamily="2" charset="0"/>
              </a:rPr>
              <a:t> </a:t>
            </a:r>
            <a:r>
              <a:rPr lang="en-US" sz="1300">
                <a:solidFill>
                  <a:srgbClr val="795E26"/>
                </a:solidFill>
                <a:latin typeface="RobotoMono Nerd Font" pitchFamily="2" charset="0"/>
              </a:rPr>
              <a:t>Invoice</a:t>
            </a:r>
            <a:r>
              <a:rPr lang="en-US" sz="1300">
                <a:latin typeface="RobotoMono Nerd Font" pitchFamily="2" charset="0"/>
              </a:rPr>
              <a:t>(</a:t>
            </a:r>
            <a:r>
              <a:rPr lang="en-US" sz="1300">
                <a:solidFill>
                  <a:srgbClr val="A31515"/>
                </a:solidFill>
                <a:latin typeface="RobotoMono Nerd Font" pitchFamily="2" charset="0"/>
              </a:rPr>
              <a:t>"A02"</a:t>
            </a:r>
            <a:r>
              <a:rPr lang="en-US" sz="1300">
                <a:latin typeface="RobotoMono Nerd Font" pitchFamily="2" charset="0"/>
              </a:rPr>
              <a:t>, </a:t>
            </a:r>
            <a:r>
              <a:rPr lang="en-US" sz="1300">
                <a:solidFill>
                  <a:srgbClr val="098658"/>
                </a:solidFill>
                <a:latin typeface="RobotoMono Nerd Font" pitchFamily="2" charset="0"/>
              </a:rPr>
              <a:t>100</a:t>
            </a:r>
            <a:r>
              <a:rPr lang="en-US" sz="1300">
                <a:latin typeface="RobotoMono Nerd Font" pitchFamily="2" charset="0"/>
              </a:rPr>
              <a:t>, </a:t>
            </a:r>
            <a:r>
              <a:rPr lang="en-US" sz="1300">
                <a:solidFill>
                  <a:srgbClr val="098658"/>
                </a:solidFill>
                <a:latin typeface="RobotoMono Nerd Font" pitchFamily="2" charset="0"/>
              </a:rPr>
              <a:t>5</a:t>
            </a:r>
            <a:r>
              <a:rPr lang="en-US" sz="1300">
                <a:latin typeface="RobotoMono Nerd Font" pitchFamily="2" charset="0"/>
              </a:rPr>
              <a:t>), </a:t>
            </a:r>
            <a:r>
              <a:rPr lang="en-US" sz="1300">
                <a:solidFill>
                  <a:srgbClr val="008000"/>
                </a:solidFill>
                <a:latin typeface="RobotoMono Nerd Font" pitchFamily="2" charset="0"/>
              </a:rPr>
              <a:t>// 500</a:t>
            </a:r>
            <a:endParaRPr lang="en-US" sz="1300">
              <a:latin typeface="RobotoMono Nerd Font" pitchFamily="2" charset="0"/>
            </a:endParaRPr>
          </a:p>
          <a:p>
            <a:pPr>
              <a:lnSpc>
                <a:spcPct val="120000"/>
              </a:lnSpc>
            </a:pPr>
            <a:r>
              <a:rPr lang="en-US" sz="1300">
                <a:solidFill>
                  <a:srgbClr val="AF00DB"/>
                </a:solidFill>
                <a:latin typeface="RobotoMono Nerd Font" pitchFamily="2" charset="0"/>
              </a:rPr>
              <a:t>new</a:t>
            </a:r>
            <a:r>
              <a:rPr lang="en-US" sz="1300">
                <a:latin typeface="RobotoMono Nerd Font" pitchFamily="2" charset="0"/>
              </a:rPr>
              <a:t> </a:t>
            </a:r>
            <a:r>
              <a:rPr lang="en-US" sz="1300">
                <a:solidFill>
                  <a:srgbClr val="795E26"/>
                </a:solidFill>
                <a:latin typeface="RobotoMono Nerd Font" pitchFamily="2" charset="0"/>
              </a:rPr>
              <a:t>Invoice</a:t>
            </a:r>
            <a:r>
              <a:rPr lang="en-US" sz="1300">
                <a:latin typeface="RobotoMono Nerd Font" pitchFamily="2" charset="0"/>
              </a:rPr>
              <a:t>(</a:t>
            </a:r>
            <a:r>
              <a:rPr lang="en-US" sz="1300">
                <a:solidFill>
                  <a:srgbClr val="A31515"/>
                </a:solidFill>
                <a:latin typeface="RobotoMono Nerd Font" pitchFamily="2" charset="0"/>
              </a:rPr>
              <a:t>"A03"</a:t>
            </a:r>
            <a:r>
              <a:rPr lang="en-US" sz="1300">
                <a:latin typeface="RobotoMono Nerd Font" pitchFamily="2" charset="0"/>
              </a:rPr>
              <a:t>, </a:t>
            </a:r>
            <a:r>
              <a:rPr lang="en-US" sz="1300">
                <a:solidFill>
                  <a:srgbClr val="098658"/>
                </a:solidFill>
                <a:latin typeface="RobotoMono Nerd Font" pitchFamily="2" charset="0"/>
              </a:rPr>
              <a:t>150</a:t>
            </a:r>
            <a:r>
              <a:rPr lang="en-US" sz="1300">
                <a:latin typeface="RobotoMono Nerd Font" pitchFamily="2" charset="0"/>
              </a:rPr>
              <a:t>, </a:t>
            </a:r>
            <a:r>
              <a:rPr lang="en-US" sz="1300">
                <a:solidFill>
                  <a:srgbClr val="098658"/>
                </a:solidFill>
                <a:latin typeface="RobotoMono Nerd Font" pitchFamily="2" charset="0"/>
              </a:rPr>
              <a:t>2</a:t>
            </a:r>
            <a:r>
              <a:rPr lang="en-US" sz="1300">
                <a:latin typeface="RobotoMono Nerd Font" pitchFamily="2" charset="0"/>
              </a:rPr>
              <a:t>)); </a:t>
            </a:r>
            <a:r>
              <a:rPr lang="en-US" sz="1300">
                <a:solidFill>
                  <a:srgbClr val="008000"/>
                </a:solidFill>
                <a:latin typeface="RobotoMono Nerd Font" pitchFamily="2" charset="0"/>
              </a:rPr>
              <a:t>// 300</a:t>
            </a:r>
            <a:endParaRPr lang="en-US" sz="1300">
              <a:latin typeface="RobotoMono Nerd Font" pitchFamily="2" charset="0"/>
            </a:endParaRPr>
          </a:p>
          <a:p>
            <a:pPr>
              <a:lnSpc>
                <a:spcPct val="120000"/>
              </a:lnSpc>
            </a:pPr>
            <a:r>
              <a:rPr lang="en-US" sz="1300">
                <a:solidFill>
                  <a:srgbClr val="267F99"/>
                </a:solidFill>
                <a:latin typeface="RobotoMono Nerd Font" pitchFamily="2" charset="0"/>
              </a:rPr>
              <a:t>Comparator</a:t>
            </a:r>
            <a:r>
              <a:rPr lang="en-US" sz="1300">
                <a:latin typeface="RobotoMono Nerd Font" pitchFamily="2" charset="0"/>
              </a:rPr>
              <a:t>&lt;</a:t>
            </a:r>
            <a:r>
              <a:rPr lang="en-US" sz="1300">
                <a:solidFill>
                  <a:srgbClr val="267F99"/>
                </a:solidFill>
                <a:latin typeface="RobotoMono Nerd Font" pitchFamily="2" charset="0"/>
              </a:rPr>
              <a:t>Invoice</a:t>
            </a:r>
            <a:r>
              <a:rPr lang="en-US" sz="1300">
                <a:latin typeface="RobotoMono Nerd Font" pitchFamily="2" charset="0"/>
              </a:rPr>
              <a:t>&gt; </a:t>
            </a:r>
            <a:r>
              <a:rPr lang="en-US" sz="1300">
                <a:solidFill>
                  <a:srgbClr val="001080"/>
                </a:solidFill>
                <a:latin typeface="RobotoMono Nerd Font" pitchFamily="2" charset="0"/>
              </a:rPr>
              <a:t>compareSubTotal</a:t>
            </a:r>
            <a:r>
              <a:rPr lang="en-US" sz="1300">
                <a:latin typeface="RobotoMono Nerd Font" pitchFamily="2" charset="0"/>
              </a:rPr>
              <a:t> = </a:t>
            </a:r>
            <a:r>
              <a:rPr lang="en-US" sz="1300">
                <a:solidFill>
                  <a:srgbClr val="AF00DB"/>
                </a:solidFill>
                <a:latin typeface="RobotoMono Nerd Font" pitchFamily="2" charset="0"/>
              </a:rPr>
              <a:t>new</a:t>
            </a:r>
            <a:r>
              <a:rPr lang="en-US" sz="1300">
                <a:latin typeface="RobotoMono Nerd Font" pitchFamily="2" charset="0"/>
              </a:rPr>
              <a:t> </a:t>
            </a:r>
            <a:r>
              <a:rPr lang="en-US" sz="1300">
                <a:solidFill>
                  <a:srgbClr val="795E26"/>
                </a:solidFill>
                <a:latin typeface="RobotoMono Nerd Font" pitchFamily="2" charset="0"/>
              </a:rPr>
              <a:t>Comparator</a:t>
            </a:r>
            <a:r>
              <a:rPr lang="en-US" sz="1300">
                <a:latin typeface="RobotoMono Nerd Font" pitchFamily="2" charset="0"/>
              </a:rPr>
              <a:t>&lt;</a:t>
            </a:r>
            <a:r>
              <a:rPr lang="en-US" sz="1300">
                <a:solidFill>
                  <a:srgbClr val="267F99"/>
                </a:solidFill>
                <a:latin typeface="RobotoMono Nerd Font" pitchFamily="2" charset="0"/>
              </a:rPr>
              <a:t>Invoice</a:t>
            </a:r>
            <a:r>
              <a:rPr lang="en-US" sz="1300">
                <a:latin typeface="RobotoMono Nerd Font" pitchFamily="2" charset="0"/>
              </a:rPr>
              <a:t>&gt;() {</a:t>
            </a:r>
          </a:p>
          <a:p>
            <a:pPr>
              <a:lnSpc>
                <a:spcPct val="120000"/>
              </a:lnSpc>
            </a:pPr>
            <a:r>
              <a:rPr lang="en-US" sz="1300">
                <a:solidFill>
                  <a:srgbClr val="0000FF"/>
                </a:solidFill>
                <a:latin typeface="RobotoMono Nerd Font" pitchFamily="2" charset="0"/>
              </a:rPr>
              <a:t> public</a:t>
            </a:r>
            <a:r>
              <a:rPr lang="en-US" sz="1300">
                <a:latin typeface="RobotoMono Nerd Font" pitchFamily="2" charset="0"/>
              </a:rPr>
              <a:t> </a:t>
            </a:r>
            <a:r>
              <a:rPr lang="en-US" sz="1300">
                <a:solidFill>
                  <a:srgbClr val="267F99"/>
                </a:solidFill>
                <a:latin typeface="RobotoMono Nerd Font" pitchFamily="2" charset="0"/>
              </a:rPr>
              <a:t>int</a:t>
            </a:r>
            <a:r>
              <a:rPr lang="en-US" sz="1300">
                <a:latin typeface="RobotoMono Nerd Font" pitchFamily="2" charset="0"/>
              </a:rPr>
              <a:t> </a:t>
            </a:r>
            <a:r>
              <a:rPr lang="en-US" sz="1300">
                <a:solidFill>
                  <a:srgbClr val="795E26"/>
                </a:solidFill>
                <a:latin typeface="RobotoMono Nerd Font" pitchFamily="2" charset="0"/>
              </a:rPr>
              <a:t>compare</a:t>
            </a:r>
            <a:r>
              <a:rPr lang="en-US" sz="1300">
                <a:latin typeface="RobotoMono Nerd Font" pitchFamily="2" charset="0"/>
              </a:rPr>
              <a:t>(</a:t>
            </a:r>
            <a:r>
              <a:rPr lang="en-US" sz="1300">
                <a:solidFill>
                  <a:srgbClr val="267F99"/>
                </a:solidFill>
                <a:latin typeface="RobotoMono Nerd Font" pitchFamily="2" charset="0"/>
              </a:rPr>
              <a:t>Invoice</a:t>
            </a:r>
            <a:r>
              <a:rPr lang="en-US" sz="1300">
                <a:latin typeface="RobotoMono Nerd Font" pitchFamily="2" charset="0"/>
              </a:rPr>
              <a:t> </a:t>
            </a:r>
            <a:r>
              <a:rPr lang="en-US" sz="1300">
                <a:solidFill>
                  <a:srgbClr val="001080"/>
                </a:solidFill>
                <a:latin typeface="RobotoMono Nerd Font" pitchFamily="2" charset="0"/>
              </a:rPr>
              <a:t>inv1</a:t>
            </a:r>
            <a:r>
              <a:rPr lang="en-US" sz="1300">
                <a:latin typeface="RobotoMono Nerd Font" pitchFamily="2" charset="0"/>
              </a:rPr>
              <a:t>, </a:t>
            </a:r>
            <a:r>
              <a:rPr lang="en-US" sz="1300">
                <a:solidFill>
                  <a:srgbClr val="267F99"/>
                </a:solidFill>
                <a:latin typeface="RobotoMono Nerd Font" pitchFamily="2" charset="0"/>
              </a:rPr>
              <a:t>Invoice</a:t>
            </a:r>
            <a:r>
              <a:rPr lang="en-US" sz="1300">
                <a:latin typeface="RobotoMono Nerd Font" pitchFamily="2" charset="0"/>
              </a:rPr>
              <a:t> </a:t>
            </a:r>
            <a:r>
              <a:rPr lang="en-US" sz="1300">
                <a:solidFill>
                  <a:srgbClr val="001080"/>
                </a:solidFill>
                <a:latin typeface="RobotoMono Nerd Font" pitchFamily="2" charset="0"/>
              </a:rPr>
              <a:t>inv2</a:t>
            </a:r>
            <a:r>
              <a:rPr lang="en-US" sz="1300">
                <a:latin typeface="RobotoMono Nerd Font" pitchFamily="2" charset="0"/>
              </a:rPr>
              <a:t>) {</a:t>
            </a:r>
          </a:p>
          <a:p>
            <a:pPr>
              <a:lnSpc>
                <a:spcPct val="120000"/>
              </a:lnSpc>
            </a:pPr>
            <a:r>
              <a:rPr lang="en-US" sz="1300">
                <a:solidFill>
                  <a:srgbClr val="AF00DB"/>
                </a:solidFill>
                <a:latin typeface="RobotoMono Nerd Font" pitchFamily="2" charset="0"/>
              </a:rPr>
              <a:t>  return</a:t>
            </a:r>
            <a:r>
              <a:rPr lang="en-US" sz="1300">
                <a:latin typeface="RobotoMono Nerd Font" pitchFamily="2" charset="0"/>
              </a:rPr>
              <a:t> </a:t>
            </a:r>
            <a:r>
              <a:rPr lang="en-US" sz="1300">
                <a:solidFill>
                  <a:srgbClr val="001080"/>
                </a:solidFill>
                <a:latin typeface="RobotoMono Nerd Font" pitchFamily="2" charset="0"/>
              </a:rPr>
              <a:t>inv1</a:t>
            </a:r>
            <a:r>
              <a:rPr lang="en-US" sz="1300">
                <a:latin typeface="RobotoMono Nerd Font" pitchFamily="2" charset="0"/>
              </a:rPr>
              <a:t>.</a:t>
            </a:r>
            <a:r>
              <a:rPr lang="en-US" sz="1300">
                <a:solidFill>
                  <a:srgbClr val="795E26"/>
                </a:solidFill>
                <a:latin typeface="RobotoMono Nerd Font" pitchFamily="2" charset="0"/>
              </a:rPr>
              <a:t>getPrice</a:t>
            </a:r>
            <a:r>
              <a:rPr lang="en-US" sz="1300">
                <a:latin typeface="RobotoMono Nerd Font" pitchFamily="2" charset="0"/>
              </a:rPr>
              <a:t>() * </a:t>
            </a:r>
            <a:r>
              <a:rPr lang="en-US" sz="1300">
                <a:solidFill>
                  <a:srgbClr val="001080"/>
                </a:solidFill>
                <a:latin typeface="RobotoMono Nerd Font" pitchFamily="2" charset="0"/>
              </a:rPr>
              <a:t>inv1</a:t>
            </a:r>
            <a:r>
              <a:rPr lang="en-US" sz="1300">
                <a:latin typeface="RobotoMono Nerd Font" pitchFamily="2" charset="0"/>
              </a:rPr>
              <a:t>.</a:t>
            </a:r>
            <a:r>
              <a:rPr lang="en-US" sz="1300">
                <a:solidFill>
                  <a:srgbClr val="795E26"/>
                </a:solidFill>
                <a:latin typeface="RobotoMono Nerd Font" pitchFamily="2" charset="0"/>
              </a:rPr>
              <a:t>getQty</a:t>
            </a:r>
            <a:r>
              <a:rPr lang="en-US" sz="1300">
                <a:latin typeface="RobotoMono Nerd Font" pitchFamily="2" charset="0"/>
              </a:rPr>
              <a:t>() - </a:t>
            </a:r>
            <a:r>
              <a:rPr lang="en-US" sz="1300">
                <a:solidFill>
                  <a:srgbClr val="001080"/>
                </a:solidFill>
                <a:latin typeface="RobotoMono Nerd Font" pitchFamily="2" charset="0"/>
              </a:rPr>
              <a:t>inv2</a:t>
            </a:r>
            <a:r>
              <a:rPr lang="en-US" sz="1300">
                <a:latin typeface="RobotoMono Nerd Font" pitchFamily="2" charset="0"/>
              </a:rPr>
              <a:t>.</a:t>
            </a:r>
            <a:r>
              <a:rPr lang="en-US" sz="1300">
                <a:solidFill>
                  <a:srgbClr val="795E26"/>
                </a:solidFill>
                <a:latin typeface="RobotoMono Nerd Font" pitchFamily="2" charset="0"/>
              </a:rPr>
              <a:t>getPrice</a:t>
            </a:r>
            <a:r>
              <a:rPr lang="en-US" sz="1300">
                <a:latin typeface="RobotoMono Nerd Font" pitchFamily="2" charset="0"/>
              </a:rPr>
              <a:t>() * </a:t>
            </a:r>
            <a:r>
              <a:rPr lang="en-US" sz="1300">
                <a:solidFill>
                  <a:srgbClr val="001080"/>
                </a:solidFill>
                <a:latin typeface="RobotoMono Nerd Font" pitchFamily="2" charset="0"/>
              </a:rPr>
              <a:t>inv2</a:t>
            </a:r>
            <a:r>
              <a:rPr lang="en-US" sz="1300">
                <a:latin typeface="RobotoMono Nerd Font" pitchFamily="2" charset="0"/>
              </a:rPr>
              <a:t>.</a:t>
            </a:r>
            <a:r>
              <a:rPr lang="en-US" sz="1300">
                <a:solidFill>
                  <a:srgbClr val="795E26"/>
                </a:solidFill>
                <a:latin typeface="RobotoMono Nerd Font" pitchFamily="2" charset="0"/>
              </a:rPr>
              <a:t>getQty</a:t>
            </a:r>
            <a:r>
              <a:rPr lang="en-US" sz="1300">
                <a:latin typeface="RobotoMono Nerd Font" pitchFamily="2" charset="0"/>
              </a:rPr>
              <a:t>();</a:t>
            </a:r>
          </a:p>
          <a:p>
            <a:pPr>
              <a:lnSpc>
                <a:spcPct val="120000"/>
              </a:lnSpc>
            </a:pPr>
            <a:r>
              <a:rPr lang="en-US" sz="1300">
                <a:latin typeface="RobotoMono Nerd Font" pitchFamily="2" charset="0"/>
              </a:rPr>
              <a:t> }</a:t>
            </a:r>
          </a:p>
          <a:p>
            <a:pPr>
              <a:lnSpc>
                <a:spcPct val="120000"/>
              </a:lnSpc>
            </a:pPr>
            <a:r>
              <a:rPr lang="en-US" sz="1300">
                <a:latin typeface="RobotoMono Nerd Font" pitchFamily="2" charset="0"/>
              </a:rPr>
              <a:t>};</a:t>
            </a:r>
          </a:p>
          <a:p>
            <a:pPr>
              <a:lnSpc>
                <a:spcPct val="120000"/>
              </a:lnSpc>
            </a:pPr>
            <a:r>
              <a:rPr lang="en-US" sz="1300">
                <a:solidFill>
                  <a:srgbClr val="267F99"/>
                </a:solidFill>
                <a:latin typeface="RobotoMono Nerd Font" pitchFamily="2" charset="0"/>
              </a:rPr>
              <a:t>var</a:t>
            </a:r>
            <a:r>
              <a:rPr lang="en-US" sz="1300">
                <a:latin typeface="RobotoMono Nerd Font" pitchFamily="2" charset="0"/>
              </a:rPr>
              <a:t> </a:t>
            </a:r>
            <a:r>
              <a:rPr lang="en-US" sz="1300">
                <a:solidFill>
                  <a:srgbClr val="001080"/>
                </a:solidFill>
                <a:latin typeface="RobotoMono Nerd Font" pitchFamily="2" charset="0"/>
              </a:rPr>
              <a:t>invoice_with_max_subtotal</a:t>
            </a:r>
            <a:r>
              <a:rPr lang="en-US" sz="1300">
                <a:latin typeface="RobotoMono Nerd Font" pitchFamily="2" charset="0"/>
              </a:rPr>
              <a:t> = </a:t>
            </a:r>
            <a:r>
              <a:rPr lang="en-US" sz="1300">
                <a:solidFill>
                  <a:srgbClr val="001080"/>
                </a:solidFill>
                <a:latin typeface="RobotoMono Nerd Font" pitchFamily="2" charset="0"/>
              </a:rPr>
              <a:t>invoices</a:t>
            </a:r>
            <a:r>
              <a:rPr lang="en-US" sz="1300">
                <a:latin typeface="RobotoMono Nerd Font" pitchFamily="2" charset="0"/>
              </a:rPr>
              <a:t>.</a:t>
            </a:r>
            <a:r>
              <a:rPr lang="en-US" sz="1300">
                <a:solidFill>
                  <a:srgbClr val="795E26"/>
                </a:solidFill>
                <a:latin typeface="RobotoMono Nerd Font" pitchFamily="2" charset="0"/>
              </a:rPr>
              <a:t>stream</a:t>
            </a:r>
            <a:r>
              <a:rPr lang="en-US" sz="1300">
                <a:latin typeface="RobotoMono Nerd Font" pitchFamily="2" charset="0"/>
              </a:rPr>
              <a:t>().</a:t>
            </a:r>
            <a:r>
              <a:rPr lang="en-US" sz="1300">
                <a:solidFill>
                  <a:srgbClr val="795E26"/>
                </a:solidFill>
                <a:latin typeface="RobotoMono Nerd Font" pitchFamily="2" charset="0"/>
              </a:rPr>
              <a:t>max</a:t>
            </a:r>
            <a:r>
              <a:rPr lang="en-US" sz="1300">
                <a:latin typeface="RobotoMono Nerd Font" pitchFamily="2" charset="0"/>
              </a:rPr>
              <a:t>(</a:t>
            </a:r>
            <a:r>
              <a:rPr lang="en-US" sz="1300">
                <a:solidFill>
                  <a:srgbClr val="001080"/>
                </a:solidFill>
                <a:latin typeface="RobotoMono Nerd Font" pitchFamily="2" charset="0"/>
              </a:rPr>
              <a:t>compareSubTotal</a:t>
            </a:r>
            <a:r>
              <a:rPr lang="en-US" sz="1300">
                <a:latin typeface="RobotoMono Nerd Font" pitchFamily="2" charset="0"/>
              </a:rPr>
              <a:t>);</a:t>
            </a:r>
          </a:p>
          <a:p>
            <a:pPr>
              <a:lnSpc>
                <a:spcPct val="120000"/>
              </a:lnSpc>
            </a:pPr>
            <a:r>
              <a:rPr lang="en-US" sz="1300">
                <a:solidFill>
                  <a:srgbClr val="267F99"/>
                </a:solidFill>
                <a:latin typeface="RobotoMono Nerd Font" pitchFamily="2" charset="0"/>
              </a:rPr>
              <a:t>System</a:t>
            </a:r>
            <a:r>
              <a:rPr lang="en-US" sz="1300">
                <a:latin typeface="RobotoMono Nerd Font" pitchFamily="2" charset="0"/>
              </a:rPr>
              <a:t>.</a:t>
            </a:r>
            <a:r>
              <a:rPr lang="en-US" sz="1300">
                <a:solidFill>
                  <a:srgbClr val="0070C1"/>
                </a:solidFill>
                <a:latin typeface="RobotoMono Nerd Font" pitchFamily="2" charset="0"/>
              </a:rPr>
              <a:t>out</a:t>
            </a:r>
            <a:r>
              <a:rPr lang="en-US" sz="1300">
                <a:latin typeface="RobotoMono Nerd Font" pitchFamily="2" charset="0"/>
              </a:rPr>
              <a:t>.</a:t>
            </a:r>
            <a:r>
              <a:rPr lang="en-US" sz="1300">
                <a:solidFill>
                  <a:srgbClr val="795E26"/>
                </a:solidFill>
                <a:latin typeface="RobotoMono Nerd Font" pitchFamily="2" charset="0"/>
              </a:rPr>
              <a:t>println</a:t>
            </a:r>
            <a:r>
              <a:rPr lang="en-US" sz="1300">
                <a:latin typeface="RobotoMono Nerd Font" pitchFamily="2" charset="0"/>
              </a:rPr>
              <a:t>(</a:t>
            </a:r>
            <a:r>
              <a:rPr lang="en-US" sz="1300">
                <a:solidFill>
                  <a:srgbClr val="001080"/>
                </a:solidFill>
                <a:latin typeface="RobotoMono Nerd Font" pitchFamily="2" charset="0"/>
              </a:rPr>
              <a:t>invoice_with_max_subtotal</a:t>
            </a:r>
            <a:r>
              <a:rPr lang="en-US" sz="1300">
                <a:latin typeface="RobotoMono Nerd Font" pitchFamily="2" charset="0"/>
              </a:rPr>
              <a:t>);</a:t>
            </a:r>
          </a:p>
          <a:p>
            <a:pPr>
              <a:lnSpc>
                <a:spcPct val="120000"/>
              </a:lnSpc>
            </a:pPr>
            <a:br>
              <a:rPr lang="en-US" sz="1300">
                <a:latin typeface="RobotoMono Nerd Font" pitchFamily="2" charset="0"/>
              </a:rPr>
            </a:br>
            <a:r>
              <a:rPr lang="en-US" sz="1300">
                <a:solidFill>
                  <a:srgbClr val="008000"/>
                </a:solidFill>
                <a:latin typeface="RobotoMono Nerd Font" pitchFamily="2" charset="0"/>
              </a:rPr>
              <a:t>//Cách viết tắt</a:t>
            </a:r>
            <a:endParaRPr lang="en-US" sz="1300">
              <a:latin typeface="RobotoMono Nerd Font" pitchFamily="2" charset="0"/>
            </a:endParaRPr>
          </a:p>
          <a:p>
            <a:pPr>
              <a:lnSpc>
                <a:spcPct val="120000"/>
              </a:lnSpc>
            </a:pPr>
            <a:r>
              <a:rPr lang="en-US" sz="1300">
                <a:solidFill>
                  <a:srgbClr val="267F99"/>
                </a:solidFill>
                <a:latin typeface="RobotoMono Nerd Font" pitchFamily="2" charset="0"/>
              </a:rPr>
              <a:t>var</a:t>
            </a:r>
            <a:r>
              <a:rPr lang="en-US" sz="1300">
                <a:latin typeface="RobotoMono Nerd Font" pitchFamily="2" charset="0"/>
              </a:rPr>
              <a:t> </a:t>
            </a:r>
            <a:r>
              <a:rPr lang="en-US" sz="1300">
                <a:solidFill>
                  <a:srgbClr val="001080"/>
                </a:solidFill>
                <a:latin typeface="RobotoMono Nerd Font" pitchFamily="2" charset="0"/>
              </a:rPr>
              <a:t>invoice_with_max_subtotal2</a:t>
            </a:r>
            <a:r>
              <a:rPr lang="en-US" sz="1300">
                <a:latin typeface="RobotoMono Nerd Font" pitchFamily="2" charset="0"/>
              </a:rPr>
              <a:t> = </a:t>
            </a:r>
            <a:r>
              <a:rPr lang="en-US" sz="1300">
                <a:solidFill>
                  <a:srgbClr val="001080"/>
                </a:solidFill>
                <a:latin typeface="RobotoMono Nerd Font" pitchFamily="2" charset="0"/>
              </a:rPr>
              <a:t>invoices</a:t>
            </a:r>
            <a:r>
              <a:rPr lang="en-US" sz="1300">
                <a:latin typeface="RobotoMono Nerd Font" pitchFamily="2" charset="0"/>
              </a:rPr>
              <a:t>.</a:t>
            </a:r>
            <a:r>
              <a:rPr lang="en-US" sz="1300">
                <a:solidFill>
                  <a:srgbClr val="795E26"/>
                </a:solidFill>
                <a:latin typeface="RobotoMono Nerd Font" pitchFamily="2" charset="0"/>
              </a:rPr>
              <a:t>stream</a:t>
            </a:r>
            <a:r>
              <a:rPr lang="en-US" sz="1300">
                <a:latin typeface="RobotoMono Nerd Font" pitchFamily="2" charset="0"/>
              </a:rPr>
              <a:t>()</a:t>
            </a:r>
          </a:p>
          <a:p>
            <a:pPr>
              <a:lnSpc>
                <a:spcPct val="120000"/>
              </a:lnSpc>
            </a:pPr>
            <a:r>
              <a:rPr lang="en-US" sz="1300">
                <a:latin typeface="RobotoMono Nerd Font" pitchFamily="2" charset="0"/>
              </a:rPr>
              <a:t>.</a:t>
            </a:r>
            <a:r>
              <a:rPr lang="en-US" sz="1300">
                <a:solidFill>
                  <a:srgbClr val="795E26"/>
                </a:solidFill>
                <a:latin typeface="RobotoMono Nerd Font" pitchFamily="2" charset="0"/>
              </a:rPr>
              <a:t>max</a:t>
            </a:r>
            <a:r>
              <a:rPr lang="en-US" sz="1300">
                <a:latin typeface="RobotoMono Nerd Font" pitchFamily="2" charset="0"/>
              </a:rPr>
              <a:t>((</a:t>
            </a:r>
            <a:r>
              <a:rPr lang="en-US" sz="1300">
                <a:solidFill>
                  <a:srgbClr val="001080"/>
                </a:solidFill>
                <a:latin typeface="RobotoMono Nerd Font" pitchFamily="2" charset="0"/>
              </a:rPr>
              <a:t>inv1</a:t>
            </a:r>
            <a:r>
              <a:rPr lang="en-US" sz="1300">
                <a:latin typeface="RobotoMono Nerd Font" pitchFamily="2" charset="0"/>
              </a:rPr>
              <a:t>, </a:t>
            </a:r>
            <a:r>
              <a:rPr lang="en-US" sz="1300">
                <a:solidFill>
                  <a:srgbClr val="001080"/>
                </a:solidFill>
                <a:latin typeface="RobotoMono Nerd Font" pitchFamily="2" charset="0"/>
              </a:rPr>
              <a:t>inv2</a:t>
            </a:r>
            <a:r>
              <a:rPr lang="en-US" sz="1300">
                <a:latin typeface="RobotoMono Nerd Font" pitchFamily="2" charset="0"/>
              </a:rPr>
              <a:t>) </a:t>
            </a:r>
            <a:r>
              <a:rPr lang="en-US" sz="1300">
                <a:solidFill>
                  <a:srgbClr val="0000FF"/>
                </a:solidFill>
                <a:latin typeface="RobotoMono Nerd Font" pitchFamily="2" charset="0"/>
              </a:rPr>
              <a:t>-&gt;</a:t>
            </a:r>
            <a:r>
              <a:rPr lang="en-US" sz="1300">
                <a:latin typeface="RobotoMono Nerd Font" pitchFamily="2" charset="0"/>
              </a:rPr>
              <a:t> </a:t>
            </a:r>
            <a:r>
              <a:rPr lang="en-US" sz="1300">
                <a:solidFill>
                  <a:srgbClr val="001080"/>
                </a:solidFill>
                <a:latin typeface="RobotoMono Nerd Font" pitchFamily="2" charset="0"/>
              </a:rPr>
              <a:t>inv1</a:t>
            </a:r>
            <a:r>
              <a:rPr lang="en-US" sz="1300">
                <a:latin typeface="RobotoMono Nerd Font" pitchFamily="2" charset="0"/>
              </a:rPr>
              <a:t>.</a:t>
            </a:r>
            <a:r>
              <a:rPr lang="en-US" sz="1300">
                <a:solidFill>
                  <a:srgbClr val="795E26"/>
                </a:solidFill>
                <a:latin typeface="RobotoMono Nerd Font" pitchFamily="2" charset="0"/>
              </a:rPr>
              <a:t>getPrice</a:t>
            </a:r>
            <a:r>
              <a:rPr lang="en-US" sz="1300">
                <a:latin typeface="RobotoMono Nerd Font" pitchFamily="2" charset="0"/>
              </a:rPr>
              <a:t>() * </a:t>
            </a:r>
            <a:r>
              <a:rPr lang="en-US" sz="1300">
                <a:solidFill>
                  <a:srgbClr val="001080"/>
                </a:solidFill>
                <a:latin typeface="RobotoMono Nerd Font" pitchFamily="2" charset="0"/>
              </a:rPr>
              <a:t>inv1</a:t>
            </a:r>
            <a:r>
              <a:rPr lang="en-US" sz="1300">
                <a:latin typeface="RobotoMono Nerd Font" pitchFamily="2" charset="0"/>
              </a:rPr>
              <a:t>.</a:t>
            </a:r>
            <a:r>
              <a:rPr lang="en-US" sz="1300">
                <a:solidFill>
                  <a:srgbClr val="795E26"/>
                </a:solidFill>
                <a:latin typeface="RobotoMono Nerd Font" pitchFamily="2" charset="0"/>
              </a:rPr>
              <a:t>getQty</a:t>
            </a:r>
            <a:r>
              <a:rPr lang="en-US" sz="1300">
                <a:latin typeface="RobotoMono Nerd Font" pitchFamily="2" charset="0"/>
              </a:rPr>
              <a:t>() - </a:t>
            </a:r>
            <a:r>
              <a:rPr lang="en-US" sz="1300">
                <a:solidFill>
                  <a:srgbClr val="001080"/>
                </a:solidFill>
                <a:latin typeface="RobotoMono Nerd Font" pitchFamily="2" charset="0"/>
              </a:rPr>
              <a:t>inv2</a:t>
            </a:r>
            <a:r>
              <a:rPr lang="en-US" sz="1300">
                <a:latin typeface="RobotoMono Nerd Font" pitchFamily="2" charset="0"/>
              </a:rPr>
              <a:t>.</a:t>
            </a:r>
            <a:r>
              <a:rPr lang="en-US" sz="1300">
                <a:solidFill>
                  <a:srgbClr val="795E26"/>
                </a:solidFill>
                <a:latin typeface="RobotoMono Nerd Font" pitchFamily="2" charset="0"/>
              </a:rPr>
              <a:t>getPrice</a:t>
            </a:r>
            <a:r>
              <a:rPr lang="en-US" sz="1300">
                <a:latin typeface="RobotoMono Nerd Font" pitchFamily="2" charset="0"/>
              </a:rPr>
              <a:t>() * </a:t>
            </a:r>
            <a:r>
              <a:rPr lang="en-US" sz="1300">
                <a:solidFill>
                  <a:srgbClr val="001080"/>
                </a:solidFill>
                <a:latin typeface="RobotoMono Nerd Font" pitchFamily="2" charset="0"/>
              </a:rPr>
              <a:t>inv2</a:t>
            </a:r>
            <a:r>
              <a:rPr lang="en-US" sz="1300">
                <a:latin typeface="RobotoMono Nerd Font" pitchFamily="2" charset="0"/>
              </a:rPr>
              <a:t>.</a:t>
            </a:r>
            <a:r>
              <a:rPr lang="en-US" sz="1300">
                <a:solidFill>
                  <a:srgbClr val="795E26"/>
                </a:solidFill>
                <a:latin typeface="RobotoMono Nerd Font" pitchFamily="2" charset="0"/>
              </a:rPr>
              <a:t>getQty</a:t>
            </a:r>
            <a:r>
              <a:rPr lang="en-US" sz="1300">
                <a:latin typeface="RobotoMono Nerd Font" pitchFamily="2" charset="0"/>
              </a:rPr>
              <a:t>());</a:t>
            </a:r>
          </a:p>
          <a:p>
            <a:pPr>
              <a:lnSpc>
                <a:spcPct val="120000"/>
              </a:lnSpc>
            </a:pPr>
            <a:r>
              <a:rPr lang="en-US" sz="1300">
                <a:solidFill>
                  <a:srgbClr val="267F99"/>
                </a:solidFill>
                <a:latin typeface="RobotoMono Nerd Font" pitchFamily="2" charset="0"/>
              </a:rPr>
              <a:t>System</a:t>
            </a:r>
            <a:r>
              <a:rPr lang="en-US" sz="1300">
                <a:latin typeface="RobotoMono Nerd Font" pitchFamily="2" charset="0"/>
              </a:rPr>
              <a:t>.</a:t>
            </a:r>
            <a:r>
              <a:rPr lang="en-US" sz="1300">
                <a:solidFill>
                  <a:srgbClr val="0070C1"/>
                </a:solidFill>
                <a:latin typeface="RobotoMono Nerd Font" pitchFamily="2" charset="0"/>
              </a:rPr>
              <a:t>out</a:t>
            </a:r>
            <a:r>
              <a:rPr lang="en-US" sz="1300">
                <a:latin typeface="RobotoMono Nerd Font" pitchFamily="2" charset="0"/>
              </a:rPr>
              <a:t>.</a:t>
            </a:r>
            <a:r>
              <a:rPr lang="en-US" sz="1300">
                <a:solidFill>
                  <a:srgbClr val="795E26"/>
                </a:solidFill>
                <a:latin typeface="RobotoMono Nerd Font" pitchFamily="2" charset="0"/>
              </a:rPr>
              <a:t>println</a:t>
            </a:r>
            <a:r>
              <a:rPr lang="en-US" sz="1300">
                <a:latin typeface="RobotoMono Nerd Font" pitchFamily="2" charset="0"/>
              </a:rPr>
              <a:t>(</a:t>
            </a:r>
            <a:r>
              <a:rPr lang="en-US" sz="1300">
                <a:solidFill>
                  <a:srgbClr val="001080"/>
                </a:solidFill>
                <a:latin typeface="RobotoMono Nerd Font" pitchFamily="2" charset="0"/>
              </a:rPr>
              <a:t>invoice_with_max_subtotal2</a:t>
            </a:r>
            <a:r>
              <a:rPr lang="en-US" sz="1300">
                <a:latin typeface="RobotoMono Nerd Font" pitchFamily="2" charset="0"/>
              </a:rPr>
              <a:t>);</a:t>
            </a:r>
          </a:p>
        </p:txBody>
      </p:sp>
    </p:spTree>
    <p:extLst>
      <p:ext uri="{BB962C8B-B14F-4D97-AF65-F5344CB8AC3E}">
        <p14:creationId xmlns:p14="http://schemas.microsoft.com/office/powerpoint/2010/main" val="393556452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B3EF07C-6FA4-4945-8343-77C6380F87DF}"/>
              </a:ext>
            </a:extLst>
          </p:cNvPr>
          <p:cNvSpPr/>
          <p:nvPr/>
        </p:nvSpPr>
        <p:spPr>
          <a:xfrm>
            <a:off x="163552" y="2185271"/>
            <a:ext cx="8184995" cy="1365246"/>
          </a:xfrm>
          <a:prstGeom prst="rect">
            <a:avLst/>
          </a:prstGeom>
        </p:spPr>
        <p:txBody>
          <a:bodyPr wrap="square">
            <a:spAutoFit/>
          </a:bodyPr>
          <a:lstStyle/>
          <a:p>
            <a:pPr>
              <a:lnSpc>
                <a:spcPct val="120000"/>
              </a:lnSpc>
            </a:pPr>
            <a:r>
              <a:rPr lang="en-US">
                <a:solidFill>
                  <a:srgbClr val="267F99"/>
                </a:solidFill>
                <a:latin typeface="RobotoMono Nerd Font" pitchFamily="2" charset="0"/>
              </a:rPr>
              <a:t>Comparator</a:t>
            </a:r>
            <a:r>
              <a:rPr lang="en-US">
                <a:latin typeface="RobotoMono Nerd Font" pitchFamily="2" charset="0"/>
              </a:rPr>
              <a:t>&lt;</a:t>
            </a:r>
            <a:r>
              <a:rPr lang="en-US">
                <a:solidFill>
                  <a:srgbClr val="267F99"/>
                </a:solidFill>
                <a:latin typeface="RobotoMono Nerd Font" pitchFamily="2" charset="0"/>
              </a:rPr>
              <a:t>Invoice</a:t>
            </a:r>
            <a:r>
              <a:rPr lang="en-US">
                <a:latin typeface="RobotoMono Nerd Font" pitchFamily="2" charset="0"/>
              </a:rPr>
              <a:t>&gt; </a:t>
            </a:r>
            <a:r>
              <a:rPr lang="en-US">
                <a:solidFill>
                  <a:srgbClr val="001080"/>
                </a:solidFill>
                <a:latin typeface="RobotoMono Nerd Font" pitchFamily="2" charset="0"/>
              </a:rPr>
              <a:t>compareSubTotal</a:t>
            </a:r>
            <a:r>
              <a:rPr lang="en-US">
                <a:latin typeface="RobotoMono Nerd Font" pitchFamily="2" charset="0"/>
              </a:rPr>
              <a:t> = </a:t>
            </a:r>
            <a:r>
              <a:rPr lang="en-US">
                <a:solidFill>
                  <a:srgbClr val="AF00DB"/>
                </a:solidFill>
                <a:latin typeface="RobotoMono Nerd Font" pitchFamily="2" charset="0"/>
              </a:rPr>
              <a:t>new</a:t>
            </a:r>
            <a:r>
              <a:rPr lang="en-US">
                <a:latin typeface="RobotoMono Nerd Font" pitchFamily="2" charset="0"/>
              </a:rPr>
              <a:t> </a:t>
            </a:r>
            <a:r>
              <a:rPr lang="en-US">
                <a:solidFill>
                  <a:srgbClr val="795E26"/>
                </a:solidFill>
                <a:latin typeface="RobotoMono Nerd Font" pitchFamily="2" charset="0"/>
              </a:rPr>
              <a:t>Comparator</a:t>
            </a:r>
            <a:r>
              <a:rPr lang="en-US">
                <a:latin typeface="RobotoMono Nerd Font" pitchFamily="2" charset="0"/>
              </a:rPr>
              <a:t>&lt;</a:t>
            </a:r>
            <a:r>
              <a:rPr lang="en-US">
                <a:solidFill>
                  <a:srgbClr val="267F99"/>
                </a:solidFill>
                <a:latin typeface="RobotoMono Nerd Font" pitchFamily="2" charset="0"/>
              </a:rPr>
              <a:t>Invoice</a:t>
            </a:r>
            <a:r>
              <a:rPr lang="en-US">
                <a:latin typeface="RobotoMono Nerd Font" pitchFamily="2" charset="0"/>
              </a:rPr>
              <a:t>&gt;() {</a:t>
            </a:r>
          </a:p>
          <a:p>
            <a:pPr>
              <a:lnSpc>
                <a:spcPct val="120000"/>
              </a:lnSpc>
            </a:pPr>
            <a:r>
              <a:rPr lang="en-US">
                <a:solidFill>
                  <a:srgbClr val="0000FF"/>
                </a:solidFill>
                <a:latin typeface="RobotoMono Nerd Font" pitchFamily="2" charset="0"/>
              </a:rPr>
              <a:t> public</a:t>
            </a:r>
            <a:r>
              <a:rPr lang="en-US">
                <a:latin typeface="RobotoMono Nerd Font" pitchFamily="2" charset="0"/>
              </a:rPr>
              <a:t> </a:t>
            </a:r>
            <a:r>
              <a:rPr lang="en-US">
                <a:solidFill>
                  <a:srgbClr val="267F99"/>
                </a:solidFill>
                <a:latin typeface="RobotoMono Nerd Font" pitchFamily="2" charset="0"/>
              </a:rPr>
              <a:t>int</a:t>
            </a:r>
            <a:r>
              <a:rPr lang="en-US">
                <a:latin typeface="RobotoMono Nerd Font" pitchFamily="2" charset="0"/>
              </a:rPr>
              <a:t> </a:t>
            </a:r>
            <a:r>
              <a:rPr lang="en-US">
                <a:solidFill>
                  <a:srgbClr val="795E26"/>
                </a:solidFill>
                <a:latin typeface="RobotoMono Nerd Font" pitchFamily="2" charset="0"/>
              </a:rPr>
              <a:t>compare</a:t>
            </a:r>
            <a:r>
              <a:rPr lang="en-US">
                <a:latin typeface="RobotoMono Nerd Font" pitchFamily="2" charset="0"/>
              </a:rPr>
              <a:t>(</a:t>
            </a:r>
            <a:r>
              <a:rPr lang="en-US">
                <a:solidFill>
                  <a:srgbClr val="267F99"/>
                </a:solidFill>
                <a:latin typeface="RobotoMono Nerd Font" pitchFamily="2" charset="0"/>
              </a:rPr>
              <a:t>Invoice</a:t>
            </a:r>
            <a:r>
              <a:rPr lang="en-US">
                <a:latin typeface="RobotoMono Nerd Font" pitchFamily="2" charset="0"/>
              </a:rPr>
              <a:t> </a:t>
            </a:r>
            <a:r>
              <a:rPr lang="en-US">
                <a:solidFill>
                  <a:srgbClr val="001080"/>
                </a:solidFill>
                <a:latin typeface="RobotoMono Nerd Font" pitchFamily="2" charset="0"/>
              </a:rPr>
              <a:t>inv1</a:t>
            </a:r>
            <a:r>
              <a:rPr lang="en-US">
                <a:latin typeface="RobotoMono Nerd Font" pitchFamily="2" charset="0"/>
              </a:rPr>
              <a:t>, </a:t>
            </a:r>
            <a:r>
              <a:rPr lang="en-US">
                <a:solidFill>
                  <a:srgbClr val="267F99"/>
                </a:solidFill>
                <a:latin typeface="RobotoMono Nerd Font" pitchFamily="2" charset="0"/>
              </a:rPr>
              <a:t>Invoice</a:t>
            </a:r>
            <a:r>
              <a:rPr lang="en-US">
                <a:latin typeface="RobotoMono Nerd Font" pitchFamily="2" charset="0"/>
              </a:rPr>
              <a:t> </a:t>
            </a:r>
            <a:r>
              <a:rPr lang="en-US">
                <a:solidFill>
                  <a:srgbClr val="001080"/>
                </a:solidFill>
                <a:latin typeface="RobotoMono Nerd Font" pitchFamily="2" charset="0"/>
              </a:rPr>
              <a:t>inv2</a:t>
            </a:r>
            <a:r>
              <a:rPr lang="en-US">
                <a:latin typeface="RobotoMono Nerd Font" pitchFamily="2" charset="0"/>
              </a:rPr>
              <a:t>) {</a:t>
            </a:r>
          </a:p>
          <a:p>
            <a:pPr>
              <a:lnSpc>
                <a:spcPct val="120000"/>
              </a:lnSpc>
            </a:pPr>
            <a:r>
              <a:rPr lang="en-US">
                <a:solidFill>
                  <a:srgbClr val="AF00DB"/>
                </a:solidFill>
                <a:latin typeface="RobotoMono Nerd Font" pitchFamily="2" charset="0"/>
              </a:rPr>
              <a:t>  return</a:t>
            </a:r>
            <a:r>
              <a:rPr lang="en-US">
                <a:latin typeface="RobotoMono Nerd Font" pitchFamily="2" charset="0"/>
              </a:rPr>
              <a:t> </a:t>
            </a:r>
            <a:r>
              <a:rPr lang="en-US">
                <a:solidFill>
                  <a:srgbClr val="001080"/>
                </a:solidFill>
                <a:latin typeface="RobotoMono Nerd Font" pitchFamily="2" charset="0"/>
              </a:rPr>
              <a:t>inv1</a:t>
            </a:r>
            <a:r>
              <a:rPr lang="en-US">
                <a:latin typeface="RobotoMono Nerd Font" pitchFamily="2" charset="0"/>
              </a:rPr>
              <a:t>.</a:t>
            </a:r>
            <a:r>
              <a:rPr lang="en-US">
                <a:solidFill>
                  <a:srgbClr val="795E26"/>
                </a:solidFill>
                <a:latin typeface="RobotoMono Nerd Font" pitchFamily="2" charset="0"/>
              </a:rPr>
              <a:t>getPrice</a:t>
            </a:r>
            <a:r>
              <a:rPr lang="en-US">
                <a:latin typeface="RobotoMono Nerd Font" pitchFamily="2" charset="0"/>
              </a:rPr>
              <a:t>() * </a:t>
            </a:r>
            <a:r>
              <a:rPr lang="en-US">
                <a:solidFill>
                  <a:srgbClr val="001080"/>
                </a:solidFill>
                <a:latin typeface="RobotoMono Nerd Font" pitchFamily="2" charset="0"/>
              </a:rPr>
              <a:t>inv1</a:t>
            </a:r>
            <a:r>
              <a:rPr lang="en-US">
                <a:latin typeface="RobotoMono Nerd Font" pitchFamily="2" charset="0"/>
              </a:rPr>
              <a:t>.</a:t>
            </a:r>
            <a:r>
              <a:rPr lang="en-US">
                <a:solidFill>
                  <a:srgbClr val="795E26"/>
                </a:solidFill>
                <a:latin typeface="RobotoMono Nerd Font" pitchFamily="2" charset="0"/>
              </a:rPr>
              <a:t>getQty</a:t>
            </a:r>
            <a:r>
              <a:rPr lang="en-US">
                <a:latin typeface="RobotoMono Nerd Font" pitchFamily="2" charset="0"/>
              </a:rPr>
              <a:t>() - </a:t>
            </a:r>
            <a:r>
              <a:rPr lang="en-US">
                <a:solidFill>
                  <a:srgbClr val="001080"/>
                </a:solidFill>
                <a:latin typeface="RobotoMono Nerd Font" pitchFamily="2" charset="0"/>
              </a:rPr>
              <a:t>inv2</a:t>
            </a:r>
            <a:r>
              <a:rPr lang="en-US">
                <a:latin typeface="RobotoMono Nerd Font" pitchFamily="2" charset="0"/>
              </a:rPr>
              <a:t>.</a:t>
            </a:r>
            <a:r>
              <a:rPr lang="en-US">
                <a:solidFill>
                  <a:srgbClr val="795E26"/>
                </a:solidFill>
                <a:latin typeface="RobotoMono Nerd Font" pitchFamily="2" charset="0"/>
              </a:rPr>
              <a:t>getPrice</a:t>
            </a:r>
            <a:r>
              <a:rPr lang="en-US">
                <a:latin typeface="RobotoMono Nerd Font" pitchFamily="2" charset="0"/>
              </a:rPr>
              <a:t>() * </a:t>
            </a:r>
            <a:r>
              <a:rPr lang="en-US">
                <a:solidFill>
                  <a:srgbClr val="001080"/>
                </a:solidFill>
                <a:latin typeface="RobotoMono Nerd Font" pitchFamily="2" charset="0"/>
              </a:rPr>
              <a:t>inv2</a:t>
            </a:r>
            <a:r>
              <a:rPr lang="en-US">
                <a:latin typeface="RobotoMono Nerd Font" pitchFamily="2" charset="0"/>
              </a:rPr>
              <a:t>.</a:t>
            </a:r>
            <a:r>
              <a:rPr lang="en-US">
                <a:solidFill>
                  <a:srgbClr val="795E26"/>
                </a:solidFill>
                <a:latin typeface="RobotoMono Nerd Font" pitchFamily="2" charset="0"/>
              </a:rPr>
              <a:t>getQty</a:t>
            </a:r>
            <a:r>
              <a:rPr lang="en-US">
                <a:latin typeface="RobotoMono Nerd Font" pitchFamily="2" charset="0"/>
              </a:rPr>
              <a:t>();</a:t>
            </a:r>
          </a:p>
          <a:p>
            <a:pPr>
              <a:lnSpc>
                <a:spcPct val="120000"/>
              </a:lnSpc>
            </a:pPr>
            <a:r>
              <a:rPr lang="en-US">
                <a:latin typeface="RobotoMono Nerd Font" pitchFamily="2" charset="0"/>
              </a:rPr>
              <a:t> }</a:t>
            </a:r>
          </a:p>
          <a:p>
            <a:pPr>
              <a:lnSpc>
                <a:spcPct val="120000"/>
              </a:lnSpc>
            </a:pPr>
            <a:r>
              <a:rPr lang="en-US">
                <a:latin typeface="RobotoMono Nerd Font" pitchFamily="2" charset="0"/>
              </a:rPr>
              <a:t>};</a:t>
            </a:r>
          </a:p>
        </p:txBody>
      </p:sp>
      <p:sp>
        <p:nvSpPr>
          <p:cNvPr id="5" name="Rectangle 4">
            <a:extLst>
              <a:ext uri="{FF2B5EF4-FFF2-40B4-BE49-F238E27FC236}">
                <a16:creationId xmlns:a16="http://schemas.microsoft.com/office/drawing/2014/main" id="{D748F30D-F5F8-C34F-8244-DE85E52BD85D}"/>
              </a:ext>
            </a:extLst>
          </p:cNvPr>
          <p:cNvSpPr/>
          <p:nvPr/>
        </p:nvSpPr>
        <p:spPr>
          <a:xfrm>
            <a:off x="141249" y="4313716"/>
            <a:ext cx="9062224" cy="307777"/>
          </a:xfrm>
          <a:prstGeom prst="rect">
            <a:avLst/>
          </a:prstGeom>
        </p:spPr>
        <p:txBody>
          <a:bodyPr wrap="square">
            <a:spAutoFit/>
          </a:bodyPr>
          <a:lstStyle/>
          <a:p>
            <a:r>
              <a:rPr lang="en-US">
                <a:latin typeface="RobotoMono Nerd Font" pitchFamily="2" charset="0"/>
              </a:rPr>
              <a:t>((</a:t>
            </a:r>
            <a:r>
              <a:rPr lang="en-US">
                <a:solidFill>
                  <a:srgbClr val="001080"/>
                </a:solidFill>
                <a:latin typeface="RobotoMono Nerd Font" pitchFamily="2" charset="0"/>
              </a:rPr>
              <a:t>inv1</a:t>
            </a:r>
            <a:r>
              <a:rPr lang="en-US">
                <a:latin typeface="RobotoMono Nerd Font" pitchFamily="2" charset="0"/>
              </a:rPr>
              <a:t>, </a:t>
            </a:r>
            <a:r>
              <a:rPr lang="en-US">
                <a:solidFill>
                  <a:srgbClr val="001080"/>
                </a:solidFill>
                <a:latin typeface="RobotoMono Nerd Font" pitchFamily="2" charset="0"/>
              </a:rPr>
              <a:t>inv2</a:t>
            </a:r>
            <a:r>
              <a:rPr lang="en-US">
                <a:latin typeface="RobotoMono Nerd Font" pitchFamily="2" charset="0"/>
              </a:rPr>
              <a:t>) </a:t>
            </a:r>
            <a:r>
              <a:rPr lang="en-US">
                <a:solidFill>
                  <a:srgbClr val="0000FF"/>
                </a:solidFill>
                <a:latin typeface="RobotoMono Nerd Font" pitchFamily="2" charset="0"/>
              </a:rPr>
              <a:t>-&gt;</a:t>
            </a:r>
            <a:r>
              <a:rPr lang="en-US">
                <a:latin typeface="RobotoMono Nerd Font" pitchFamily="2" charset="0"/>
              </a:rPr>
              <a:t> </a:t>
            </a:r>
            <a:r>
              <a:rPr lang="en-US">
                <a:solidFill>
                  <a:srgbClr val="001080"/>
                </a:solidFill>
                <a:latin typeface="RobotoMono Nerd Font" pitchFamily="2" charset="0"/>
              </a:rPr>
              <a:t>inv1</a:t>
            </a:r>
            <a:r>
              <a:rPr lang="en-US">
                <a:latin typeface="RobotoMono Nerd Font" pitchFamily="2" charset="0"/>
              </a:rPr>
              <a:t>.</a:t>
            </a:r>
            <a:r>
              <a:rPr lang="en-US">
                <a:solidFill>
                  <a:srgbClr val="795E26"/>
                </a:solidFill>
                <a:latin typeface="RobotoMono Nerd Font" pitchFamily="2" charset="0"/>
              </a:rPr>
              <a:t>getPrice</a:t>
            </a:r>
            <a:r>
              <a:rPr lang="en-US">
                <a:latin typeface="RobotoMono Nerd Font" pitchFamily="2" charset="0"/>
              </a:rPr>
              <a:t>() * </a:t>
            </a:r>
            <a:r>
              <a:rPr lang="en-US">
                <a:solidFill>
                  <a:srgbClr val="001080"/>
                </a:solidFill>
                <a:latin typeface="RobotoMono Nerd Font" pitchFamily="2" charset="0"/>
              </a:rPr>
              <a:t>inv1</a:t>
            </a:r>
            <a:r>
              <a:rPr lang="en-US">
                <a:latin typeface="RobotoMono Nerd Font" pitchFamily="2" charset="0"/>
              </a:rPr>
              <a:t>.</a:t>
            </a:r>
            <a:r>
              <a:rPr lang="en-US">
                <a:solidFill>
                  <a:srgbClr val="795E26"/>
                </a:solidFill>
                <a:latin typeface="RobotoMono Nerd Font" pitchFamily="2" charset="0"/>
              </a:rPr>
              <a:t>getQty</a:t>
            </a:r>
            <a:r>
              <a:rPr lang="en-US">
                <a:latin typeface="RobotoMono Nerd Font" pitchFamily="2" charset="0"/>
              </a:rPr>
              <a:t>() - </a:t>
            </a:r>
            <a:r>
              <a:rPr lang="en-US">
                <a:solidFill>
                  <a:srgbClr val="001080"/>
                </a:solidFill>
                <a:latin typeface="RobotoMono Nerd Font" pitchFamily="2" charset="0"/>
              </a:rPr>
              <a:t>inv2</a:t>
            </a:r>
            <a:r>
              <a:rPr lang="en-US">
                <a:latin typeface="RobotoMono Nerd Font" pitchFamily="2" charset="0"/>
              </a:rPr>
              <a:t>.</a:t>
            </a:r>
            <a:r>
              <a:rPr lang="en-US">
                <a:solidFill>
                  <a:srgbClr val="795E26"/>
                </a:solidFill>
                <a:latin typeface="RobotoMono Nerd Font" pitchFamily="2" charset="0"/>
              </a:rPr>
              <a:t>getPrice</a:t>
            </a:r>
            <a:r>
              <a:rPr lang="en-US">
                <a:latin typeface="RobotoMono Nerd Font" pitchFamily="2" charset="0"/>
              </a:rPr>
              <a:t>() * </a:t>
            </a:r>
            <a:r>
              <a:rPr lang="en-US">
                <a:solidFill>
                  <a:srgbClr val="001080"/>
                </a:solidFill>
                <a:latin typeface="RobotoMono Nerd Font" pitchFamily="2" charset="0"/>
              </a:rPr>
              <a:t>inv2</a:t>
            </a:r>
            <a:r>
              <a:rPr lang="en-US">
                <a:latin typeface="RobotoMono Nerd Font" pitchFamily="2" charset="0"/>
              </a:rPr>
              <a:t>.</a:t>
            </a:r>
            <a:r>
              <a:rPr lang="en-US">
                <a:solidFill>
                  <a:srgbClr val="795E26"/>
                </a:solidFill>
                <a:latin typeface="RobotoMono Nerd Font" pitchFamily="2" charset="0"/>
              </a:rPr>
              <a:t>getQty</a:t>
            </a:r>
            <a:r>
              <a:rPr lang="en-US">
                <a:latin typeface="RobotoMono Nerd Font" pitchFamily="2" charset="0"/>
              </a:rPr>
              <a:t>()</a:t>
            </a:r>
            <a:endParaRPr lang="en-VN"/>
          </a:p>
        </p:txBody>
      </p:sp>
      <p:sp>
        <p:nvSpPr>
          <p:cNvPr id="6" name="Rectangle 5">
            <a:extLst>
              <a:ext uri="{FF2B5EF4-FFF2-40B4-BE49-F238E27FC236}">
                <a16:creationId xmlns:a16="http://schemas.microsoft.com/office/drawing/2014/main" id="{949418F8-BC4E-DC4E-AD39-44904B956139}"/>
              </a:ext>
            </a:extLst>
          </p:cNvPr>
          <p:cNvSpPr/>
          <p:nvPr/>
        </p:nvSpPr>
        <p:spPr>
          <a:xfrm>
            <a:off x="164195" y="581627"/>
            <a:ext cx="4802918" cy="307777"/>
          </a:xfrm>
          <a:prstGeom prst="rect">
            <a:avLst/>
          </a:prstGeom>
        </p:spPr>
        <p:txBody>
          <a:bodyPr wrap="none">
            <a:spAutoFit/>
          </a:bodyPr>
          <a:lstStyle/>
          <a:p>
            <a:r>
              <a:rPr lang="en-US">
                <a:solidFill>
                  <a:schemeClr val="bg2"/>
                </a:solidFill>
                <a:latin typeface="RobotoMono Nerd Font" pitchFamily="2" charset="0"/>
              </a:rPr>
              <a:t>max(</a:t>
            </a:r>
            <a:r>
              <a:rPr lang="en-US">
                <a:solidFill>
                  <a:srgbClr val="267F99"/>
                </a:solidFill>
                <a:latin typeface="RobotoMono Nerd Font" pitchFamily="2" charset="0"/>
              </a:rPr>
              <a:t>Comparator</a:t>
            </a:r>
            <a:r>
              <a:rPr lang="en-US">
                <a:latin typeface="RobotoMono Nerd Font" pitchFamily="2" charset="0"/>
              </a:rPr>
              <a:t>&lt;</a:t>
            </a:r>
            <a:r>
              <a:rPr lang="en-US">
                <a:solidFill>
                  <a:srgbClr val="AF00DB"/>
                </a:solidFill>
                <a:latin typeface="RobotoMono Nerd Font" pitchFamily="2" charset="0"/>
              </a:rPr>
              <a:t>?</a:t>
            </a:r>
            <a:r>
              <a:rPr lang="en-US">
                <a:latin typeface="RobotoMono Nerd Font" pitchFamily="2" charset="0"/>
              </a:rPr>
              <a:t> </a:t>
            </a:r>
            <a:r>
              <a:rPr lang="en-US">
                <a:solidFill>
                  <a:srgbClr val="0000FF"/>
                </a:solidFill>
                <a:latin typeface="RobotoMono Nerd Font" pitchFamily="2" charset="0"/>
              </a:rPr>
              <a:t>super</a:t>
            </a:r>
            <a:r>
              <a:rPr lang="en-US">
                <a:latin typeface="RobotoMono Nerd Font" pitchFamily="2" charset="0"/>
              </a:rPr>
              <a:t> Invoice&gt; comparator)</a:t>
            </a:r>
            <a:endParaRPr lang="en-VN"/>
          </a:p>
        </p:txBody>
      </p:sp>
      <p:sp>
        <p:nvSpPr>
          <p:cNvPr id="7" name="TextBox 6">
            <a:extLst>
              <a:ext uri="{FF2B5EF4-FFF2-40B4-BE49-F238E27FC236}">
                <a16:creationId xmlns:a16="http://schemas.microsoft.com/office/drawing/2014/main" id="{09192435-C96A-0843-841E-37248832D5D1}"/>
              </a:ext>
            </a:extLst>
          </p:cNvPr>
          <p:cNvSpPr txBox="1"/>
          <p:nvPr/>
        </p:nvSpPr>
        <p:spPr>
          <a:xfrm>
            <a:off x="156117" y="1903142"/>
            <a:ext cx="4966424" cy="307777"/>
          </a:xfrm>
          <a:prstGeom prst="rect">
            <a:avLst/>
          </a:prstGeom>
          <a:noFill/>
        </p:spPr>
        <p:txBody>
          <a:bodyPr wrap="none" rtlCol="0">
            <a:spAutoFit/>
          </a:bodyPr>
          <a:lstStyle/>
          <a:p>
            <a:r>
              <a:rPr lang="en-VN"/>
              <a:t>Cách 1: Tạo một đối tượng comparator tham số kiểu Invoice</a:t>
            </a:r>
          </a:p>
        </p:txBody>
      </p:sp>
      <p:sp>
        <p:nvSpPr>
          <p:cNvPr id="8" name="TextBox 7">
            <a:extLst>
              <a:ext uri="{FF2B5EF4-FFF2-40B4-BE49-F238E27FC236}">
                <a16:creationId xmlns:a16="http://schemas.microsoft.com/office/drawing/2014/main" id="{AD14F73F-BB93-A741-8E58-7DAD8BA0A2D1}"/>
              </a:ext>
            </a:extLst>
          </p:cNvPr>
          <p:cNvSpPr txBox="1"/>
          <p:nvPr/>
        </p:nvSpPr>
        <p:spPr>
          <a:xfrm>
            <a:off x="167268" y="4003289"/>
            <a:ext cx="2592376" cy="307777"/>
          </a:xfrm>
          <a:prstGeom prst="rect">
            <a:avLst/>
          </a:prstGeom>
          <a:noFill/>
        </p:spPr>
        <p:txBody>
          <a:bodyPr wrap="none" rtlCol="0">
            <a:spAutoFit/>
          </a:bodyPr>
          <a:lstStyle/>
          <a:p>
            <a:r>
              <a:rPr lang="en-VN"/>
              <a:t>Cách 2: Dùng lambda function</a:t>
            </a:r>
          </a:p>
        </p:txBody>
      </p:sp>
      <p:sp>
        <p:nvSpPr>
          <p:cNvPr id="9" name="TextBox 8">
            <a:extLst>
              <a:ext uri="{FF2B5EF4-FFF2-40B4-BE49-F238E27FC236}">
                <a16:creationId xmlns:a16="http://schemas.microsoft.com/office/drawing/2014/main" id="{1A02662B-CA54-4045-8680-6EFFD37A432C}"/>
              </a:ext>
            </a:extLst>
          </p:cNvPr>
          <p:cNvSpPr txBox="1"/>
          <p:nvPr/>
        </p:nvSpPr>
        <p:spPr>
          <a:xfrm>
            <a:off x="152400" y="256478"/>
            <a:ext cx="9124614" cy="307777"/>
          </a:xfrm>
          <a:prstGeom prst="rect">
            <a:avLst/>
          </a:prstGeom>
          <a:noFill/>
        </p:spPr>
        <p:txBody>
          <a:bodyPr wrap="none" rtlCol="0">
            <a:spAutoFit/>
          </a:bodyPr>
          <a:lstStyle/>
          <a:p>
            <a:r>
              <a:rPr lang="en-VN"/>
              <a:t>Yêu cầu tham số truyền vào max là một đối tượng tuân thủ interface Comparator kiểu truyền vào kế thừa Invoice</a:t>
            </a:r>
          </a:p>
        </p:txBody>
      </p:sp>
      <p:sp>
        <p:nvSpPr>
          <p:cNvPr id="10" name="Right Brace 9">
            <a:extLst>
              <a:ext uri="{FF2B5EF4-FFF2-40B4-BE49-F238E27FC236}">
                <a16:creationId xmlns:a16="http://schemas.microsoft.com/office/drawing/2014/main" id="{0940D19E-FA1C-6944-9053-965153B4D522}"/>
              </a:ext>
            </a:extLst>
          </p:cNvPr>
          <p:cNvSpPr/>
          <p:nvPr/>
        </p:nvSpPr>
        <p:spPr>
          <a:xfrm rot="5400000">
            <a:off x="2601952" y="118948"/>
            <a:ext cx="104079" cy="1590910"/>
          </a:xfrm>
          <a:prstGeom prst="rightBrace">
            <a:avLst/>
          </a:prstGeom>
          <a:ln w="19050">
            <a:solidFill>
              <a:schemeClr val="bg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VN"/>
          </a:p>
        </p:txBody>
      </p:sp>
      <p:sp>
        <p:nvSpPr>
          <p:cNvPr id="11" name="TextBox 10">
            <a:extLst>
              <a:ext uri="{FF2B5EF4-FFF2-40B4-BE49-F238E27FC236}">
                <a16:creationId xmlns:a16="http://schemas.microsoft.com/office/drawing/2014/main" id="{CBCECBAC-21E7-0E41-AF38-96ABCD21E676}"/>
              </a:ext>
            </a:extLst>
          </p:cNvPr>
          <p:cNvSpPr txBox="1"/>
          <p:nvPr/>
        </p:nvSpPr>
        <p:spPr>
          <a:xfrm>
            <a:off x="1813932" y="988741"/>
            <a:ext cx="1773242" cy="276999"/>
          </a:xfrm>
          <a:prstGeom prst="rect">
            <a:avLst/>
          </a:prstGeom>
          <a:noFill/>
        </p:spPr>
        <p:txBody>
          <a:bodyPr wrap="none" rtlCol="0">
            <a:spAutoFit/>
          </a:bodyPr>
          <a:lstStyle/>
          <a:p>
            <a:r>
              <a:rPr lang="en-VN" sz="1200"/>
              <a:t>Kiểu kế thừa từ Invoice</a:t>
            </a:r>
          </a:p>
        </p:txBody>
      </p:sp>
    </p:spTree>
    <p:extLst>
      <p:ext uri="{BB962C8B-B14F-4D97-AF65-F5344CB8AC3E}">
        <p14:creationId xmlns:p14="http://schemas.microsoft.com/office/powerpoint/2010/main" val="12437601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86AC86-0E2A-F84B-8092-87B7E286FBED}"/>
              </a:ext>
            </a:extLst>
          </p:cNvPr>
          <p:cNvSpPr>
            <a:spLocks noGrp="1"/>
          </p:cNvSpPr>
          <p:nvPr>
            <p:ph type="title"/>
          </p:nvPr>
        </p:nvSpPr>
        <p:spPr/>
        <p:txBody>
          <a:bodyPr/>
          <a:lstStyle/>
          <a:p>
            <a:r>
              <a:rPr lang="en-VN"/>
              <a:t>Bài toán đời thường</a:t>
            </a:r>
          </a:p>
        </p:txBody>
      </p:sp>
      <p:sp>
        <p:nvSpPr>
          <p:cNvPr id="3" name="Text Placeholder 2">
            <a:extLst>
              <a:ext uri="{FF2B5EF4-FFF2-40B4-BE49-F238E27FC236}">
                <a16:creationId xmlns:a16="http://schemas.microsoft.com/office/drawing/2014/main" id="{424BD4C9-5DF1-1B4E-8A1F-2E0263050F35}"/>
              </a:ext>
            </a:extLst>
          </p:cNvPr>
          <p:cNvSpPr>
            <a:spLocks noGrp="1"/>
          </p:cNvSpPr>
          <p:nvPr>
            <p:ph type="body" idx="1"/>
          </p:nvPr>
        </p:nvSpPr>
        <p:spPr/>
        <p:txBody>
          <a:bodyPr/>
          <a:lstStyle/>
          <a:p>
            <a:pPr marL="114300" indent="0">
              <a:buNone/>
            </a:pPr>
            <a:r>
              <a:rPr lang="en-VN"/>
              <a:t>Có một túi bi gồm các viên bị xanh, đỏ, vàng, tím. </a:t>
            </a:r>
          </a:p>
          <a:p>
            <a:pPr marL="114300" indent="0">
              <a:buNone/>
            </a:pPr>
            <a:r>
              <a:rPr lang="en-VN"/>
              <a:t>Bạn đều đặn lấy từng viên ra khỏi túi </a:t>
            </a:r>
            <a:r>
              <a:rPr lang="en-VN">
                <a:sym typeface="Wingdings" pitchFamily="2" charset="2"/>
              </a:rPr>
              <a:t> stream </a:t>
            </a:r>
            <a:endParaRPr lang="en-VN"/>
          </a:p>
          <a:p>
            <a:pPr marL="114300" indent="0">
              <a:buNone/>
            </a:pPr>
            <a:r>
              <a:rPr lang="en-VN"/>
              <a:t>Nhóm các viên bi cùng màu vào cốc riêng </a:t>
            </a:r>
            <a:r>
              <a:rPr lang="en-VN">
                <a:sym typeface="Wingdings" pitchFamily="2" charset="2"/>
              </a:rPr>
              <a:t> groupby</a:t>
            </a:r>
            <a:endParaRPr lang="en-VN"/>
          </a:p>
          <a:p>
            <a:pPr marL="114300" indent="0">
              <a:buNone/>
            </a:pPr>
            <a:r>
              <a:rPr lang="en-VN"/>
              <a:t>Sau đó đếm số lượng bi ở từng cốc </a:t>
            </a:r>
            <a:r>
              <a:rPr lang="en-VN">
                <a:sym typeface="Wingdings" pitchFamily="2" charset="2"/>
              </a:rPr>
              <a:t> count</a:t>
            </a:r>
          </a:p>
          <a:p>
            <a:pPr marL="114300" indent="0">
              <a:buNone/>
            </a:pPr>
            <a:r>
              <a:rPr lang="en-VN">
                <a:sym typeface="Wingdings" pitchFamily="2" charset="2"/>
              </a:rPr>
              <a:t>Tìm ở mỗi cốc viên bi có đường kính lớn nhất  maxby</a:t>
            </a:r>
          </a:p>
          <a:p>
            <a:pPr marL="114300" indent="0">
              <a:buNone/>
            </a:pPr>
            <a:r>
              <a:rPr lang="en-VN">
                <a:sym typeface="Wingdings" pitchFamily="2" charset="2"/>
              </a:rPr>
              <a:t>Tính khối lượng trung bình của tất cả các viên bi màu xanh  average</a:t>
            </a:r>
          </a:p>
          <a:p>
            <a:pPr marL="114300" indent="0">
              <a:buNone/>
            </a:pPr>
            <a:r>
              <a:rPr lang="en-VN">
                <a:sym typeface="Wingdings" pitchFamily="2" charset="2"/>
              </a:rPr>
              <a:t>Nhặt ra các viên bi thuỷ tinh trong suốt  collect + filterby</a:t>
            </a:r>
            <a:endParaRPr lang="en-VN"/>
          </a:p>
        </p:txBody>
      </p:sp>
      <p:pic>
        <p:nvPicPr>
          <p:cNvPr id="1026" name="Picture 2" descr="Wonderful Glass Marble Collection Photograph by Garry Gay">
            <a:extLst>
              <a:ext uri="{FF2B5EF4-FFF2-40B4-BE49-F238E27FC236}">
                <a16:creationId xmlns:a16="http://schemas.microsoft.com/office/drawing/2014/main" id="{0E4C6A58-E557-EC49-B37D-E9171BF66EB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00427" y="959741"/>
            <a:ext cx="1593694" cy="17683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216327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F5F52C-B5BA-FC4B-97E4-08B22FAE1E8A}"/>
              </a:ext>
            </a:extLst>
          </p:cNvPr>
          <p:cNvSpPr>
            <a:spLocks noGrp="1"/>
          </p:cNvSpPr>
          <p:nvPr>
            <p:ph type="title"/>
          </p:nvPr>
        </p:nvSpPr>
        <p:spPr/>
        <p:txBody>
          <a:bodyPr/>
          <a:lstStyle/>
          <a:p>
            <a:r>
              <a:rPr lang="en-US"/>
              <a:t>s</a:t>
            </a:r>
            <a:r>
              <a:rPr lang="en-VN"/>
              <a:t>orted sử dụng comparator</a:t>
            </a:r>
          </a:p>
        </p:txBody>
      </p:sp>
      <p:sp>
        <p:nvSpPr>
          <p:cNvPr id="4" name="Rectangle 3">
            <a:extLst>
              <a:ext uri="{FF2B5EF4-FFF2-40B4-BE49-F238E27FC236}">
                <a16:creationId xmlns:a16="http://schemas.microsoft.com/office/drawing/2014/main" id="{FDEDEA32-73FB-A040-8C05-62D351D12211}"/>
              </a:ext>
            </a:extLst>
          </p:cNvPr>
          <p:cNvSpPr/>
          <p:nvPr/>
        </p:nvSpPr>
        <p:spPr>
          <a:xfrm>
            <a:off x="245327" y="846787"/>
            <a:ext cx="8088352" cy="3949158"/>
          </a:xfrm>
          <a:prstGeom prst="rect">
            <a:avLst/>
          </a:prstGeom>
        </p:spPr>
        <p:txBody>
          <a:bodyPr wrap="square">
            <a:spAutoFit/>
          </a:bodyPr>
          <a:lstStyle/>
          <a:p>
            <a:pPr>
              <a:lnSpc>
                <a:spcPct val="120000"/>
              </a:lnSpc>
            </a:pPr>
            <a:r>
              <a:rPr lang="en-US" sz="1500">
                <a:solidFill>
                  <a:srgbClr val="267F99"/>
                </a:solidFill>
                <a:latin typeface="RobotoMono Nerd Font" pitchFamily="2" charset="0"/>
              </a:rPr>
              <a:t>List</a:t>
            </a:r>
            <a:r>
              <a:rPr lang="en-US" sz="1500">
                <a:latin typeface="RobotoMono Nerd Font" pitchFamily="2" charset="0"/>
              </a:rPr>
              <a:t>&lt;</a:t>
            </a:r>
            <a:r>
              <a:rPr lang="en-US" sz="1500">
                <a:solidFill>
                  <a:srgbClr val="267F99"/>
                </a:solidFill>
                <a:latin typeface="RobotoMono Nerd Font" pitchFamily="2" charset="0"/>
              </a:rPr>
              <a:t>String</a:t>
            </a:r>
            <a:r>
              <a:rPr lang="en-US" sz="1500">
                <a:latin typeface="RobotoMono Nerd Font" pitchFamily="2" charset="0"/>
              </a:rPr>
              <a:t>&gt; </a:t>
            </a:r>
            <a:r>
              <a:rPr lang="en-US" sz="1500">
                <a:solidFill>
                  <a:srgbClr val="001080"/>
                </a:solidFill>
                <a:latin typeface="RobotoMono Nerd Font" pitchFamily="2" charset="0"/>
              </a:rPr>
              <a:t>names</a:t>
            </a:r>
            <a:r>
              <a:rPr lang="en-US" sz="1500">
                <a:latin typeface="RobotoMono Nerd Font" pitchFamily="2" charset="0"/>
              </a:rPr>
              <a:t> = </a:t>
            </a:r>
            <a:r>
              <a:rPr lang="en-US" sz="1500">
                <a:solidFill>
                  <a:srgbClr val="267F99"/>
                </a:solidFill>
                <a:latin typeface="RobotoMono Nerd Font" pitchFamily="2" charset="0"/>
              </a:rPr>
              <a:t>List</a:t>
            </a:r>
            <a:r>
              <a:rPr lang="en-US" sz="1500">
                <a:latin typeface="RobotoMono Nerd Font" pitchFamily="2" charset="0"/>
              </a:rPr>
              <a:t>.</a:t>
            </a:r>
            <a:r>
              <a:rPr lang="en-US" sz="1500">
                <a:solidFill>
                  <a:srgbClr val="795E26"/>
                </a:solidFill>
                <a:latin typeface="RobotoMono Nerd Font" pitchFamily="2" charset="0"/>
              </a:rPr>
              <a:t>of</a:t>
            </a:r>
            <a:r>
              <a:rPr lang="en-US" sz="1500">
                <a:latin typeface="RobotoMono Nerd Font" pitchFamily="2" charset="0"/>
              </a:rPr>
              <a:t>(</a:t>
            </a:r>
            <a:r>
              <a:rPr lang="en-US" sz="1500">
                <a:solidFill>
                  <a:srgbClr val="A31515"/>
                </a:solidFill>
                <a:latin typeface="RobotoMono Nerd Font" pitchFamily="2" charset="0"/>
              </a:rPr>
              <a:t>"CCC"</a:t>
            </a:r>
            <a:r>
              <a:rPr lang="en-US" sz="1500">
                <a:latin typeface="RobotoMono Nerd Font" pitchFamily="2" charset="0"/>
              </a:rPr>
              <a:t>, </a:t>
            </a:r>
            <a:r>
              <a:rPr lang="en-US" sz="1500">
                <a:solidFill>
                  <a:srgbClr val="A31515"/>
                </a:solidFill>
                <a:latin typeface="RobotoMono Nerd Font" pitchFamily="2" charset="0"/>
              </a:rPr>
              <a:t>"A"</a:t>
            </a:r>
            <a:r>
              <a:rPr lang="en-US" sz="1500">
                <a:latin typeface="RobotoMono Nerd Font" pitchFamily="2" charset="0"/>
              </a:rPr>
              <a:t>, </a:t>
            </a:r>
            <a:r>
              <a:rPr lang="en-US" sz="1500">
                <a:solidFill>
                  <a:srgbClr val="A31515"/>
                </a:solidFill>
                <a:latin typeface="RobotoMono Nerd Font" pitchFamily="2" charset="0"/>
              </a:rPr>
              <a:t>"EEEEE"</a:t>
            </a:r>
            <a:r>
              <a:rPr lang="en-US" sz="1500">
                <a:latin typeface="RobotoMono Nerd Font" pitchFamily="2" charset="0"/>
              </a:rPr>
              <a:t>, </a:t>
            </a:r>
            <a:r>
              <a:rPr lang="en-US" sz="1500">
                <a:solidFill>
                  <a:srgbClr val="A31515"/>
                </a:solidFill>
                <a:latin typeface="RobotoMono Nerd Font" pitchFamily="2" charset="0"/>
              </a:rPr>
              <a:t>"BB"</a:t>
            </a:r>
            <a:r>
              <a:rPr lang="en-US" sz="1500">
                <a:latin typeface="RobotoMono Nerd Font" pitchFamily="2" charset="0"/>
              </a:rPr>
              <a:t>, </a:t>
            </a:r>
            <a:r>
              <a:rPr lang="en-US" sz="1500">
                <a:solidFill>
                  <a:srgbClr val="A31515"/>
                </a:solidFill>
                <a:latin typeface="RobotoMono Nerd Font" pitchFamily="2" charset="0"/>
              </a:rPr>
              <a:t>"DDDD"</a:t>
            </a:r>
            <a:r>
              <a:rPr lang="en-US" sz="1500">
                <a:latin typeface="RobotoMono Nerd Font" pitchFamily="2" charset="0"/>
              </a:rPr>
              <a:t>);</a:t>
            </a:r>
          </a:p>
          <a:p>
            <a:pPr>
              <a:lnSpc>
                <a:spcPct val="120000"/>
              </a:lnSpc>
            </a:pPr>
            <a:r>
              <a:rPr lang="en-US" sz="1500">
                <a:solidFill>
                  <a:srgbClr val="267F99"/>
                </a:solidFill>
                <a:latin typeface="RobotoMono Nerd Font" pitchFamily="2" charset="0"/>
              </a:rPr>
              <a:t>Comparator</a:t>
            </a:r>
            <a:r>
              <a:rPr lang="en-US" sz="1500">
                <a:latin typeface="RobotoMono Nerd Font" pitchFamily="2" charset="0"/>
              </a:rPr>
              <a:t>&lt;</a:t>
            </a:r>
            <a:r>
              <a:rPr lang="en-US" sz="1500">
                <a:solidFill>
                  <a:srgbClr val="267F99"/>
                </a:solidFill>
                <a:latin typeface="RobotoMono Nerd Font" pitchFamily="2" charset="0"/>
              </a:rPr>
              <a:t>String</a:t>
            </a:r>
            <a:r>
              <a:rPr lang="en-US" sz="1500">
                <a:latin typeface="RobotoMono Nerd Font" pitchFamily="2" charset="0"/>
              </a:rPr>
              <a:t>&gt; </a:t>
            </a:r>
            <a:r>
              <a:rPr lang="en-US" sz="1500">
                <a:solidFill>
                  <a:srgbClr val="001080"/>
                </a:solidFill>
                <a:latin typeface="RobotoMono Nerd Font" pitchFamily="2" charset="0"/>
              </a:rPr>
              <a:t>compareStringLength</a:t>
            </a:r>
            <a:r>
              <a:rPr lang="en-US" sz="1500">
                <a:latin typeface="RobotoMono Nerd Font" pitchFamily="2" charset="0"/>
              </a:rPr>
              <a:t> = </a:t>
            </a:r>
            <a:r>
              <a:rPr lang="en-US" sz="1500">
                <a:solidFill>
                  <a:srgbClr val="AF00DB"/>
                </a:solidFill>
                <a:latin typeface="RobotoMono Nerd Font" pitchFamily="2" charset="0"/>
              </a:rPr>
              <a:t>new</a:t>
            </a:r>
            <a:r>
              <a:rPr lang="en-US" sz="1500">
                <a:latin typeface="RobotoMono Nerd Font" pitchFamily="2" charset="0"/>
              </a:rPr>
              <a:t> </a:t>
            </a:r>
            <a:r>
              <a:rPr lang="en-US" sz="1500">
                <a:solidFill>
                  <a:srgbClr val="795E26"/>
                </a:solidFill>
                <a:latin typeface="RobotoMono Nerd Font" pitchFamily="2" charset="0"/>
              </a:rPr>
              <a:t>Comparator</a:t>
            </a:r>
            <a:r>
              <a:rPr lang="en-US" sz="1500">
                <a:latin typeface="RobotoMono Nerd Font" pitchFamily="2" charset="0"/>
              </a:rPr>
              <a:t>&lt;</a:t>
            </a:r>
            <a:r>
              <a:rPr lang="en-US" sz="1500">
                <a:solidFill>
                  <a:srgbClr val="267F99"/>
                </a:solidFill>
                <a:latin typeface="RobotoMono Nerd Font" pitchFamily="2" charset="0"/>
              </a:rPr>
              <a:t>String</a:t>
            </a:r>
            <a:r>
              <a:rPr lang="en-US" sz="1500">
                <a:latin typeface="RobotoMono Nerd Font" pitchFamily="2" charset="0"/>
              </a:rPr>
              <a:t>&gt;() {</a:t>
            </a:r>
          </a:p>
          <a:p>
            <a:pPr>
              <a:lnSpc>
                <a:spcPct val="120000"/>
              </a:lnSpc>
            </a:pPr>
            <a:r>
              <a:rPr lang="en-US" sz="1500">
                <a:solidFill>
                  <a:srgbClr val="0000FF"/>
                </a:solidFill>
                <a:latin typeface="RobotoMono Nerd Font" pitchFamily="2" charset="0"/>
              </a:rPr>
              <a:t> public</a:t>
            </a:r>
            <a:r>
              <a:rPr lang="en-US" sz="1500">
                <a:latin typeface="RobotoMono Nerd Font" pitchFamily="2" charset="0"/>
              </a:rPr>
              <a:t> </a:t>
            </a:r>
            <a:r>
              <a:rPr lang="en-US" sz="1500">
                <a:solidFill>
                  <a:srgbClr val="267F99"/>
                </a:solidFill>
                <a:latin typeface="RobotoMono Nerd Font" pitchFamily="2" charset="0"/>
              </a:rPr>
              <a:t>int</a:t>
            </a:r>
            <a:r>
              <a:rPr lang="en-US" sz="1500">
                <a:latin typeface="RobotoMono Nerd Font" pitchFamily="2" charset="0"/>
              </a:rPr>
              <a:t> </a:t>
            </a:r>
            <a:r>
              <a:rPr lang="en-US" sz="1500">
                <a:solidFill>
                  <a:srgbClr val="795E26"/>
                </a:solidFill>
                <a:latin typeface="RobotoMono Nerd Font" pitchFamily="2" charset="0"/>
              </a:rPr>
              <a:t>compare</a:t>
            </a:r>
            <a:r>
              <a:rPr lang="en-US" sz="1500">
                <a:latin typeface="RobotoMono Nerd Font" pitchFamily="2" charset="0"/>
              </a:rPr>
              <a:t>(</a:t>
            </a:r>
            <a:r>
              <a:rPr lang="en-US" sz="1500">
                <a:solidFill>
                  <a:srgbClr val="267F99"/>
                </a:solidFill>
                <a:latin typeface="RobotoMono Nerd Font" pitchFamily="2" charset="0"/>
              </a:rPr>
              <a:t>String</a:t>
            </a:r>
            <a:r>
              <a:rPr lang="en-US" sz="1500">
                <a:latin typeface="RobotoMono Nerd Font" pitchFamily="2" charset="0"/>
              </a:rPr>
              <a:t> </a:t>
            </a:r>
            <a:r>
              <a:rPr lang="en-US" sz="1500">
                <a:solidFill>
                  <a:srgbClr val="001080"/>
                </a:solidFill>
                <a:latin typeface="RobotoMono Nerd Font" pitchFamily="2" charset="0"/>
              </a:rPr>
              <a:t>s1</a:t>
            </a:r>
            <a:r>
              <a:rPr lang="en-US" sz="1500">
                <a:latin typeface="RobotoMono Nerd Font" pitchFamily="2" charset="0"/>
              </a:rPr>
              <a:t>, </a:t>
            </a:r>
            <a:r>
              <a:rPr lang="en-US" sz="1500">
                <a:solidFill>
                  <a:srgbClr val="267F99"/>
                </a:solidFill>
                <a:latin typeface="RobotoMono Nerd Font" pitchFamily="2" charset="0"/>
              </a:rPr>
              <a:t>String</a:t>
            </a:r>
            <a:r>
              <a:rPr lang="en-US" sz="1500">
                <a:latin typeface="RobotoMono Nerd Font" pitchFamily="2" charset="0"/>
              </a:rPr>
              <a:t> </a:t>
            </a:r>
            <a:r>
              <a:rPr lang="en-US" sz="1500">
                <a:solidFill>
                  <a:srgbClr val="001080"/>
                </a:solidFill>
                <a:latin typeface="RobotoMono Nerd Font" pitchFamily="2" charset="0"/>
              </a:rPr>
              <a:t>s2</a:t>
            </a:r>
            <a:r>
              <a:rPr lang="en-US" sz="1500">
                <a:latin typeface="RobotoMono Nerd Font" pitchFamily="2" charset="0"/>
              </a:rPr>
              <a:t>) {</a:t>
            </a:r>
          </a:p>
          <a:p>
            <a:pPr>
              <a:lnSpc>
                <a:spcPct val="120000"/>
              </a:lnSpc>
            </a:pPr>
            <a:r>
              <a:rPr lang="en-US" sz="1500">
                <a:solidFill>
                  <a:srgbClr val="AF00DB"/>
                </a:solidFill>
                <a:latin typeface="RobotoMono Nerd Font" pitchFamily="2" charset="0"/>
              </a:rPr>
              <a:t>  return</a:t>
            </a:r>
            <a:r>
              <a:rPr lang="en-US" sz="1500">
                <a:latin typeface="RobotoMono Nerd Font" pitchFamily="2" charset="0"/>
              </a:rPr>
              <a:t> </a:t>
            </a:r>
            <a:r>
              <a:rPr lang="en-US" sz="1500">
                <a:solidFill>
                  <a:srgbClr val="001080"/>
                </a:solidFill>
                <a:latin typeface="RobotoMono Nerd Font" pitchFamily="2" charset="0"/>
              </a:rPr>
              <a:t>s1</a:t>
            </a:r>
            <a:r>
              <a:rPr lang="en-US" sz="1500">
                <a:latin typeface="RobotoMono Nerd Font" pitchFamily="2" charset="0"/>
              </a:rPr>
              <a:t>.</a:t>
            </a:r>
            <a:r>
              <a:rPr lang="en-US" sz="1500">
                <a:solidFill>
                  <a:srgbClr val="795E26"/>
                </a:solidFill>
                <a:latin typeface="RobotoMono Nerd Font" pitchFamily="2" charset="0"/>
              </a:rPr>
              <a:t>length</a:t>
            </a:r>
            <a:r>
              <a:rPr lang="en-US" sz="1500">
                <a:latin typeface="RobotoMono Nerd Font" pitchFamily="2" charset="0"/>
              </a:rPr>
              <a:t>() - </a:t>
            </a:r>
            <a:r>
              <a:rPr lang="en-US" sz="1500">
                <a:solidFill>
                  <a:srgbClr val="001080"/>
                </a:solidFill>
                <a:latin typeface="RobotoMono Nerd Font" pitchFamily="2" charset="0"/>
              </a:rPr>
              <a:t>s2</a:t>
            </a:r>
            <a:r>
              <a:rPr lang="en-US" sz="1500">
                <a:latin typeface="RobotoMono Nerd Font" pitchFamily="2" charset="0"/>
              </a:rPr>
              <a:t>.</a:t>
            </a:r>
            <a:r>
              <a:rPr lang="en-US" sz="1500">
                <a:solidFill>
                  <a:srgbClr val="795E26"/>
                </a:solidFill>
                <a:latin typeface="RobotoMono Nerd Font" pitchFamily="2" charset="0"/>
              </a:rPr>
              <a:t>length</a:t>
            </a:r>
            <a:r>
              <a:rPr lang="en-US" sz="1500">
                <a:latin typeface="RobotoMono Nerd Font" pitchFamily="2" charset="0"/>
              </a:rPr>
              <a:t>();</a:t>
            </a:r>
          </a:p>
          <a:p>
            <a:pPr>
              <a:lnSpc>
                <a:spcPct val="120000"/>
              </a:lnSpc>
            </a:pPr>
            <a:r>
              <a:rPr lang="en-US" sz="1500">
                <a:latin typeface="RobotoMono Nerd Font" pitchFamily="2" charset="0"/>
              </a:rPr>
              <a:t> }</a:t>
            </a:r>
          </a:p>
          <a:p>
            <a:pPr>
              <a:lnSpc>
                <a:spcPct val="120000"/>
              </a:lnSpc>
            </a:pPr>
            <a:r>
              <a:rPr lang="en-US" sz="1500">
                <a:latin typeface="RobotoMono Nerd Font" pitchFamily="2" charset="0"/>
              </a:rPr>
              <a:t>};</a:t>
            </a:r>
          </a:p>
          <a:p>
            <a:pPr>
              <a:lnSpc>
                <a:spcPct val="120000"/>
              </a:lnSpc>
            </a:pPr>
            <a:r>
              <a:rPr lang="en-US" sz="1500">
                <a:solidFill>
                  <a:srgbClr val="001080"/>
                </a:solidFill>
                <a:latin typeface="RobotoMono Nerd Font" pitchFamily="2" charset="0"/>
              </a:rPr>
              <a:t>names</a:t>
            </a:r>
            <a:r>
              <a:rPr lang="en-US" sz="1500">
                <a:latin typeface="RobotoMono Nerd Font" pitchFamily="2" charset="0"/>
              </a:rPr>
              <a:t>.</a:t>
            </a:r>
            <a:r>
              <a:rPr lang="en-US" sz="1500">
                <a:solidFill>
                  <a:srgbClr val="795E26"/>
                </a:solidFill>
                <a:latin typeface="RobotoMono Nerd Font" pitchFamily="2" charset="0"/>
              </a:rPr>
              <a:t>stream</a:t>
            </a:r>
            <a:r>
              <a:rPr lang="en-US" sz="1500">
                <a:latin typeface="RobotoMono Nerd Font" pitchFamily="2" charset="0"/>
              </a:rPr>
              <a:t>()</a:t>
            </a:r>
          </a:p>
          <a:p>
            <a:pPr>
              <a:lnSpc>
                <a:spcPct val="120000"/>
              </a:lnSpc>
            </a:pPr>
            <a:r>
              <a:rPr lang="en-US" sz="1500">
                <a:latin typeface="RobotoMono Nerd Font" pitchFamily="2" charset="0"/>
              </a:rPr>
              <a:t>.</a:t>
            </a:r>
            <a:r>
              <a:rPr lang="en-US" sz="1500">
                <a:solidFill>
                  <a:srgbClr val="795E26"/>
                </a:solidFill>
                <a:latin typeface="RobotoMono Nerd Font" pitchFamily="2" charset="0"/>
              </a:rPr>
              <a:t>sorted</a:t>
            </a:r>
            <a:r>
              <a:rPr lang="en-US" sz="1500">
                <a:latin typeface="RobotoMono Nerd Font" pitchFamily="2" charset="0"/>
              </a:rPr>
              <a:t>(</a:t>
            </a:r>
            <a:r>
              <a:rPr lang="en-US" sz="1500">
                <a:solidFill>
                  <a:srgbClr val="001080"/>
                </a:solidFill>
                <a:latin typeface="RobotoMono Nerd Font" pitchFamily="2" charset="0"/>
              </a:rPr>
              <a:t>compareStringLength</a:t>
            </a:r>
            <a:r>
              <a:rPr lang="en-US" sz="1500">
                <a:latin typeface="RobotoMono Nerd Font" pitchFamily="2" charset="0"/>
              </a:rPr>
              <a:t>) </a:t>
            </a:r>
          </a:p>
          <a:p>
            <a:pPr>
              <a:lnSpc>
                <a:spcPct val="120000"/>
              </a:lnSpc>
            </a:pPr>
            <a:r>
              <a:rPr lang="en-US" sz="1500">
                <a:latin typeface="RobotoMono Nerd Font" pitchFamily="2" charset="0"/>
              </a:rPr>
              <a:t>.</a:t>
            </a:r>
            <a:r>
              <a:rPr lang="en-US" sz="1500">
                <a:solidFill>
                  <a:srgbClr val="795E26"/>
                </a:solidFill>
                <a:latin typeface="RobotoMono Nerd Font" pitchFamily="2" charset="0"/>
              </a:rPr>
              <a:t>forEach</a:t>
            </a:r>
            <a:r>
              <a:rPr lang="en-US" sz="1500">
                <a:latin typeface="RobotoMono Nerd Font" pitchFamily="2" charset="0"/>
              </a:rPr>
              <a:t>(</a:t>
            </a:r>
            <a:r>
              <a:rPr lang="en-US" sz="1500">
                <a:solidFill>
                  <a:srgbClr val="267F99"/>
                </a:solidFill>
                <a:latin typeface="RobotoMono Nerd Font" pitchFamily="2" charset="0"/>
              </a:rPr>
              <a:t>System</a:t>
            </a:r>
            <a:r>
              <a:rPr lang="en-US" sz="1500">
                <a:latin typeface="RobotoMono Nerd Font" pitchFamily="2" charset="0"/>
              </a:rPr>
              <a:t>.</a:t>
            </a:r>
            <a:r>
              <a:rPr lang="en-US" sz="1500">
                <a:solidFill>
                  <a:srgbClr val="0070C1"/>
                </a:solidFill>
                <a:latin typeface="RobotoMono Nerd Font" pitchFamily="2" charset="0"/>
              </a:rPr>
              <a:t>out</a:t>
            </a:r>
            <a:r>
              <a:rPr lang="en-US" sz="1500">
                <a:solidFill>
                  <a:srgbClr val="AF00DB"/>
                </a:solidFill>
                <a:latin typeface="RobotoMono Nerd Font" pitchFamily="2" charset="0"/>
              </a:rPr>
              <a:t>::</a:t>
            </a:r>
            <a:r>
              <a:rPr lang="en-US" sz="1500">
                <a:solidFill>
                  <a:srgbClr val="795E26"/>
                </a:solidFill>
                <a:latin typeface="RobotoMono Nerd Font" pitchFamily="2" charset="0"/>
              </a:rPr>
              <a:t>println</a:t>
            </a:r>
            <a:r>
              <a:rPr lang="en-US" sz="1500">
                <a:latin typeface="RobotoMono Nerd Font" pitchFamily="2" charset="0"/>
              </a:rPr>
              <a:t>);</a:t>
            </a:r>
          </a:p>
          <a:p>
            <a:pPr>
              <a:lnSpc>
                <a:spcPct val="120000"/>
              </a:lnSpc>
            </a:pPr>
            <a:br>
              <a:rPr lang="en-US" sz="1500">
                <a:latin typeface="RobotoMono Nerd Font" pitchFamily="2" charset="0"/>
              </a:rPr>
            </a:br>
            <a:r>
              <a:rPr lang="en-US" sz="1500">
                <a:solidFill>
                  <a:srgbClr val="008000"/>
                </a:solidFill>
                <a:latin typeface="RobotoMono Nerd Font" pitchFamily="2" charset="0"/>
              </a:rPr>
              <a:t>//Cách viết tắt</a:t>
            </a:r>
            <a:endParaRPr lang="en-US" sz="1500">
              <a:latin typeface="RobotoMono Nerd Font" pitchFamily="2" charset="0"/>
            </a:endParaRPr>
          </a:p>
          <a:p>
            <a:pPr>
              <a:lnSpc>
                <a:spcPct val="120000"/>
              </a:lnSpc>
            </a:pPr>
            <a:r>
              <a:rPr lang="en-US" sz="1500">
                <a:solidFill>
                  <a:srgbClr val="001080"/>
                </a:solidFill>
                <a:latin typeface="RobotoMono Nerd Font" pitchFamily="2" charset="0"/>
              </a:rPr>
              <a:t>names</a:t>
            </a:r>
            <a:r>
              <a:rPr lang="en-US" sz="1500">
                <a:latin typeface="RobotoMono Nerd Font" pitchFamily="2" charset="0"/>
              </a:rPr>
              <a:t>.</a:t>
            </a:r>
            <a:r>
              <a:rPr lang="en-US" sz="1500">
                <a:solidFill>
                  <a:srgbClr val="795E26"/>
                </a:solidFill>
                <a:latin typeface="RobotoMono Nerd Font" pitchFamily="2" charset="0"/>
              </a:rPr>
              <a:t>stream</a:t>
            </a:r>
            <a:r>
              <a:rPr lang="en-US" sz="1500">
                <a:latin typeface="RobotoMono Nerd Font" pitchFamily="2" charset="0"/>
              </a:rPr>
              <a:t>()</a:t>
            </a:r>
          </a:p>
          <a:p>
            <a:pPr>
              <a:lnSpc>
                <a:spcPct val="120000"/>
              </a:lnSpc>
            </a:pPr>
            <a:r>
              <a:rPr lang="en-US" sz="1500">
                <a:latin typeface="RobotoMono Nerd Font" pitchFamily="2" charset="0"/>
              </a:rPr>
              <a:t>.</a:t>
            </a:r>
            <a:r>
              <a:rPr lang="en-US" sz="1500">
                <a:solidFill>
                  <a:srgbClr val="795E26"/>
                </a:solidFill>
                <a:latin typeface="RobotoMono Nerd Font" pitchFamily="2" charset="0"/>
              </a:rPr>
              <a:t>sorted</a:t>
            </a:r>
            <a:r>
              <a:rPr lang="en-US" sz="1500">
                <a:latin typeface="RobotoMono Nerd Font" pitchFamily="2" charset="0"/>
              </a:rPr>
              <a:t>((</a:t>
            </a:r>
            <a:r>
              <a:rPr lang="en-US" sz="1500">
                <a:solidFill>
                  <a:srgbClr val="001080"/>
                </a:solidFill>
                <a:latin typeface="RobotoMono Nerd Font" pitchFamily="2" charset="0"/>
              </a:rPr>
              <a:t>s1</a:t>
            </a:r>
            <a:r>
              <a:rPr lang="en-US" sz="1500">
                <a:latin typeface="RobotoMono Nerd Font" pitchFamily="2" charset="0"/>
              </a:rPr>
              <a:t>, </a:t>
            </a:r>
            <a:r>
              <a:rPr lang="en-US" sz="1500">
                <a:solidFill>
                  <a:srgbClr val="001080"/>
                </a:solidFill>
                <a:latin typeface="RobotoMono Nerd Font" pitchFamily="2" charset="0"/>
              </a:rPr>
              <a:t>s2</a:t>
            </a:r>
            <a:r>
              <a:rPr lang="en-US" sz="1500">
                <a:latin typeface="RobotoMono Nerd Font" pitchFamily="2" charset="0"/>
              </a:rPr>
              <a:t>) </a:t>
            </a:r>
            <a:r>
              <a:rPr lang="en-US" sz="1500">
                <a:solidFill>
                  <a:srgbClr val="0000FF"/>
                </a:solidFill>
                <a:latin typeface="RobotoMono Nerd Font" pitchFamily="2" charset="0"/>
              </a:rPr>
              <a:t>-&gt;</a:t>
            </a:r>
            <a:r>
              <a:rPr lang="en-US" sz="1500">
                <a:latin typeface="RobotoMono Nerd Font" pitchFamily="2" charset="0"/>
              </a:rPr>
              <a:t> </a:t>
            </a:r>
            <a:r>
              <a:rPr lang="en-US" sz="1500">
                <a:solidFill>
                  <a:srgbClr val="001080"/>
                </a:solidFill>
                <a:latin typeface="RobotoMono Nerd Font" pitchFamily="2" charset="0"/>
              </a:rPr>
              <a:t>s1</a:t>
            </a:r>
            <a:r>
              <a:rPr lang="en-US" sz="1500">
                <a:latin typeface="RobotoMono Nerd Font" pitchFamily="2" charset="0"/>
              </a:rPr>
              <a:t>.</a:t>
            </a:r>
            <a:r>
              <a:rPr lang="en-US" sz="1500">
                <a:solidFill>
                  <a:srgbClr val="795E26"/>
                </a:solidFill>
                <a:latin typeface="RobotoMono Nerd Font" pitchFamily="2" charset="0"/>
              </a:rPr>
              <a:t>length</a:t>
            </a:r>
            <a:r>
              <a:rPr lang="en-US" sz="1500">
                <a:latin typeface="RobotoMono Nerd Font" pitchFamily="2" charset="0"/>
              </a:rPr>
              <a:t>() - </a:t>
            </a:r>
            <a:r>
              <a:rPr lang="en-US" sz="1500">
                <a:solidFill>
                  <a:srgbClr val="001080"/>
                </a:solidFill>
                <a:latin typeface="RobotoMono Nerd Font" pitchFamily="2" charset="0"/>
              </a:rPr>
              <a:t>s2</a:t>
            </a:r>
            <a:r>
              <a:rPr lang="en-US" sz="1500">
                <a:latin typeface="RobotoMono Nerd Font" pitchFamily="2" charset="0"/>
              </a:rPr>
              <a:t>.</a:t>
            </a:r>
            <a:r>
              <a:rPr lang="en-US" sz="1500">
                <a:solidFill>
                  <a:srgbClr val="795E26"/>
                </a:solidFill>
                <a:latin typeface="RobotoMono Nerd Font" pitchFamily="2" charset="0"/>
              </a:rPr>
              <a:t>length</a:t>
            </a:r>
            <a:r>
              <a:rPr lang="en-US" sz="1500">
                <a:latin typeface="RobotoMono Nerd Font" pitchFamily="2" charset="0"/>
              </a:rPr>
              <a:t>()) </a:t>
            </a:r>
          </a:p>
          <a:p>
            <a:pPr>
              <a:lnSpc>
                <a:spcPct val="120000"/>
              </a:lnSpc>
            </a:pPr>
            <a:r>
              <a:rPr lang="en-US" sz="1500">
                <a:latin typeface="RobotoMono Nerd Font" pitchFamily="2" charset="0"/>
              </a:rPr>
              <a:t>.</a:t>
            </a:r>
            <a:r>
              <a:rPr lang="en-US" sz="1500">
                <a:solidFill>
                  <a:srgbClr val="795E26"/>
                </a:solidFill>
                <a:latin typeface="RobotoMono Nerd Font" pitchFamily="2" charset="0"/>
              </a:rPr>
              <a:t>forEach</a:t>
            </a:r>
            <a:r>
              <a:rPr lang="en-US" sz="1500">
                <a:latin typeface="RobotoMono Nerd Font" pitchFamily="2" charset="0"/>
              </a:rPr>
              <a:t>(</a:t>
            </a:r>
            <a:r>
              <a:rPr lang="en-US" sz="1500">
                <a:solidFill>
                  <a:srgbClr val="267F99"/>
                </a:solidFill>
                <a:latin typeface="RobotoMono Nerd Font" pitchFamily="2" charset="0"/>
              </a:rPr>
              <a:t>System</a:t>
            </a:r>
            <a:r>
              <a:rPr lang="en-US" sz="1500">
                <a:latin typeface="RobotoMono Nerd Font" pitchFamily="2" charset="0"/>
              </a:rPr>
              <a:t>.</a:t>
            </a:r>
            <a:r>
              <a:rPr lang="en-US" sz="1500">
                <a:solidFill>
                  <a:srgbClr val="0070C1"/>
                </a:solidFill>
                <a:latin typeface="RobotoMono Nerd Font" pitchFamily="2" charset="0"/>
              </a:rPr>
              <a:t>out</a:t>
            </a:r>
            <a:r>
              <a:rPr lang="en-US" sz="1500">
                <a:solidFill>
                  <a:srgbClr val="AF00DB"/>
                </a:solidFill>
                <a:latin typeface="RobotoMono Nerd Font" pitchFamily="2" charset="0"/>
              </a:rPr>
              <a:t>::</a:t>
            </a:r>
            <a:r>
              <a:rPr lang="en-US" sz="1500">
                <a:solidFill>
                  <a:srgbClr val="795E26"/>
                </a:solidFill>
                <a:latin typeface="RobotoMono Nerd Font" pitchFamily="2" charset="0"/>
              </a:rPr>
              <a:t>println</a:t>
            </a:r>
            <a:r>
              <a:rPr lang="en-US" sz="1500">
                <a:latin typeface="RobotoMono Nerd Font" pitchFamily="2" charset="0"/>
              </a:rPr>
              <a:t>);</a:t>
            </a:r>
          </a:p>
        </p:txBody>
      </p:sp>
      <p:sp>
        <p:nvSpPr>
          <p:cNvPr id="5" name="Rectangle 4">
            <a:extLst>
              <a:ext uri="{FF2B5EF4-FFF2-40B4-BE49-F238E27FC236}">
                <a16:creationId xmlns:a16="http://schemas.microsoft.com/office/drawing/2014/main" id="{45793470-8FF3-BD46-B78A-A37755A7C913}"/>
              </a:ext>
            </a:extLst>
          </p:cNvPr>
          <p:cNvSpPr/>
          <p:nvPr/>
        </p:nvSpPr>
        <p:spPr>
          <a:xfrm>
            <a:off x="5988203" y="2414806"/>
            <a:ext cx="1051933" cy="2554545"/>
          </a:xfrm>
          <a:prstGeom prst="rect">
            <a:avLst/>
          </a:prstGeom>
        </p:spPr>
        <p:txBody>
          <a:bodyPr wrap="square">
            <a:spAutoFit/>
          </a:bodyPr>
          <a:lstStyle/>
          <a:p>
            <a:pPr rtl="1" latinLnBrk="1"/>
            <a:r>
              <a:rPr lang="en-US" sz="1600" b="1">
                <a:solidFill>
                  <a:schemeClr val="bg2"/>
                </a:solidFill>
                <a:latin typeface="var(--vscode-repl-font-family)"/>
              </a:rPr>
              <a:t>A </a:t>
            </a:r>
            <a:endParaRPr lang="en-US" sz="1600" b="1" u="sng">
              <a:solidFill>
                <a:schemeClr val="bg2"/>
              </a:solidFill>
              <a:latin typeface="var(--vscode-repl-font-family)"/>
            </a:endParaRPr>
          </a:p>
          <a:p>
            <a:pPr rtl="1" latinLnBrk="1"/>
            <a:r>
              <a:rPr lang="en-US" sz="1600" b="1">
                <a:solidFill>
                  <a:schemeClr val="bg2"/>
                </a:solidFill>
                <a:latin typeface="var(--vscode-repl-font-family)"/>
              </a:rPr>
              <a:t>BB </a:t>
            </a:r>
            <a:endParaRPr lang="en-US" sz="1600" b="1" u="sng">
              <a:solidFill>
                <a:schemeClr val="bg2"/>
              </a:solidFill>
              <a:latin typeface="var(--vscode-repl-font-family)"/>
            </a:endParaRPr>
          </a:p>
          <a:p>
            <a:pPr rtl="1" latinLnBrk="1"/>
            <a:r>
              <a:rPr lang="en-US" sz="1600" b="1">
                <a:solidFill>
                  <a:schemeClr val="bg2"/>
                </a:solidFill>
                <a:latin typeface="var(--vscode-repl-font-family)"/>
              </a:rPr>
              <a:t>CCC </a:t>
            </a:r>
            <a:endParaRPr lang="en-US" sz="1600" b="1" u="sng">
              <a:solidFill>
                <a:schemeClr val="bg2"/>
              </a:solidFill>
              <a:latin typeface="var(--vscode-repl-font-family)"/>
            </a:endParaRPr>
          </a:p>
          <a:p>
            <a:pPr rtl="1" latinLnBrk="1"/>
            <a:r>
              <a:rPr lang="en-US" sz="1600" b="1">
                <a:solidFill>
                  <a:schemeClr val="bg2"/>
                </a:solidFill>
                <a:latin typeface="var(--vscode-repl-font-family)"/>
              </a:rPr>
              <a:t>DDDD </a:t>
            </a:r>
            <a:endParaRPr lang="en-US" sz="1600" b="1" u="sng">
              <a:solidFill>
                <a:schemeClr val="bg2"/>
              </a:solidFill>
              <a:latin typeface="var(--vscode-repl-font-family)"/>
            </a:endParaRPr>
          </a:p>
          <a:p>
            <a:pPr rtl="1" latinLnBrk="1"/>
            <a:r>
              <a:rPr lang="en-US" sz="1600" b="1">
                <a:solidFill>
                  <a:schemeClr val="bg2"/>
                </a:solidFill>
                <a:latin typeface="var(--vscode-repl-font-family)"/>
              </a:rPr>
              <a:t>EEEEE </a:t>
            </a:r>
            <a:endParaRPr lang="en-US" sz="1600" b="1" u="sng">
              <a:solidFill>
                <a:schemeClr val="bg2"/>
              </a:solidFill>
              <a:latin typeface="var(--vscode-repl-font-family)"/>
            </a:endParaRPr>
          </a:p>
          <a:p>
            <a:pPr rtl="1" latinLnBrk="1"/>
            <a:r>
              <a:rPr lang="en-US" sz="1600" b="1">
                <a:solidFill>
                  <a:schemeClr val="bg2"/>
                </a:solidFill>
                <a:latin typeface="var(--vscode-repl-font-family)"/>
              </a:rPr>
              <a:t>A </a:t>
            </a:r>
            <a:endParaRPr lang="en-US" sz="1600" b="1" u="sng">
              <a:solidFill>
                <a:schemeClr val="bg2"/>
              </a:solidFill>
              <a:latin typeface="var(--vscode-repl-font-family)"/>
            </a:endParaRPr>
          </a:p>
          <a:p>
            <a:pPr rtl="1" latinLnBrk="1"/>
            <a:r>
              <a:rPr lang="en-US" sz="1600" b="1">
                <a:solidFill>
                  <a:schemeClr val="bg2"/>
                </a:solidFill>
                <a:latin typeface="var(--vscode-repl-font-family)"/>
              </a:rPr>
              <a:t>BB </a:t>
            </a:r>
            <a:endParaRPr lang="en-US" sz="1600" b="1" u="sng">
              <a:solidFill>
                <a:schemeClr val="bg2"/>
              </a:solidFill>
              <a:latin typeface="var(--vscode-repl-font-family)"/>
            </a:endParaRPr>
          </a:p>
          <a:p>
            <a:pPr rtl="1" latinLnBrk="1"/>
            <a:r>
              <a:rPr lang="en-US" sz="1600" b="1">
                <a:solidFill>
                  <a:schemeClr val="bg2"/>
                </a:solidFill>
                <a:latin typeface="var(--vscode-repl-font-family)"/>
              </a:rPr>
              <a:t>CCC </a:t>
            </a:r>
            <a:endParaRPr lang="en-US" sz="1600" b="1" u="sng">
              <a:solidFill>
                <a:schemeClr val="bg2"/>
              </a:solidFill>
              <a:latin typeface="var(--vscode-repl-font-family)"/>
            </a:endParaRPr>
          </a:p>
          <a:p>
            <a:pPr rtl="1" latinLnBrk="1"/>
            <a:r>
              <a:rPr lang="en-US" sz="1600" b="1">
                <a:solidFill>
                  <a:schemeClr val="bg2"/>
                </a:solidFill>
                <a:latin typeface="var(--vscode-repl-font-family)"/>
              </a:rPr>
              <a:t>DDDD </a:t>
            </a:r>
            <a:endParaRPr lang="en-US" sz="1600" b="1" u="sng">
              <a:solidFill>
                <a:schemeClr val="bg2"/>
              </a:solidFill>
              <a:latin typeface="var(--vscode-repl-font-family)"/>
            </a:endParaRPr>
          </a:p>
          <a:p>
            <a:pPr latinLnBrk="1"/>
            <a:r>
              <a:rPr lang="en-US" sz="1600" b="1">
                <a:solidFill>
                  <a:schemeClr val="bg2"/>
                </a:solidFill>
                <a:latin typeface="var(--vscode-repl-font-family)"/>
              </a:rPr>
              <a:t>EEEEE</a:t>
            </a:r>
          </a:p>
        </p:txBody>
      </p:sp>
      <p:sp>
        <p:nvSpPr>
          <p:cNvPr id="6" name="Rectangle 5">
            <a:extLst>
              <a:ext uri="{FF2B5EF4-FFF2-40B4-BE49-F238E27FC236}">
                <a16:creationId xmlns:a16="http://schemas.microsoft.com/office/drawing/2014/main" id="{280E22E1-F402-A74F-B7C6-8200667A0B72}"/>
              </a:ext>
            </a:extLst>
          </p:cNvPr>
          <p:cNvSpPr/>
          <p:nvPr/>
        </p:nvSpPr>
        <p:spPr>
          <a:xfrm>
            <a:off x="431180" y="1464527"/>
            <a:ext cx="4906537" cy="78058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cxnSp>
        <p:nvCxnSpPr>
          <p:cNvPr id="8" name="Straight Connector 7">
            <a:extLst>
              <a:ext uri="{FF2B5EF4-FFF2-40B4-BE49-F238E27FC236}">
                <a16:creationId xmlns:a16="http://schemas.microsoft.com/office/drawing/2014/main" id="{8AECB228-60A9-4148-99B9-F752D2A26B15}"/>
              </a:ext>
            </a:extLst>
          </p:cNvPr>
          <p:cNvCxnSpPr/>
          <p:nvPr/>
        </p:nvCxnSpPr>
        <p:spPr>
          <a:xfrm>
            <a:off x="1300975" y="4453054"/>
            <a:ext cx="4215161"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661548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D500FE2-30FC-4849-9B99-C47ACA1B4CD3}"/>
              </a:ext>
            </a:extLst>
          </p:cNvPr>
          <p:cNvSpPr/>
          <p:nvPr/>
        </p:nvSpPr>
        <p:spPr>
          <a:xfrm>
            <a:off x="309838" y="1370735"/>
            <a:ext cx="7111160" cy="3692036"/>
          </a:xfrm>
          <a:prstGeom prst="rect">
            <a:avLst/>
          </a:prstGeom>
          <a:solidFill>
            <a:schemeClr val="bg2"/>
          </a:solidFill>
        </p:spPr>
        <p:txBody>
          <a:bodyPr wrap="square">
            <a:spAutoFit/>
          </a:bodyPr>
          <a:lstStyle/>
          <a:p>
            <a:pPr>
              <a:lnSpc>
                <a:spcPct val="120000"/>
              </a:lnSpc>
            </a:pPr>
            <a:r>
              <a:rPr lang="en-US">
                <a:solidFill>
                  <a:srgbClr val="4EC9B0"/>
                </a:solidFill>
                <a:latin typeface="RobotoMono Nerd Font" pitchFamily="2" charset="0"/>
              </a:rPr>
              <a:t>List</a:t>
            </a:r>
            <a:r>
              <a:rPr lang="en-US">
                <a:solidFill>
                  <a:srgbClr val="D4D4D4"/>
                </a:solidFill>
                <a:latin typeface="RobotoMono Nerd Font" pitchFamily="2" charset="0"/>
              </a:rPr>
              <a:t>&lt;</a:t>
            </a:r>
            <a:r>
              <a:rPr lang="en-US">
                <a:solidFill>
                  <a:srgbClr val="4EC9B0"/>
                </a:solidFill>
                <a:latin typeface="RobotoMono Nerd Font" pitchFamily="2" charset="0"/>
              </a:rPr>
              <a:t>Emp</a:t>
            </a:r>
            <a:r>
              <a:rPr lang="en-US">
                <a:solidFill>
                  <a:srgbClr val="D4D4D4"/>
                </a:solidFill>
                <a:latin typeface="RobotoMono Nerd Font" pitchFamily="2" charset="0"/>
              </a:rPr>
              <a:t>&gt; </a:t>
            </a:r>
            <a:r>
              <a:rPr lang="en-US">
                <a:solidFill>
                  <a:srgbClr val="9CDCFE"/>
                </a:solidFill>
                <a:latin typeface="RobotoMono Nerd Font" pitchFamily="2" charset="0"/>
              </a:rPr>
              <a:t>emps</a:t>
            </a:r>
            <a:r>
              <a:rPr lang="en-US">
                <a:solidFill>
                  <a:srgbClr val="D4D4D4"/>
                </a:solidFill>
                <a:latin typeface="RobotoMono Nerd Font" pitchFamily="2" charset="0"/>
              </a:rPr>
              <a:t> = </a:t>
            </a:r>
            <a:r>
              <a:rPr lang="en-US">
                <a:solidFill>
                  <a:srgbClr val="4EC9B0"/>
                </a:solidFill>
                <a:latin typeface="RobotoMono Nerd Font" pitchFamily="2" charset="0"/>
              </a:rPr>
              <a:t>List</a:t>
            </a:r>
            <a:r>
              <a:rPr lang="en-US">
                <a:solidFill>
                  <a:srgbClr val="D4D4D4"/>
                </a:solidFill>
                <a:latin typeface="RobotoMono Nerd Font" pitchFamily="2" charset="0"/>
              </a:rPr>
              <a:t>.</a:t>
            </a:r>
            <a:r>
              <a:rPr lang="en-US">
                <a:solidFill>
                  <a:srgbClr val="DCDCAA"/>
                </a:solidFill>
                <a:latin typeface="RobotoMono Nerd Font" pitchFamily="2" charset="0"/>
              </a:rPr>
              <a:t>of</a:t>
            </a:r>
            <a:r>
              <a:rPr lang="en-US">
                <a:solidFill>
                  <a:srgbClr val="D4D4D4"/>
                </a:solidFill>
                <a:latin typeface="RobotoMono Nerd Font" pitchFamily="2" charset="0"/>
              </a:rPr>
              <a:t>(</a:t>
            </a:r>
          </a:p>
          <a:p>
            <a:pPr>
              <a:lnSpc>
                <a:spcPct val="120000"/>
              </a:lnSpc>
            </a:pPr>
            <a:r>
              <a:rPr lang="en-US">
                <a:solidFill>
                  <a:srgbClr val="C586C0"/>
                </a:solidFill>
                <a:latin typeface="RobotoMono Nerd Font" pitchFamily="2" charset="0"/>
              </a:rPr>
              <a:t>new</a:t>
            </a:r>
            <a:r>
              <a:rPr lang="en-US">
                <a:solidFill>
                  <a:srgbClr val="D4D4D4"/>
                </a:solidFill>
                <a:latin typeface="RobotoMono Nerd Font" pitchFamily="2" charset="0"/>
              </a:rPr>
              <a:t> </a:t>
            </a:r>
            <a:r>
              <a:rPr lang="en-US">
                <a:solidFill>
                  <a:srgbClr val="DCDCAA"/>
                </a:solidFill>
                <a:latin typeface="RobotoMono Nerd Font" pitchFamily="2" charset="0"/>
              </a:rPr>
              <a:t>Emp</a:t>
            </a:r>
            <a:r>
              <a:rPr lang="en-US">
                <a:solidFill>
                  <a:srgbClr val="D4D4D4"/>
                </a:solidFill>
                <a:latin typeface="RobotoMono Nerd Font" pitchFamily="2" charset="0"/>
              </a:rPr>
              <a:t>(</a:t>
            </a:r>
            <a:r>
              <a:rPr lang="en-US">
                <a:solidFill>
                  <a:srgbClr val="CE9178"/>
                </a:solidFill>
                <a:latin typeface="RobotoMono Nerd Font" pitchFamily="2" charset="0"/>
              </a:rPr>
              <a:t>"John"</a:t>
            </a:r>
            <a:r>
              <a:rPr lang="en-US">
                <a:solidFill>
                  <a:srgbClr val="D4D4D4"/>
                </a:solidFill>
                <a:latin typeface="RobotoMono Nerd Font" pitchFamily="2" charset="0"/>
              </a:rPr>
              <a:t>, </a:t>
            </a:r>
            <a:r>
              <a:rPr lang="en-US">
                <a:solidFill>
                  <a:srgbClr val="B5CEA8"/>
                </a:solidFill>
                <a:latin typeface="RobotoMono Nerd Font" pitchFamily="2" charset="0"/>
              </a:rPr>
              <a:t>20</a:t>
            </a:r>
            <a:r>
              <a:rPr lang="en-US">
                <a:solidFill>
                  <a:srgbClr val="D4D4D4"/>
                </a:solidFill>
                <a:latin typeface="RobotoMono Nerd Font" pitchFamily="2" charset="0"/>
              </a:rPr>
              <a:t>, </a:t>
            </a:r>
            <a:r>
              <a:rPr lang="en-US">
                <a:solidFill>
                  <a:srgbClr val="B5CEA8"/>
                </a:solidFill>
                <a:latin typeface="RobotoMono Nerd Font" pitchFamily="2" charset="0"/>
              </a:rPr>
              <a:t>2000</a:t>
            </a:r>
            <a:r>
              <a:rPr lang="en-US">
                <a:solidFill>
                  <a:srgbClr val="D4D4D4"/>
                </a:solidFill>
                <a:latin typeface="RobotoMono Nerd Font" pitchFamily="2" charset="0"/>
              </a:rPr>
              <a:t>),</a:t>
            </a:r>
          </a:p>
          <a:p>
            <a:pPr>
              <a:lnSpc>
                <a:spcPct val="120000"/>
              </a:lnSpc>
            </a:pPr>
            <a:r>
              <a:rPr lang="en-US">
                <a:solidFill>
                  <a:srgbClr val="C586C0"/>
                </a:solidFill>
                <a:latin typeface="RobotoMono Nerd Font" pitchFamily="2" charset="0"/>
              </a:rPr>
              <a:t>new</a:t>
            </a:r>
            <a:r>
              <a:rPr lang="en-US">
                <a:solidFill>
                  <a:srgbClr val="D4D4D4"/>
                </a:solidFill>
                <a:latin typeface="RobotoMono Nerd Font" pitchFamily="2" charset="0"/>
              </a:rPr>
              <a:t> </a:t>
            </a:r>
            <a:r>
              <a:rPr lang="en-US">
                <a:solidFill>
                  <a:srgbClr val="DCDCAA"/>
                </a:solidFill>
                <a:latin typeface="RobotoMono Nerd Font" pitchFamily="2" charset="0"/>
              </a:rPr>
              <a:t>Emp</a:t>
            </a:r>
            <a:r>
              <a:rPr lang="en-US">
                <a:solidFill>
                  <a:srgbClr val="D4D4D4"/>
                </a:solidFill>
                <a:latin typeface="RobotoMono Nerd Font" pitchFamily="2" charset="0"/>
              </a:rPr>
              <a:t>(</a:t>
            </a:r>
            <a:r>
              <a:rPr lang="en-US">
                <a:solidFill>
                  <a:srgbClr val="CE9178"/>
                </a:solidFill>
                <a:latin typeface="RobotoMono Nerd Font" pitchFamily="2" charset="0"/>
              </a:rPr>
              <a:t>"Anna"</a:t>
            </a:r>
            <a:r>
              <a:rPr lang="en-US">
                <a:solidFill>
                  <a:srgbClr val="D4D4D4"/>
                </a:solidFill>
                <a:latin typeface="RobotoMono Nerd Font" pitchFamily="2" charset="0"/>
              </a:rPr>
              <a:t>, </a:t>
            </a:r>
            <a:r>
              <a:rPr lang="en-US">
                <a:solidFill>
                  <a:srgbClr val="B5CEA8"/>
                </a:solidFill>
                <a:latin typeface="RobotoMono Nerd Font" pitchFamily="2" charset="0"/>
              </a:rPr>
              <a:t>20</a:t>
            </a:r>
            <a:r>
              <a:rPr lang="en-US">
                <a:solidFill>
                  <a:srgbClr val="D4D4D4"/>
                </a:solidFill>
                <a:latin typeface="RobotoMono Nerd Font" pitchFamily="2" charset="0"/>
              </a:rPr>
              <a:t>, </a:t>
            </a:r>
            <a:r>
              <a:rPr lang="en-US">
                <a:solidFill>
                  <a:srgbClr val="B5CEA8"/>
                </a:solidFill>
                <a:latin typeface="RobotoMono Nerd Font" pitchFamily="2" charset="0"/>
              </a:rPr>
              <a:t>1900</a:t>
            </a:r>
            <a:r>
              <a:rPr lang="en-US">
                <a:solidFill>
                  <a:srgbClr val="D4D4D4"/>
                </a:solidFill>
                <a:latin typeface="RobotoMono Nerd Font" pitchFamily="2" charset="0"/>
              </a:rPr>
              <a:t>),</a:t>
            </a:r>
          </a:p>
          <a:p>
            <a:pPr>
              <a:lnSpc>
                <a:spcPct val="120000"/>
              </a:lnSpc>
            </a:pPr>
            <a:r>
              <a:rPr lang="en-US">
                <a:solidFill>
                  <a:srgbClr val="C586C0"/>
                </a:solidFill>
                <a:latin typeface="RobotoMono Nerd Font" pitchFamily="2" charset="0"/>
              </a:rPr>
              <a:t>new</a:t>
            </a:r>
            <a:r>
              <a:rPr lang="en-US">
                <a:solidFill>
                  <a:srgbClr val="D4D4D4"/>
                </a:solidFill>
                <a:latin typeface="RobotoMono Nerd Font" pitchFamily="2" charset="0"/>
              </a:rPr>
              <a:t> </a:t>
            </a:r>
            <a:r>
              <a:rPr lang="en-US">
                <a:solidFill>
                  <a:srgbClr val="DCDCAA"/>
                </a:solidFill>
                <a:latin typeface="RobotoMono Nerd Font" pitchFamily="2" charset="0"/>
              </a:rPr>
              <a:t>Emp</a:t>
            </a:r>
            <a:r>
              <a:rPr lang="en-US">
                <a:solidFill>
                  <a:srgbClr val="D4D4D4"/>
                </a:solidFill>
                <a:latin typeface="RobotoMono Nerd Font" pitchFamily="2" charset="0"/>
              </a:rPr>
              <a:t>(</a:t>
            </a:r>
            <a:r>
              <a:rPr lang="en-US">
                <a:solidFill>
                  <a:srgbClr val="CE9178"/>
                </a:solidFill>
                <a:latin typeface="RobotoMono Nerd Font" pitchFamily="2" charset="0"/>
              </a:rPr>
              <a:t>"Bill"</a:t>
            </a:r>
            <a:r>
              <a:rPr lang="en-US">
                <a:solidFill>
                  <a:srgbClr val="D4D4D4"/>
                </a:solidFill>
                <a:latin typeface="RobotoMono Nerd Font" pitchFamily="2" charset="0"/>
              </a:rPr>
              <a:t>, </a:t>
            </a:r>
            <a:r>
              <a:rPr lang="en-US">
                <a:solidFill>
                  <a:srgbClr val="B5CEA8"/>
                </a:solidFill>
                <a:latin typeface="RobotoMono Nerd Font" pitchFamily="2" charset="0"/>
              </a:rPr>
              <a:t>21</a:t>
            </a:r>
            <a:r>
              <a:rPr lang="en-US">
                <a:solidFill>
                  <a:srgbClr val="D4D4D4"/>
                </a:solidFill>
                <a:latin typeface="RobotoMono Nerd Font" pitchFamily="2" charset="0"/>
              </a:rPr>
              <a:t>, </a:t>
            </a:r>
            <a:r>
              <a:rPr lang="en-US">
                <a:solidFill>
                  <a:srgbClr val="B5CEA8"/>
                </a:solidFill>
                <a:latin typeface="RobotoMono Nerd Font" pitchFamily="2" charset="0"/>
              </a:rPr>
              <a:t>2100</a:t>
            </a:r>
            <a:r>
              <a:rPr lang="en-US">
                <a:solidFill>
                  <a:srgbClr val="D4D4D4"/>
                </a:solidFill>
                <a:latin typeface="RobotoMono Nerd Font" pitchFamily="2" charset="0"/>
              </a:rPr>
              <a:t>),</a:t>
            </a:r>
          </a:p>
          <a:p>
            <a:pPr>
              <a:lnSpc>
                <a:spcPct val="120000"/>
              </a:lnSpc>
            </a:pPr>
            <a:r>
              <a:rPr lang="en-US">
                <a:solidFill>
                  <a:srgbClr val="C586C0"/>
                </a:solidFill>
                <a:latin typeface="RobotoMono Nerd Font" pitchFamily="2" charset="0"/>
              </a:rPr>
              <a:t>new</a:t>
            </a:r>
            <a:r>
              <a:rPr lang="en-US">
                <a:solidFill>
                  <a:srgbClr val="D4D4D4"/>
                </a:solidFill>
                <a:latin typeface="RobotoMono Nerd Font" pitchFamily="2" charset="0"/>
              </a:rPr>
              <a:t> </a:t>
            </a:r>
            <a:r>
              <a:rPr lang="en-US">
                <a:solidFill>
                  <a:srgbClr val="DCDCAA"/>
                </a:solidFill>
                <a:latin typeface="RobotoMono Nerd Font" pitchFamily="2" charset="0"/>
              </a:rPr>
              <a:t>Emp</a:t>
            </a:r>
            <a:r>
              <a:rPr lang="en-US">
                <a:solidFill>
                  <a:srgbClr val="D4D4D4"/>
                </a:solidFill>
                <a:latin typeface="RobotoMono Nerd Font" pitchFamily="2" charset="0"/>
              </a:rPr>
              <a:t>(</a:t>
            </a:r>
            <a:r>
              <a:rPr lang="en-US">
                <a:solidFill>
                  <a:srgbClr val="CE9178"/>
                </a:solidFill>
                <a:latin typeface="RobotoMono Nerd Font" pitchFamily="2" charset="0"/>
              </a:rPr>
              <a:t>"Geogre"</a:t>
            </a:r>
            <a:r>
              <a:rPr lang="en-US">
                <a:solidFill>
                  <a:srgbClr val="D4D4D4"/>
                </a:solidFill>
                <a:latin typeface="RobotoMono Nerd Font" pitchFamily="2" charset="0"/>
              </a:rPr>
              <a:t>, </a:t>
            </a:r>
            <a:r>
              <a:rPr lang="en-US">
                <a:solidFill>
                  <a:srgbClr val="B5CEA8"/>
                </a:solidFill>
                <a:latin typeface="RobotoMono Nerd Font" pitchFamily="2" charset="0"/>
              </a:rPr>
              <a:t>21</a:t>
            </a:r>
            <a:r>
              <a:rPr lang="en-US">
                <a:solidFill>
                  <a:srgbClr val="D4D4D4"/>
                </a:solidFill>
                <a:latin typeface="RobotoMono Nerd Font" pitchFamily="2" charset="0"/>
              </a:rPr>
              <a:t>, </a:t>
            </a:r>
            <a:r>
              <a:rPr lang="en-US">
                <a:solidFill>
                  <a:srgbClr val="B5CEA8"/>
                </a:solidFill>
                <a:latin typeface="RobotoMono Nerd Font" pitchFamily="2" charset="0"/>
              </a:rPr>
              <a:t>2300</a:t>
            </a:r>
            <a:r>
              <a:rPr lang="en-US">
                <a:solidFill>
                  <a:srgbClr val="D4D4D4"/>
                </a:solidFill>
                <a:latin typeface="RobotoMono Nerd Font" pitchFamily="2" charset="0"/>
              </a:rPr>
              <a:t>),</a:t>
            </a:r>
          </a:p>
          <a:p>
            <a:pPr>
              <a:lnSpc>
                <a:spcPct val="120000"/>
              </a:lnSpc>
            </a:pPr>
            <a:r>
              <a:rPr lang="en-US">
                <a:solidFill>
                  <a:srgbClr val="C586C0"/>
                </a:solidFill>
                <a:latin typeface="RobotoMono Nerd Font" pitchFamily="2" charset="0"/>
              </a:rPr>
              <a:t>new</a:t>
            </a:r>
            <a:r>
              <a:rPr lang="en-US">
                <a:solidFill>
                  <a:srgbClr val="D4D4D4"/>
                </a:solidFill>
                <a:latin typeface="RobotoMono Nerd Font" pitchFamily="2" charset="0"/>
              </a:rPr>
              <a:t> </a:t>
            </a:r>
            <a:r>
              <a:rPr lang="en-US">
                <a:solidFill>
                  <a:srgbClr val="DCDCAA"/>
                </a:solidFill>
                <a:latin typeface="RobotoMono Nerd Font" pitchFamily="2" charset="0"/>
              </a:rPr>
              <a:t>Emp</a:t>
            </a:r>
            <a:r>
              <a:rPr lang="en-US">
                <a:solidFill>
                  <a:srgbClr val="D4D4D4"/>
                </a:solidFill>
                <a:latin typeface="RobotoMono Nerd Font" pitchFamily="2" charset="0"/>
              </a:rPr>
              <a:t>(</a:t>
            </a:r>
            <a:r>
              <a:rPr lang="en-US">
                <a:solidFill>
                  <a:srgbClr val="CE9178"/>
                </a:solidFill>
                <a:latin typeface="RobotoMono Nerd Font" pitchFamily="2" charset="0"/>
              </a:rPr>
              <a:t>"Tom"</a:t>
            </a:r>
            <a:r>
              <a:rPr lang="en-US">
                <a:solidFill>
                  <a:srgbClr val="D4D4D4"/>
                </a:solidFill>
                <a:latin typeface="RobotoMono Nerd Font" pitchFamily="2" charset="0"/>
              </a:rPr>
              <a:t>, </a:t>
            </a:r>
            <a:r>
              <a:rPr lang="en-US">
                <a:solidFill>
                  <a:srgbClr val="B5CEA8"/>
                </a:solidFill>
                <a:latin typeface="RobotoMono Nerd Font" pitchFamily="2" charset="0"/>
              </a:rPr>
              <a:t>18</a:t>
            </a:r>
            <a:r>
              <a:rPr lang="en-US">
                <a:solidFill>
                  <a:srgbClr val="D4D4D4"/>
                </a:solidFill>
                <a:latin typeface="RobotoMono Nerd Font" pitchFamily="2" charset="0"/>
              </a:rPr>
              <a:t>, </a:t>
            </a:r>
            <a:r>
              <a:rPr lang="en-US">
                <a:solidFill>
                  <a:srgbClr val="B5CEA8"/>
                </a:solidFill>
                <a:latin typeface="RobotoMono Nerd Font" pitchFamily="2" charset="0"/>
              </a:rPr>
              <a:t>1500</a:t>
            </a:r>
            <a:r>
              <a:rPr lang="en-US">
                <a:solidFill>
                  <a:srgbClr val="D4D4D4"/>
                </a:solidFill>
                <a:latin typeface="RobotoMono Nerd Font" pitchFamily="2" charset="0"/>
              </a:rPr>
              <a:t>),</a:t>
            </a:r>
          </a:p>
          <a:p>
            <a:pPr>
              <a:lnSpc>
                <a:spcPct val="120000"/>
              </a:lnSpc>
            </a:pPr>
            <a:r>
              <a:rPr lang="en-US">
                <a:solidFill>
                  <a:srgbClr val="C586C0"/>
                </a:solidFill>
                <a:latin typeface="RobotoMono Nerd Font" pitchFamily="2" charset="0"/>
              </a:rPr>
              <a:t>new</a:t>
            </a:r>
            <a:r>
              <a:rPr lang="en-US">
                <a:solidFill>
                  <a:srgbClr val="D4D4D4"/>
                </a:solidFill>
                <a:latin typeface="RobotoMono Nerd Font" pitchFamily="2" charset="0"/>
              </a:rPr>
              <a:t> </a:t>
            </a:r>
            <a:r>
              <a:rPr lang="en-US">
                <a:solidFill>
                  <a:srgbClr val="DCDCAA"/>
                </a:solidFill>
                <a:latin typeface="RobotoMono Nerd Font" pitchFamily="2" charset="0"/>
              </a:rPr>
              <a:t>Emp</a:t>
            </a:r>
            <a:r>
              <a:rPr lang="en-US">
                <a:solidFill>
                  <a:srgbClr val="D4D4D4"/>
                </a:solidFill>
                <a:latin typeface="RobotoMono Nerd Font" pitchFamily="2" charset="0"/>
              </a:rPr>
              <a:t>(</a:t>
            </a:r>
            <a:r>
              <a:rPr lang="en-US">
                <a:solidFill>
                  <a:srgbClr val="CE9178"/>
                </a:solidFill>
                <a:latin typeface="RobotoMono Nerd Font" pitchFamily="2" charset="0"/>
              </a:rPr>
              <a:t>"Bob"</a:t>
            </a:r>
            <a:r>
              <a:rPr lang="en-US">
                <a:solidFill>
                  <a:srgbClr val="D4D4D4"/>
                </a:solidFill>
                <a:latin typeface="RobotoMono Nerd Font" pitchFamily="2" charset="0"/>
              </a:rPr>
              <a:t>, </a:t>
            </a:r>
            <a:r>
              <a:rPr lang="en-US">
                <a:solidFill>
                  <a:srgbClr val="B5CEA8"/>
                </a:solidFill>
                <a:latin typeface="RobotoMono Nerd Font" pitchFamily="2" charset="0"/>
              </a:rPr>
              <a:t>30</a:t>
            </a:r>
            <a:r>
              <a:rPr lang="en-US">
                <a:solidFill>
                  <a:srgbClr val="D4D4D4"/>
                </a:solidFill>
                <a:latin typeface="RobotoMono Nerd Font" pitchFamily="2" charset="0"/>
              </a:rPr>
              <a:t>, </a:t>
            </a:r>
            <a:r>
              <a:rPr lang="en-US">
                <a:solidFill>
                  <a:srgbClr val="B5CEA8"/>
                </a:solidFill>
                <a:latin typeface="RobotoMono Nerd Font" pitchFamily="2" charset="0"/>
              </a:rPr>
              <a:t>1200</a:t>
            </a:r>
            <a:r>
              <a:rPr lang="en-US">
                <a:solidFill>
                  <a:srgbClr val="D4D4D4"/>
                </a:solidFill>
                <a:latin typeface="RobotoMono Nerd Font" pitchFamily="2" charset="0"/>
              </a:rPr>
              <a:t>),</a:t>
            </a:r>
          </a:p>
          <a:p>
            <a:pPr>
              <a:lnSpc>
                <a:spcPct val="120000"/>
              </a:lnSpc>
            </a:pPr>
            <a:r>
              <a:rPr lang="en-US">
                <a:solidFill>
                  <a:srgbClr val="C586C0"/>
                </a:solidFill>
                <a:latin typeface="RobotoMono Nerd Font" pitchFamily="2" charset="0"/>
              </a:rPr>
              <a:t>new</a:t>
            </a:r>
            <a:r>
              <a:rPr lang="en-US">
                <a:solidFill>
                  <a:srgbClr val="D4D4D4"/>
                </a:solidFill>
                <a:latin typeface="RobotoMono Nerd Font" pitchFamily="2" charset="0"/>
              </a:rPr>
              <a:t> </a:t>
            </a:r>
            <a:r>
              <a:rPr lang="en-US">
                <a:solidFill>
                  <a:srgbClr val="DCDCAA"/>
                </a:solidFill>
                <a:latin typeface="RobotoMono Nerd Font" pitchFamily="2" charset="0"/>
              </a:rPr>
              <a:t>Emp</a:t>
            </a:r>
            <a:r>
              <a:rPr lang="en-US">
                <a:solidFill>
                  <a:srgbClr val="D4D4D4"/>
                </a:solidFill>
                <a:latin typeface="RobotoMono Nerd Font" pitchFamily="2" charset="0"/>
              </a:rPr>
              <a:t>(</a:t>
            </a:r>
            <a:r>
              <a:rPr lang="en-US">
                <a:solidFill>
                  <a:srgbClr val="CE9178"/>
                </a:solidFill>
                <a:latin typeface="RobotoMono Nerd Font" pitchFamily="2" charset="0"/>
              </a:rPr>
              <a:t>"Jane"</a:t>
            </a:r>
            <a:r>
              <a:rPr lang="en-US">
                <a:solidFill>
                  <a:srgbClr val="D4D4D4"/>
                </a:solidFill>
                <a:latin typeface="RobotoMono Nerd Font" pitchFamily="2" charset="0"/>
              </a:rPr>
              <a:t>, </a:t>
            </a:r>
            <a:r>
              <a:rPr lang="en-US">
                <a:solidFill>
                  <a:srgbClr val="B5CEA8"/>
                </a:solidFill>
                <a:latin typeface="RobotoMono Nerd Font" pitchFamily="2" charset="0"/>
              </a:rPr>
              <a:t>30</a:t>
            </a:r>
            <a:r>
              <a:rPr lang="en-US">
                <a:solidFill>
                  <a:srgbClr val="D4D4D4"/>
                </a:solidFill>
                <a:latin typeface="RobotoMono Nerd Font" pitchFamily="2" charset="0"/>
              </a:rPr>
              <a:t>, </a:t>
            </a:r>
            <a:r>
              <a:rPr lang="en-US">
                <a:solidFill>
                  <a:srgbClr val="B5CEA8"/>
                </a:solidFill>
                <a:latin typeface="RobotoMono Nerd Font" pitchFamily="2" charset="0"/>
              </a:rPr>
              <a:t>2600</a:t>
            </a:r>
            <a:r>
              <a:rPr lang="en-US">
                <a:solidFill>
                  <a:srgbClr val="D4D4D4"/>
                </a:solidFill>
                <a:latin typeface="RobotoMono Nerd Font" pitchFamily="2" charset="0"/>
              </a:rPr>
              <a:t>)</a:t>
            </a:r>
          </a:p>
          <a:p>
            <a:pPr>
              <a:lnSpc>
                <a:spcPct val="120000"/>
              </a:lnSpc>
            </a:pPr>
            <a:r>
              <a:rPr lang="en-US">
                <a:solidFill>
                  <a:srgbClr val="D4D4D4"/>
                </a:solidFill>
                <a:latin typeface="RobotoMono Nerd Font" pitchFamily="2" charset="0"/>
              </a:rPr>
              <a:t>);</a:t>
            </a:r>
          </a:p>
          <a:p>
            <a:pPr>
              <a:lnSpc>
                <a:spcPct val="120000"/>
              </a:lnSpc>
            </a:pPr>
            <a:r>
              <a:rPr lang="en-US">
                <a:solidFill>
                  <a:srgbClr val="9CDCFE"/>
                </a:solidFill>
                <a:latin typeface="RobotoMono Nerd Font" pitchFamily="2" charset="0"/>
              </a:rPr>
              <a:t>emps</a:t>
            </a:r>
            <a:r>
              <a:rPr lang="en-US">
                <a:solidFill>
                  <a:srgbClr val="D4D4D4"/>
                </a:solidFill>
                <a:latin typeface="RobotoMono Nerd Font" pitchFamily="2" charset="0"/>
              </a:rPr>
              <a:t>.</a:t>
            </a:r>
            <a:r>
              <a:rPr lang="en-US">
                <a:solidFill>
                  <a:srgbClr val="DCDCAA"/>
                </a:solidFill>
                <a:latin typeface="RobotoMono Nerd Font" pitchFamily="2" charset="0"/>
              </a:rPr>
              <a:t>stream</a:t>
            </a:r>
            <a:r>
              <a:rPr lang="en-US">
                <a:solidFill>
                  <a:srgbClr val="D4D4D4"/>
                </a:solidFill>
                <a:latin typeface="RobotoMono Nerd Font" pitchFamily="2" charset="0"/>
              </a:rPr>
              <a:t>()</a:t>
            </a:r>
          </a:p>
          <a:p>
            <a:pPr>
              <a:lnSpc>
                <a:spcPct val="120000"/>
              </a:lnSpc>
            </a:pPr>
            <a:r>
              <a:rPr lang="en-US">
                <a:solidFill>
                  <a:srgbClr val="D4D4D4"/>
                </a:solidFill>
                <a:latin typeface="RobotoMono Nerd Font" pitchFamily="2" charset="0"/>
              </a:rPr>
              <a:t>.</a:t>
            </a:r>
            <a:r>
              <a:rPr lang="en-US">
                <a:solidFill>
                  <a:srgbClr val="DCDCAA"/>
                </a:solidFill>
                <a:latin typeface="RobotoMono Nerd Font" pitchFamily="2" charset="0"/>
              </a:rPr>
              <a:t>sorted</a:t>
            </a:r>
            <a:r>
              <a:rPr lang="en-US">
                <a:solidFill>
                  <a:srgbClr val="D4D4D4"/>
                </a:solidFill>
                <a:latin typeface="RobotoMono Nerd Font" pitchFamily="2" charset="0"/>
              </a:rPr>
              <a:t>(</a:t>
            </a:r>
            <a:r>
              <a:rPr lang="en-US">
                <a:solidFill>
                  <a:srgbClr val="4EC9B0"/>
                </a:solidFill>
                <a:latin typeface="RobotoMono Nerd Font" pitchFamily="2" charset="0"/>
              </a:rPr>
              <a:t>Comparator</a:t>
            </a:r>
            <a:r>
              <a:rPr lang="en-US">
                <a:solidFill>
                  <a:srgbClr val="D4D4D4"/>
                </a:solidFill>
                <a:latin typeface="RobotoMono Nerd Font" pitchFamily="2" charset="0"/>
              </a:rPr>
              <a:t>.</a:t>
            </a:r>
            <a:r>
              <a:rPr lang="en-US">
                <a:solidFill>
                  <a:srgbClr val="DCDCAA"/>
                </a:solidFill>
                <a:latin typeface="RobotoMono Nerd Font" pitchFamily="2" charset="0"/>
              </a:rPr>
              <a:t>comparing</a:t>
            </a:r>
            <a:r>
              <a:rPr lang="en-US">
                <a:solidFill>
                  <a:srgbClr val="D4D4D4"/>
                </a:solidFill>
                <a:latin typeface="RobotoMono Nerd Font" pitchFamily="2" charset="0"/>
              </a:rPr>
              <a:t>(</a:t>
            </a:r>
            <a:r>
              <a:rPr lang="en-US">
                <a:solidFill>
                  <a:srgbClr val="4EC9B0"/>
                </a:solidFill>
                <a:latin typeface="RobotoMono Nerd Font" pitchFamily="2" charset="0"/>
              </a:rPr>
              <a:t>Emp</a:t>
            </a:r>
            <a:r>
              <a:rPr lang="en-US">
                <a:solidFill>
                  <a:srgbClr val="C586C0"/>
                </a:solidFill>
                <a:latin typeface="RobotoMono Nerd Font" pitchFamily="2" charset="0"/>
              </a:rPr>
              <a:t>::</a:t>
            </a:r>
            <a:r>
              <a:rPr lang="en-US">
                <a:solidFill>
                  <a:srgbClr val="DCDCAA"/>
                </a:solidFill>
                <a:latin typeface="RobotoMono Nerd Font" pitchFamily="2" charset="0"/>
              </a:rPr>
              <a:t>getAge</a:t>
            </a:r>
            <a:r>
              <a:rPr lang="en-US">
                <a:solidFill>
                  <a:srgbClr val="D4D4D4"/>
                </a:solidFill>
                <a:latin typeface="RobotoMono Nerd Font" pitchFamily="2" charset="0"/>
              </a:rPr>
              <a:t>)</a:t>
            </a:r>
          </a:p>
          <a:p>
            <a:pPr>
              <a:lnSpc>
                <a:spcPct val="120000"/>
              </a:lnSpc>
            </a:pPr>
            <a:r>
              <a:rPr lang="en-US">
                <a:solidFill>
                  <a:srgbClr val="D4D4D4"/>
                </a:solidFill>
                <a:latin typeface="RobotoMono Nerd Font" pitchFamily="2" charset="0"/>
              </a:rPr>
              <a:t>.</a:t>
            </a:r>
            <a:r>
              <a:rPr lang="en-US">
                <a:solidFill>
                  <a:srgbClr val="DCDCAA"/>
                </a:solidFill>
                <a:latin typeface="RobotoMono Nerd Font" pitchFamily="2" charset="0"/>
              </a:rPr>
              <a:t>thenComparing</a:t>
            </a:r>
            <a:r>
              <a:rPr lang="en-US">
                <a:solidFill>
                  <a:srgbClr val="D4D4D4"/>
                </a:solidFill>
                <a:latin typeface="RobotoMono Nerd Font" pitchFamily="2" charset="0"/>
              </a:rPr>
              <a:t>(</a:t>
            </a:r>
            <a:r>
              <a:rPr lang="en-US">
                <a:solidFill>
                  <a:srgbClr val="4EC9B0"/>
                </a:solidFill>
                <a:latin typeface="RobotoMono Nerd Font" pitchFamily="2" charset="0"/>
              </a:rPr>
              <a:t>Comparator</a:t>
            </a:r>
            <a:r>
              <a:rPr lang="en-US">
                <a:solidFill>
                  <a:srgbClr val="D4D4D4"/>
                </a:solidFill>
                <a:latin typeface="RobotoMono Nerd Font" pitchFamily="2" charset="0"/>
              </a:rPr>
              <a:t>.</a:t>
            </a:r>
            <a:r>
              <a:rPr lang="en-US">
                <a:solidFill>
                  <a:srgbClr val="DCDCAA"/>
                </a:solidFill>
                <a:latin typeface="RobotoMono Nerd Font" pitchFamily="2" charset="0"/>
              </a:rPr>
              <a:t>comparing</a:t>
            </a:r>
            <a:r>
              <a:rPr lang="en-US">
                <a:solidFill>
                  <a:srgbClr val="D4D4D4"/>
                </a:solidFill>
                <a:latin typeface="RobotoMono Nerd Font" pitchFamily="2" charset="0"/>
              </a:rPr>
              <a:t>(</a:t>
            </a:r>
            <a:r>
              <a:rPr lang="en-US">
                <a:solidFill>
                  <a:srgbClr val="4EC9B0"/>
                </a:solidFill>
                <a:latin typeface="RobotoMono Nerd Font" pitchFamily="2" charset="0"/>
              </a:rPr>
              <a:t>Emp</a:t>
            </a:r>
            <a:r>
              <a:rPr lang="en-US">
                <a:solidFill>
                  <a:srgbClr val="C586C0"/>
                </a:solidFill>
                <a:latin typeface="RobotoMono Nerd Font" pitchFamily="2" charset="0"/>
              </a:rPr>
              <a:t>::</a:t>
            </a:r>
            <a:r>
              <a:rPr lang="en-US">
                <a:solidFill>
                  <a:srgbClr val="DCDCAA"/>
                </a:solidFill>
                <a:latin typeface="RobotoMono Nerd Font" pitchFamily="2" charset="0"/>
              </a:rPr>
              <a:t>getSalary</a:t>
            </a:r>
            <a:r>
              <a:rPr lang="en-US">
                <a:solidFill>
                  <a:srgbClr val="D4D4D4"/>
                </a:solidFill>
                <a:latin typeface="RobotoMono Nerd Font" pitchFamily="2" charset="0"/>
              </a:rPr>
              <a:t>).</a:t>
            </a:r>
            <a:r>
              <a:rPr lang="en-US">
                <a:solidFill>
                  <a:srgbClr val="DCDCAA"/>
                </a:solidFill>
                <a:latin typeface="RobotoMono Nerd Font" pitchFamily="2" charset="0"/>
              </a:rPr>
              <a:t>reversed</a:t>
            </a:r>
            <a:r>
              <a:rPr lang="en-US">
                <a:solidFill>
                  <a:srgbClr val="D4D4D4"/>
                </a:solidFill>
                <a:latin typeface="RobotoMono Nerd Font" pitchFamily="2" charset="0"/>
              </a:rPr>
              <a:t>()))</a:t>
            </a:r>
          </a:p>
          <a:p>
            <a:pPr>
              <a:lnSpc>
                <a:spcPct val="120000"/>
              </a:lnSpc>
            </a:pPr>
            <a:r>
              <a:rPr lang="en-US">
                <a:solidFill>
                  <a:srgbClr val="D4D4D4"/>
                </a:solidFill>
                <a:latin typeface="RobotoMono Nerd Font" pitchFamily="2" charset="0"/>
              </a:rPr>
              <a:t>.</a:t>
            </a:r>
            <a:r>
              <a:rPr lang="en-US">
                <a:solidFill>
                  <a:srgbClr val="DCDCAA"/>
                </a:solidFill>
                <a:latin typeface="RobotoMono Nerd Font" pitchFamily="2" charset="0"/>
              </a:rPr>
              <a:t>limit</a:t>
            </a:r>
            <a:r>
              <a:rPr lang="en-US">
                <a:solidFill>
                  <a:srgbClr val="D4D4D4"/>
                </a:solidFill>
                <a:latin typeface="RobotoMono Nerd Font" pitchFamily="2" charset="0"/>
              </a:rPr>
              <a:t>(</a:t>
            </a:r>
            <a:r>
              <a:rPr lang="en-US">
                <a:solidFill>
                  <a:srgbClr val="B5CEA8"/>
                </a:solidFill>
                <a:latin typeface="RobotoMono Nerd Font" pitchFamily="2" charset="0"/>
              </a:rPr>
              <a:t>100</a:t>
            </a:r>
            <a:r>
              <a:rPr lang="en-US">
                <a:solidFill>
                  <a:srgbClr val="D4D4D4"/>
                </a:solidFill>
                <a:latin typeface="RobotoMono Nerd Font" pitchFamily="2" charset="0"/>
              </a:rPr>
              <a:t>)</a:t>
            </a:r>
          </a:p>
          <a:p>
            <a:pPr>
              <a:lnSpc>
                <a:spcPct val="120000"/>
              </a:lnSpc>
            </a:pPr>
            <a:r>
              <a:rPr lang="en-US">
                <a:solidFill>
                  <a:srgbClr val="D4D4D4"/>
                </a:solidFill>
                <a:latin typeface="RobotoMono Nerd Font" pitchFamily="2" charset="0"/>
              </a:rPr>
              <a:t>.</a:t>
            </a:r>
            <a:r>
              <a:rPr lang="en-US">
                <a:solidFill>
                  <a:srgbClr val="DCDCAA"/>
                </a:solidFill>
                <a:latin typeface="RobotoMono Nerd Font" pitchFamily="2" charset="0"/>
              </a:rPr>
              <a:t>forEach</a:t>
            </a:r>
            <a:r>
              <a:rPr lang="en-US">
                <a:solidFill>
                  <a:srgbClr val="D4D4D4"/>
                </a:solidFill>
                <a:latin typeface="RobotoMono Nerd Font" pitchFamily="2" charset="0"/>
              </a:rPr>
              <a:t>(</a:t>
            </a:r>
            <a:r>
              <a:rPr lang="en-US">
                <a:solidFill>
                  <a:srgbClr val="4EC9B0"/>
                </a:solidFill>
                <a:latin typeface="RobotoMono Nerd Font" pitchFamily="2" charset="0"/>
              </a:rPr>
              <a:t>System</a:t>
            </a:r>
            <a:r>
              <a:rPr lang="en-US">
                <a:solidFill>
                  <a:srgbClr val="D4D4D4"/>
                </a:solidFill>
                <a:latin typeface="RobotoMono Nerd Font" pitchFamily="2" charset="0"/>
              </a:rPr>
              <a:t>.</a:t>
            </a:r>
            <a:r>
              <a:rPr lang="en-US">
                <a:solidFill>
                  <a:srgbClr val="4FC1FF"/>
                </a:solidFill>
                <a:latin typeface="RobotoMono Nerd Font" pitchFamily="2" charset="0"/>
              </a:rPr>
              <a:t>out</a:t>
            </a:r>
            <a:r>
              <a:rPr lang="en-US">
                <a:solidFill>
                  <a:srgbClr val="C586C0"/>
                </a:solidFill>
                <a:latin typeface="RobotoMono Nerd Font" pitchFamily="2" charset="0"/>
              </a:rPr>
              <a:t>::</a:t>
            </a:r>
            <a:r>
              <a:rPr lang="en-US">
                <a:solidFill>
                  <a:srgbClr val="DCDCAA"/>
                </a:solidFill>
                <a:latin typeface="RobotoMono Nerd Font" pitchFamily="2" charset="0"/>
              </a:rPr>
              <a:t>println</a:t>
            </a:r>
            <a:r>
              <a:rPr lang="en-US">
                <a:solidFill>
                  <a:srgbClr val="D4D4D4"/>
                </a:solidFill>
                <a:latin typeface="RobotoMono Nerd Font" pitchFamily="2" charset="0"/>
              </a:rPr>
              <a:t>);</a:t>
            </a:r>
          </a:p>
        </p:txBody>
      </p:sp>
      <p:sp>
        <p:nvSpPr>
          <p:cNvPr id="3" name="Rectangle 2">
            <a:extLst>
              <a:ext uri="{FF2B5EF4-FFF2-40B4-BE49-F238E27FC236}">
                <a16:creationId xmlns:a16="http://schemas.microsoft.com/office/drawing/2014/main" id="{EA6CCD7F-2F40-1744-B309-CE526464DC99}"/>
              </a:ext>
            </a:extLst>
          </p:cNvPr>
          <p:cNvSpPr/>
          <p:nvPr/>
        </p:nvSpPr>
        <p:spPr>
          <a:xfrm>
            <a:off x="5240798" y="1098955"/>
            <a:ext cx="3684048" cy="2318583"/>
          </a:xfrm>
          <a:prstGeom prst="rect">
            <a:avLst/>
          </a:prstGeom>
          <a:solidFill>
            <a:schemeClr val="accent4">
              <a:lumMod val="90000"/>
            </a:schemeClr>
          </a:solidFill>
        </p:spPr>
        <p:txBody>
          <a:bodyPr wrap="square">
            <a:spAutoFit/>
          </a:bodyPr>
          <a:lstStyle/>
          <a:p>
            <a:pPr>
              <a:lnSpc>
                <a:spcPct val="150000"/>
              </a:lnSpc>
            </a:pPr>
            <a:r>
              <a:rPr lang="en-VN">
                <a:latin typeface="RobotoMono Nerd Font" pitchFamily="2" charset="0"/>
                <a:ea typeface="RobotoMono Nerd Font" pitchFamily="2" charset="0"/>
              </a:rPr>
              <a:t>name=Tom, age=18, salary=1500</a:t>
            </a:r>
          </a:p>
          <a:p>
            <a:pPr>
              <a:lnSpc>
                <a:spcPct val="150000"/>
              </a:lnSpc>
            </a:pPr>
            <a:r>
              <a:rPr lang="en-VN">
                <a:latin typeface="RobotoMono Nerd Font" pitchFamily="2" charset="0"/>
                <a:ea typeface="RobotoMono Nerd Font" pitchFamily="2" charset="0"/>
              </a:rPr>
              <a:t>name=John, age=20, salary=2000</a:t>
            </a:r>
          </a:p>
          <a:p>
            <a:pPr>
              <a:lnSpc>
                <a:spcPct val="150000"/>
              </a:lnSpc>
            </a:pPr>
            <a:r>
              <a:rPr lang="en-VN">
                <a:latin typeface="RobotoMono Nerd Font" pitchFamily="2" charset="0"/>
                <a:ea typeface="RobotoMono Nerd Font" pitchFamily="2" charset="0"/>
              </a:rPr>
              <a:t>name=Anna, age=20, salary=1900</a:t>
            </a:r>
          </a:p>
          <a:p>
            <a:pPr>
              <a:lnSpc>
                <a:spcPct val="150000"/>
              </a:lnSpc>
            </a:pPr>
            <a:r>
              <a:rPr lang="en-VN">
                <a:latin typeface="RobotoMono Nerd Font" pitchFamily="2" charset="0"/>
                <a:ea typeface="RobotoMono Nerd Font" pitchFamily="2" charset="0"/>
              </a:rPr>
              <a:t>name=Geogre, age=21, salary=2300</a:t>
            </a:r>
          </a:p>
          <a:p>
            <a:pPr>
              <a:lnSpc>
                <a:spcPct val="150000"/>
              </a:lnSpc>
            </a:pPr>
            <a:r>
              <a:rPr lang="en-VN">
                <a:latin typeface="RobotoMono Nerd Font" pitchFamily="2" charset="0"/>
                <a:ea typeface="RobotoMono Nerd Font" pitchFamily="2" charset="0"/>
              </a:rPr>
              <a:t>name=Bill, age=21, salary=2100</a:t>
            </a:r>
          </a:p>
          <a:p>
            <a:pPr>
              <a:lnSpc>
                <a:spcPct val="150000"/>
              </a:lnSpc>
            </a:pPr>
            <a:r>
              <a:rPr lang="en-VN">
                <a:latin typeface="RobotoMono Nerd Font" pitchFamily="2" charset="0"/>
                <a:ea typeface="RobotoMono Nerd Font" pitchFamily="2" charset="0"/>
              </a:rPr>
              <a:t>name=Jane, age=30, salary=2600</a:t>
            </a:r>
          </a:p>
          <a:p>
            <a:pPr>
              <a:lnSpc>
                <a:spcPct val="150000"/>
              </a:lnSpc>
            </a:pPr>
            <a:r>
              <a:rPr lang="en-VN">
                <a:latin typeface="RobotoMono Nerd Font" pitchFamily="2" charset="0"/>
                <a:ea typeface="RobotoMono Nerd Font" pitchFamily="2" charset="0"/>
              </a:rPr>
              <a:t>name=Bob, age=30, salary=1200</a:t>
            </a:r>
          </a:p>
        </p:txBody>
      </p:sp>
      <p:sp>
        <p:nvSpPr>
          <p:cNvPr id="4" name="Title 3">
            <a:extLst>
              <a:ext uri="{FF2B5EF4-FFF2-40B4-BE49-F238E27FC236}">
                <a16:creationId xmlns:a16="http://schemas.microsoft.com/office/drawing/2014/main" id="{15705DF2-0243-1E41-8C56-EA074CE2AF31}"/>
              </a:ext>
            </a:extLst>
          </p:cNvPr>
          <p:cNvSpPr>
            <a:spLocks noGrp="1"/>
          </p:cNvSpPr>
          <p:nvPr>
            <p:ph type="title"/>
          </p:nvPr>
        </p:nvSpPr>
        <p:spPr/>
        <p:txBody>
          <a:bodyPr/>
          <a:lstStyle/>
          <a:p>
            <a:r>
              <a:rPr lang="en-VN"/>
              <a:t>Nối nhiều hàm Compator với nhau</a:t>
            </a:r>
          </a:p>
        </p:txBody>
      </p:sp>
    </p:spTree>
    <p:extLst>
      <p:ext uri="{BB962C8B-B14F-4D97-AF65-F5344CB8AC3E}">
        <p14:creationId xmlns:p14="http://schemas.microsoft.com/office/powerpoint/2010/main" val="344791457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704CBC-7924-A644-B9A9-79F3B7002185}"/>
              </a:ext>
            </a:extLst>
          </p:cNvPr>
          <p:cNvSpPr>
            <a:spLocks noGrp="1"/>
          </p:cNvSpPr>
          <p:nvPr>
            <p:ph type="title"/>
          </p:nvPr>
        </p:nvSpPr>
        <p:spPr>
          <a:xfrm>
            <a:off x="235200" y="0"/>
            <a:ext cx="8707200" cy="641850"/>
          </a:xfrm>
        </p:spPr>
        <p:txBody>
          <a:bodyPr/>
          <a:lstStyle/>
          <a:p>
            <a:r>
              <a:rPr lang="en-VN" sz="1500">
                <a:solidFill>
                  <a:srgbClr val="7030A0"/>
                </a:solidFill>
              </a:rPr>
              <a:t>limit(n)</a:t>
            </a:r>
            <a:r>
              <a:rPr lang="en-VN" sz="1500"/>
              <a:t> giới hạn n phần tử đầu tiên. </a:t>
            </a:r>
            <a:br>
              <a:rPr lang="en-VN" sz="1500"/>
            </a:br>
            <a:r>
              <a:rPr lang="en-US" sz="1500">
                <a:solidFill>
                  <a:srgbClr val="7030A0"/>
                </a:solidFill>
              </a:rPr>
              <a:t>s</a:t>
            </a:r>
            <a:r>
              <a:rPr lang="en-VN" sz="1500">
                <a:solidFill>
                  <a:srgbClr val="7030A0"/>
                </a:solidFill>
              </a:rPr>
              <a:t>kip(n) </a:t>
            </a:r>
            <a:r>
              <a:rPr lang="en-VN" sz="1500"/>
              <a:t>bỏ qua n phần tử đầu tiên</a:t>
            </a:r>
          </a:p>
        </p:txBody>
      </p:sp>
      <p:sp>
        <p:nvSpPr>
          <p:cNvPr id="4" name="Rectangle 3">
            <a:extLst>
              <a:ext uri="{FF2B5EF4-FFF2-40B4-BE49-F238E27FC236}">
                <a16:creationId xmlns:a16="http://schemas.microsoft.com/office/drawing/2014/main" id="{2F6C8749-C7BC-FC41-9041-B2AD2C62E1F3}"/>
              </a:ext>
            </a:extLst>
          </p:cNvPr>
          <p:cNvSpPr/>
          <p:nvPr/>
        </p:nvSpPr>
        <p:spPr>
          <a:xfrm>
            <a:off x="2735644" y="2104632"/>
            <a:ext cx="256938" cy="272052"/>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5" name="Rectangle 4">
            <a:extLst>
              <a:ext uri="{FF2B5EF4-FFF2-40B4-BE49-F238E27FC236}">
                <a16:creationId xmlns:a16="http://schemas.microsoft.com/office/drawing/2014/main" id="{48A2765B-BBB1-9C40-9176-5AEE23DC033C}"/>
              </a:ext>
            </a:extLst>
          </p:cNvPr>
          <p:cNvSpPr/>
          <p:nvPr/>
        </p:nvSpPr>
        <p:spPr>
          <a:xfrm>
            <a:off x="3095232" y="2104632"/>
            <a:ext cx="256938" cy="272052"/>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6" name="Rectangle 5">
            <a:extLst>
              <a:ext uri="{FF2B5EF4-FFF2-40B4-BE49-F238E27FC236}">
                <a16:creationId xmlns:a16="http://schemas.microsoft.com/office/drawing/2014/main" id="{C8853ECF-ADF0-7240-92F8-270FC8BE3FF9}"/>
              </a:ext>
            </a:extLst>
          </p:cNvPr>
          <p:cNvSpPr/>
          <p:nvPr/>
        </p:nvSpPr>
        <p:spPr>
          <a:xfrm>
            <a:off x="3454820" y="2104632"/>
            <a:ext cx="256938" cy="272052"/>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7" name="Rectangle 6">
            <a:extLst>
              <a:ext uri="{FF2B5EF4-FFF2-40B4-BE49-F238E27FC236}">
                <a16:creationId xmlns:a16="http://schemas.microsoft.com/office/drawing/2014/main" id="{BF38738E-7D29-CE44-B3FB-17F64CD89929}"/>
              </a:ext>
            </a:extLst>
          </p:cNvPr>
          <p:cNvSpPr/>
          <p:nvPr/>
        </p:nvSpPr>
        <p:spPr>
          <a:xfrm>
            <a:off x="3814408" y="2104632"/>
            <a:ext cx="256938" cy="272052"/>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8" name="Rectangle 7">
            <a:extLst>
              <a:ext uri="{FF2B5EF4-FFF2-40B4-BE49-F238E27FC236}">
                <a16:creationId xmlns:a16="http://schemas.microsoft.com/office/drawing/2014/main" id="{F77284CF-B3FC-454A-8B72-F9B7490601DE}"/>
              </a:ext>
            </a:extLst>
          </p:cNvPr>
          <p:cNvSpPr/>
          <p:nvPr/>
        </p:nvSpPr>
        <p:spPr>
          <a:xfrm>
            <a:off x="4173996" y="2104632"/>
            <a:ext cx="256938" cy="27205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10" name="Rectangle 9">
            <a:extLst>
              <a:ext uri="{FF2B5EF4-FFF2-40B4-BE49-F238E27FC236}">
                <a16:creationId xmlns:a16="http://schemas.microsoft.com/office/drawing/2014/main" id="{6D7A1BEF-C019-C741-84CA-B27730F54F23}"/>
              </a:ext>
            </a:extLst>
          </p:cNvPr>
          <p:cNvSpPr/>
          <p:nvPr/>
        </p:nvSpPr>
        <p:spPr>
          <a:xfrm>
            <a:off x="4533584" y="2104632"/>
            <a:ext cx="256938" cy="27205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11" name="Rectangle 10">
            <a:extLst>
              <a:ext uri="{FF2B5EF4-FFF2-40B4-BE49-F238E27FC236}">
                <a16:creationId xmlns:a16="http://schemas.microsoft.com/office/drawing/2014/main" id="{3873C03D-6004-6E41-9CC5-56568C16153C}"/>
              </a:ext>
            </a:extLst>
          </p:cNvPr>
          <p:cNvSpPr/>
          <p:nvPr/>
        </p:nvSpPr>
        <p:spPr>
          <a:xfrm>
            <a:off x="4893174" y="2104632"/>
            <a:ext cx="256938" cy="27205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13" name="Rectangle 12">
            <a:extLst>
              <a:ext uri="{FF2B5EF4-FFF2-40B4-BE49-F238E27FC236}">
                <a16:creationId xmlns:a16="http://schemas.microsoft.com/office/drawing/2014/main" id="{63CAA585-7845-8F42-A7A3-F2C464B7D4D6}"/>
              </a:ext>
            </a:extLst>
          </p:cNvPr>
          <p:cNvSpPr/>
          <p:nvPr/>
        </p:nvSpPr>
        <p:spPr>
          <a:xfrm>
            <a:off x="4179456" y="2816252"/>
            <a:ext cx="256938" cy="272052"/>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14" name="Rectangle 13">
            <a:extLst>
              <a:ext uri="{FF2B5EF4-FFF2-40B4-BE49-F238E27FC236}">
                <a16:creationId xmlns:a16="http://schemas.microsoft.com/office/drawing/2014/main" id="{C5BADF64-3C03-554A-99BD-FC108CD62AF4}"/>
              </a:ext>
            </a:extLst>
          </p:cNvPr>
          <p:cNvSpPr/>
          <p:nvPr/>
        </p:nvSpPr>
        <p:spPr>
          <a:xfrm>
            <a:off x="4543243" y="2816252"/>
            <a:ext cx="256938" cy="272052"/>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15" name="Rectangle 14">
            <a:extLst>
              <a:ext uri="{FF2B5EF4-FFF2-40B4-BE49-F238E27FC236}">
                <a16:creationId xmlns:a16="http://schemas.microsoft.com/office/drawing/2014/main" id="{11FA79C6-C875-F44C-96A7-7B8C93AB7341}"/>
              </a:ext>
            </a:extLst>
          </p:cNvPr>
          <p:cNvSpPr/>
          <p:nvPr/>
        </p:nvSpPr>
        <p:spPr>
          <a:xfrm>
            <a:off x="4907028" y="2816252"/>
            <a:ext cx="256938" cy="272052"/>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16" name="Rectangle 15">
            <a:extLst>
              <a:ext uri="{FF2B5EF4-FFF2-40B4-BE49-F238E27FC236}">
                <a16:creationId xmlns:a16="http://schemas.microsoft.com/office/drawing/2014/main" id="{2A928668-DF53-8248-A55E-36210C261387}"/>
              </a:ext>
            </a:extLst>
          </p:cNvPr>
          <p:cNvSpPr/>
          <p:nvPr/>
        </p:nvSpPr>
        <p:spPr>
          <a:xfrm>
            <a:off x="2724308" y="2816252"/>
            <a:ext cx="256938" cy="27205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17" name="Rectangle 16">
            <a:extLst>
              <a:ext uri="{FF2B5EF4-FFF2-40B4-BE49-F238E27FC236}">
                <a16:creationId xmlns:a16="http://schemas.microsoft.com/office/drawing/2014/main" id="{CE7851EF-4BAF-BC49-8E43-5BA21391A4AA}"/>
              </a:ext>
            </a:extLst>
          </p:cNvPr>
          <p:cNvSpPr/>
          <p:nvPr/>
        </p:nvSpPr>
        <p:spPr>
          <a:xfrm>
            <a:off x="3088095" y="2816252"/>
            <a:ext cx="256938" cy="27205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18" name="Rectangle 17">
            <a:extLst>
              <a:ext uri="{FF2B5EF4-FFF2-40B4-BE49-F238E27FC236}">
                <a16:creationId xmlns:a16="http://schemas.microsoft.com/office/drawing/2014/main" id="{52D8DF13-28FF-2440-918A-FC5AED3F906F}"/>
              </a:ext>
            </a:extLst>
          </p:cNvPr>
          <p:cNvSpPr/>
          <p:nvPr/>
        </p:nvSpPr>
        <p:spPr>
          <a:xfrm>
            <a:off x="3451882" y="2816252"/>
            <a:ext cx="256938" cy="27205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19" name="Rectangle 18">
            <a:extLst>
              <a:ext uri="{FF2B5EF4-FFF2-40B4-BE49-F238E27FC236}">
                <a16:creationId xmlns:a16="http://schemas.microsoft.com/office/drawing/2014/main" id="{8A95D8AA-56DD-7F40-A488-829BC6D94EEC}"/>
              </a:ext>
            </a:extLst>
          </p:cNvPr>
          <p:cNvSpPr/>
          <p:nvPr/>
        </p:nvSpPr>
        <p:spPr>
          <a:xfrm>
            <a:off x="3815669" y="2816252"/>
            <a:ext cx="256938" cy="27205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20" name="Rectangle 19">
            <a:extLst>
              <a:ext uri="{FF2B5EF4-FFF2-40B4-BE49-F238E27FC236}">
                <a16:creationId xmlns:a16="http://schemas.microsoft.com/office/drawing/2014/main" id="{7A94E613-9458-6641-806C-F225D8DEB65C}"/>
              </a:ext>
            </a:extLst>
          </p:cNvPr>
          <p:cNvSpPr/>
          <p:nvPr/>
        </p:nvSpPr>
        <p:spPr>
          <a:xfrm>
            <a:off x="5334985" y="2085352"/>
            <a:ext cx="1151277" cy="307777"/>
          </a:xfrm>
          <a:prstGeom prst="rect">
            <a:avLst/>
          </a:prstGeom>
        </p:spPr>
        <p:txBody>
          <a:bodyPr wrap="none">
            <a:spAutoFit/>
          </a:bodyPr>
          <a:lstStyle/>
          <a:p>
            <a:r>
              <a:rPr lang="en-VN" b="1">
                <a:solidFill>
                  <a:srgbClr val="7030A0"/>
                </a:solidFill>
                <a:latin typeface="RobotoMono Nerd Font" pitchFamily="2" charset="0"/>
                <a:ea typeface="RobotoMono Nerd Font" pitchFamily="2" charset="0"/>
              </a:rPr>
              <a:t>limit(4)</a:t>
            </a:r>
            <a:r>
              <a:rPr lang="en-VN" b="1">
                <a:latin typeface="RobotoMono Nerd Font" pitchFamily="2" charset="0"/>
                <a:ea typeface="RobotoMono Nerd Font" pitchFamily="2" charset="0"/>
              </a:rPr>
              <a:t> </a:t>
            </a:r>
          </a:p>
        </p:txBody>
      </p:sp>
      <p:sp>
        <p:nvSpPr>
          <p:cNvPr id="21" name="Rectangle 20">
            <a:extLst>
              <a:ext uri="{FF2B5EF4-FFF2-40B4-BE49-F238E27FC236}">
                <a16:creationId xmlns:a16="http://schemas.microsoft.com/office/drawing/2014/main" id="{8B837C63-E0D4-6647-96DA-EE2CE6058FBE}"/>
              </a:ext>
            </a:extLst>
          </p:cNvPr>
          <p:cNvSpPr/>
          <p:nvPr/>
        </p:nvSpPr>
        <p:spPr>
          <a:xfrm>
            <a:off x="5374029" y="2804529"/>
            <a:ext cx="1043876" cy="307777"/>
          </a:xfrm>
          <a:prstGeom prst="rect">
            <a:avLst/>
          </a:prstGeom>
        </p:spPr>
        <p:txBody>
          <a:bodyPr wrap="none">
            <a:spAutoFit/>
          </a:bodyPr>
          <a:lstStyle/>
          <a:p>
            <a:r>
              <a:rPr lang="en-VN" b="1">
                <a:solidFill>
                  <a:srgbClr val="7030A0"/>
                </a:solidFill>
                <a:latin typeface="RobotoMono Nerd Font" pitchFamily="2" charset="0"/>
                <a:ea typeface="RobotoMono Nerd Font" pitchFamily="2" charset="0"/>
              </a:rPr>
              <a:t>skip(4)</a:t>
            </a:r>
            <a:r>
              <a:rPr lang="en-VN" b="1">
                <a:latin typeface="RobotoMono Nerd Font" pitchFamily="2" charset="0"/>
                <a:ea typeface="RobotoMono Nerd Font" pitchFamily="2" charset="0"/>
              </a:rPr>
              <a:t> </a:t>
            </a:r>
          </a:p>
        </p:txBody>
      </p:sp>
    </p:spTree>
    <p:extLst>
      <p:ext uri="{BB962C8B-B14F-4D97-AF65-F5344CB8AC3E}">
        <p14:creationId xmlns:p14="http://schemas.microsoft.com/office/powerpoint/2010/main" val="310446391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11051-459C-8E45-905B-90D3413F2CF7}"/>
              </a:ext>
            </a:extLst>
          </p:cNvPr>
          <p:cNvSpPr>
            <a:spLocks noGrp="1"/>
          </p:cNvSpPr>
          <p:nvPr>
            <p:ph type="title"/>
          </p:nvPr>
        </p:nvSpPr>
        <p:spPr/>
        <p:txBody>
          <a:bodyPr/>
          <a:lstStyle/>
          <a:p>
            <a:r>
              <a:rPr lang="en-US" sz="2000"/>
              <a:t>R</a:t>
            </a:r>
            <a:r>
              <a:rPr lang="en-VN" sz="2000"/>
              <a:t>educe từ nhiều phần tử tính toán thu về một kết quả</a:t>
            </a:r>
          </a:p>
        </p:txBody>
      </p:sp>
      <p:sp>
        <p:nvSpPr>
          <p:cNvPr id="4" name="Rectangle 3">
            <a:extLst>
              <a:ext uri="{FF2B5EF4-FFF2-40B4-BE49-F238E27FC236}">
                <a16:creationId xmlns:a16="http://schemas.microsoft.com/office/drawing/2014/main" id="{E3F5A44D-DB80-B042-B070-BA48A5716DCC}"/>
              </a:ext>
            </a:extLst>
          </p:cNvPr>
          <p:cNvSpPr/>
          <p:nvPr/>
        </p:nvSpPr>
        <p:spPr>
          <a:xfrm>
            <a:off x="2981247" y="874096"/>
            <a:ext cx="256938" cy="27205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5" name="Rectangle 4">
            <a:extLst>
              <a:ext uri="{FF2B5EF4-FFF2-40B4-BE49-F238E27FC236}">
                <a16:creationId xmlns:a16="http://schemas.microsoft.com/office/drawing/2014/main" id="{0674209E-6BD9-C042-B132-1D099F9EC5D8}"/>
              </a:ext>
            </a:extLst>
          </p:cNvPr>
          <p:cNvSpPr/>
          <p:nvPr/>
        </p:nvSpPr>
        <p:spPr>
          <a:xfrm>
            <a:off x="3344614" y="874096"/>
            <a:ext cx="256938" cy="27205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6" name="Rectangle 5">
            <a:extLst>
              <a:ext uri="{FF2B5EF4-FFF2-40B4-BE49-F238E27FC236}">
                <a16:creationId xmlns:a16="http://schemas.microsoft.com/office/drawing/2014/main" id="{D6D9CFFA-5A25-6845-BD68-A1C39DF5AC43}"/>
              </a:ext>
            </a:extLst>
          </p:cNvPr>
          <p:cNvSpPr/>
          <p:nvPr/>
        </p:nvSpPr>
        <p:spPr>
          <a:xfrm>
            <a:off x="3707981" y="874096"/>
            <a:ext cx="256938" cy="27205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7" name="Rectangle 6">
            <a:extLst>
              <a:ext uri="{FF2B5EF4-FFF2-40B4-BE49-F238E27FC236}">
                <a16:creationId xmlns:a16="http://schemas.microsoft.com/office/drawing/2014/main" id="{469440B2-8785-C84E-8FD1-5429C9FF6E40}"/>
              </a:ext>
            </a:extLst>
          </p:cNvPr>
          <p:cNvSpPr/>
          <p:nvPr/>
        </p:nvSpPr>
        <p:spPr>
          <a:xfrm>
            <a:off x="4071348" y="874096"/>
            <a:ext cx="256938" cy="27205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8" name="Rectangle 7">
            <a:extLst>
              <a:ext uri="{FF2B5EF4-FFF2-40B4-BE49-F238E27FC236}">
                <a16:creationId xmlns:a16="http://schemas.microsoft.com/office/drawing/2014/main" id="{5163A1AB-E042-B043-974A-13907B58817B}"/>
              </a:ext>
            </a:extLst>
          </p:cNvPr>
          <p:cNvSpPr/>
          <p:nvPr/>
        </p:nvSpPr>
        <p:spPr>
          <a:xfrm>
            <a:off x="4434715" y="874096"/>
            <a:ext cx="256938" cy="27205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9" name="Rectangle 8">
            <a:extLst>
              <a:ext uri="{FF2B5EF4-FFF2-40B4-BE49-F238E27FC236}">
                <a16:creationId xmlns:a16="http://schemas.microsoft.com/office/drawing/2014/main" id="{AD9D14E2-86DD-7348-B594-F71CD464FD2A}"/>
              </a:ext>
            </a:extLst>
          </p:cNvPr>
          <p:cNvSpPr/>
          <p:nvPr/>
        </p:nvSpPr>
        <p:spPr>
          <a:xfrm>
            <a:off x="4798082" y="874096"/>
            <a:ext cx="256938" cy="27205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10" name="Rectangle 9">
            <a:extLst>
              <a:ext uri="{FF2B5EF4-FFF2-40B4-BE49-F238E27FC236}">
                <a16:creationId xmlns:a16="http://schemas.microsoft.com/office/drawing/2014/main" id="{F492C267-07E7-6546-BD2B-C5F3ED46BFC8}"/>
              </a:ext>
            </a:extLst>
          </p:cNvPr>
          <p:cNvSpPr/>
          <p:nvPr/>
        </p:nvSpPr>
        <p:spPr>
          <a:xfrm>
            <a:off x="5161449" y="874096"/>
            <a:ext cx="256938" cy="27205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11" name="Rectangle 10">
            <a:extLst>
              <a:ext uri="{FF2B5EF4-FFF2-40B4-BE49-F238E27FC236}">
                <a16:creationId xmlns:a16="http://schemas.microsoft.com/office/drawing/2014/main" id="{1E230823-859C-D244-92D8-1210063F16ED}"/>
              </a:ext>
            </a:extLst>
          </p:cNvPr>
          <p:cNvSpPr/>
          <p:nvPr/>
        </p:nvSpPr>
        <p:spPr>
          <a:xfrm>
            <a:off x="5524816" y="874096"/>
            <a:ext cx="256938" cy="27205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12" name="Oval 11">
            <a:extLst>
              <a:ext uri="{FF2B5EF4-FFF2-40B4-BE49-F238E27FC236}">
                <a16:creationId xmlns:a16="http://schemas.microsoft.com/office/drawing/2014/main" id="{24267722-5F6D-D743-848F-14988DEA2E8F}"/>
              </a:ext>
            </a:extLst>
          </p:cNvPr>
          <p:cNvSpPr/>
          <p:nvPr/>
        </p:nvSpPr>
        <p:spPr>
          <a:xfrm>
            <a:off x="4035452" y="1715445"/>
            <a:ext cx="717917" cy="39296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cxnSp>
        <p:nvCxnSpPr>
          <p:cNvPr id="14" name="Straight Arrow Connector 13">
            <a:extLst>
              <a:ext uri="{FF2B5EF4-FFF2-40B4-BE49-F238E27FC236}">
                <a16:creationId xmlns:a16="http://schemas.microsoft.com/office/drawing/2014/main" id="{7B63C283-CF8F-2047-993E-7B42C8B15CF0}"/>
              </a:ext>
            </a:extLst>
          </p:cNvPr>
          <p:cNvCxnSpPr>
            <a:stCxn id="4" idx="2"/>
            <a:endCxn id="12" idx="1"/>
          </p:cNvCxnSpPr>
          <p:nvPr/>
        </p:nvCxnSpPr>
        <p:spPr>
          <a:xfrm>
            <a:off x="3109716" y="1146148"/>
            <a:ext cx="1030873" cy="626845"/>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8FC85CBD-90D8-E645-8192-A45FAFF04192}"/>
              </a:ext>
            </a:extLst>
          </p:cNvPr>
          <p:cNvCxnSpPr>
            <a:cxnSpLocks/>
            <a:stCxn id="5" idx="2"/>
            <a:endCxn id="12" idx="1"/>
          </p:cNvCxnSpPr>
          <p:nvPr/>
        </p:nvCxnSpPr>
        <p:spPr>
          <a:xfrm>
            <a:off x="3473083" y="1146148"/>
            <a:ext cx="667506" cy="6268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90376856-4642-E849-979A-70BF5E775E23}"/>
              </a:ext>
            </a:extLst>
          </p:cNvPr>
          <p:cNvCxnSpPr>
            <a:stCxn id="6" idx="2"/>
            <a:endCxn id="12" idx="1"/>
          </p:cNvCxnSpPr>
          <p:nvPr/>
        </p:nvCxnSpPr>
        <p:spPr>
          <a:xfrm>
            <a:off x="3836450" y="1146148"/>
            <a:ext cx="304139" cy="6268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CD8DBF25-6B77-1A4F-93C6-F1C1E31EED2B}"/>
              </a:ext>
            </a:extLst>
          </p:cNvPr>
          <p:cNvCxnSpPr>
            <a:stCxn id="11" idx="2"/>
            <a:endCxn id="12" idx="7"/>
          </p:cNvCxnSpPr>
          <p:nvPr/>
        </p:nvCxnSpPr>
        <p:spPr>
          <a:xfrm flipH="1">
            <a:off x="4648232" y="1146148"/>
            <a:ext cx="1005053" cy="6268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545CE502-F6BC-3446-B54D-8BB02E852B3B}"/>
              </a:ext>
            </a:extLst>
          </p:cNvPr>
          <p:cNvCxnSpPr>
            <a:stCxn id="10" idx="2"/>
            <a:endCxn id="12" idx="7"/>
          </p:cNvCxnSpPr>
          <p:nvPr/>
        </p:nvCxnSpPr>
        <p:spPr>
          <a:xfrm flipH="1">
            <a:off x="4648232" y="1146148"/>
            <a:ext cx="641686" cy="6268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7B902E21-FF3A-2B43-8E0E-C2F20626AA85}"/>
              </a:ext>
            </a:extLst>
          </p:cNvPr>
          <p:cNvCxnSpPr>
            <a:stCxn id="9" idx="2"/>
            <a:endCxn id="12" idx="7"/>
          </p:cNvCxnSpPr>
          <p:nvPr/>
        </p:nvCxnSpPr>
        <p:spPr>
          <a:xfrm flipH="1">
            <a:off x="4648232" y="1146148"/>
            <a:ext cx="278319" cy="6268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74232D47-3723-8B4A-A883-45CD7C696432}"/>
              </a:ext>
            </a:extLst>
          </p:cNvPr>
          <p:cNvCxnSpPr>
            <a:stCxn id="7" idx="2"/>
            <a:endCxn id="12" idx="0"/>
          </p:cNvCxnSpPr>
          <p:nvPr/>
        </p:nvCxnSpPr>
        <p:spPr>
          <a:xfrm>
            <a:off x="4199817" y="1146148"/>
            <a:ext cx="194594" cy="5692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805B4C04-B94E-1B4B-A12E-DBC4F69893D9}"/>
              </a:ext>
            </a:extLst>
          </p:cNvPr>
          <p:cNvCxnSpPr>
            <a:stCxn id="8" idx="2"/>
            <a:endCxn id="12" idx="0"/>
          </p:cNvCxnSpPr>
          <p:nvPr/>
        </p:nvCxnSpPr>
        <p:spPr>
          <a:xfrm flipH="1">
            <a:off x="4394411" y="1146148"/>
            <a:ext cx="168773" cy="5692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3A2E41DB-8B1B-A44F-AA3E-D5A77395BBBE}"/>
              </a:ext>
            </a:extLst>
          </p:cNvPr>
          <p:cNvSpPr txBox="1"/>
          <p:nvPr/>
        </p:nvSpPr>
        <p:spPr>
          <a:xfrm>
            <a:off x="2891246" y="1389017"/>
            <a:ext cx="731290" cy="307777"/>
          </a:xfrm>
          <a:prstGeom prst="rect">
            <a:avLst/>
          </a:prstGeom>
          <a:noFill/>
        </p:spPr>
        <p:txBody>
          <a:bodyPr wrap="none" rtlCol="0">
            <a:spAutoFit/>
          </a:bodyPr>
          <a:lstStyle/>
          <a:p>
            <a:r>
              <a:rPr lang="en-VN"/>
              <a:t>reduce</a:t>
            </a:r>
          </a:p>
        </p:txBody>
      </p:sp>
      <p:sp>
        <p:nvSpPr>
          <p:cNvPr id="31" name="Rectangle 30">
            <a:extLst>
              <a:ext uri="{FF2B5EF4-FFF2-40B4-BE49-F238E27FC236}">
                <a16:creationId xmlns:a16="http://schemas.microsoft.com/office/drawing/2014/main" id="{78C6847B-2D47-824C-BF3F-7B2BB45736A3}"/>
              </a:ext>
            </a:extLst>
          </p:cNvPr>
          <p:cNvSpPr/>
          <p:nvPr/>
        </p:nvSpPr>
        <p:spPr>
          <a:xfrm>
            <a:off x="542924" y="2317403"/>
            <a:ext cx="8239125" cy="1106713"/>
          </a:xfrm>
          <a:prstGeom prst="rect">
            <a:avLst/>
          </a:prstGeom>
          <a:solidFill>
            <a:schemeClr val="bg2"/>
          </a:solidFill>
        </p:spPr>
        <p:txBody>
          <a:bodyPr wrap="square">
            <a:spAutoFit/>
          </a:bodyPr>
          <a:lstStyle/>
          <a:p>
            <a:pPr>
              <a:lnSpc>
                <a:spcPct val="120000"/>
              </a:lnSpc>
            </a:pPr>
            <a:r>
              <a:rPr lang="en-US">
                <a:solidFill>
                  <a:srgbClr val="4EC9B0"/>
                </a:solidFill>
                <a:latin typeface="RobotoMono Nerd Font" pitchFamily="2" charset="0"/>
              </a:rPr>
              <a:t>List</a:t>
            </a:r>
            <a:r>
              <a:rPr lang="en-US">
                <a:solidFill>
                  <a:srgbClr val="D4D4D4"/>
                </a:solidFill>
                <a:latin typeface="RobotoMono Nerd Font" pitchFamily="2" charset="0"/>
              </a:rPr>
              <a:t>&lt;</a:t>
            </a:r>
            <a:r>
              <a:rPr lang="en-US">
                <a:solidFill>
                  <a:srgbClr val="4EC9B0"/>
                </a:solidFill>
                <a:latin typeface="RobotoMono Nerd Font" pitchFamily="2" charset="0"/>
              </a:rPr>
              <a:t>String</a:t>
            </a:r>
            <a:r>
              <a:rPr lang="en-US">
                <a:solidFill>
                  <a:srgbClr val="D4D4D4"/>
                </a:solidFill>
                <a:latin typeface="RobotoMono Nerd Font" pitchFamily="2" charset="0"/>
              </a:rPr>
              <a:t>&gt; </a:t>
            </a:r>
            <a:r>
              <a:rPr lang="en-US">
                <a:solidFill>
                  <a:srgbClr val="9CDCFE"/>
                </a:solidFill>
                <a:latin typeface="RobotoMono Nerd Font" pitchFamily="2" charset="0"/>
              </a:rPr>
              <a:t>names</a:t>
            </a:r>
            <a:r>
              <a:rPr lang="en-US">
                <a:solidFill>
                  <a:srgbClr val="D4D4D4"/>
                </a:solidFill>
                <a:latin typeface="RobotoMono Nerd Font" pitchFamily="2" charset="0"/>
              </a:rPr>
              <a:t> = </a:t>
            </a:r>
            <a:r>
              <a:rPr lang="en-US">
                <a:solidFill>
                  <a:srgbClr val="4EC9B0"/>
                </a:solidFill>
                <a:latin typeface="RobotoMono Nerd Font" pitchFamily="2" charset="0"/>
              </a:rPr>
              <a:t>List</a:t>
            </a:r>
            <a:r>
              <a:rPr lang="en-US">
                <a:solidFill>
                  <a:srgbClr val="D4D4D4"/>
                </a:solidFill>
                <a:latin typeface="RobotoMono Nerd Font" pitchFamily="2" charset="0"/>
              </a:rPr>
              <a:t>.</a:t>
            </a:r>
            <a:r>
              <a:rPr lang="en-US">
                <a:solidFill>
                  <a:srgbClr val="DCDCAA"/>
                </a:solidFill>
                <a:latin typeface="RobotoMono Nerd Font" pitchFamily="2" charset="0"/>
              </a:rPr>
              <a:t>of</a:t>
            </a:r>
            <a:r>
              <a:rPr lang="en-US">
                <a:solidFill>
                  <a:srgbClr val="D4D4D4"/>
                </a:solidFill>
                <a:latin typeface="RobotoMono Nerd Font" pitchFamily="2" charset="0"/>
              </a:rPr>
              <a:t>(</a:t>
            </a:r>
            <a:r>
              <a:rPr lang="en-US">
                <a:solidFill>
                  <a:srgbClr val="CE9178"/>
                </a:solidFill>
                <a:latin typeface="RobotoMono Nerd Font" pitchFamily="2" charset="0"/>
              </a:rPr>
              <a:t>"John"</a:t>
            </a:r>
            <a:r>
              <a:rPr lang="en-US">
                <a:solidFill>
                  <a:srgbClr val="D4D4D4"/>
                </a:solidFill>
                <a:latin typeface="RobotoMono Nerd Font" pitchFamily="2" charset="0"/>
              </a:rPr>
              <a:t>, </a:t>
            </a:r>
            <a:r>
              <a:rPr lang="en-US">
                <a:solidFill>
                  <a:srgbClr val="CE9178"/>
                </a:solidFill>
                <a:latin typeface="RobotoMono Nerd Font" pitchFamily="2" charset="0"/>
              </a:rPr>
              <a:t>"Adam"</a:t>
            </a:r>
            <a:r>
              <a:rPr lang="en-US">
                <a:solidFill>
                  <a:srgbClr val="D4D4D4"/>
                </a:solidFill>
                <a:latin typeface="RobotoMono Nerd Font" pitchFamily="2" charset="0"/>
              </a:rPr>
              <a:t>, </a:t>
            </a:r>
            <a:r>
              <a:rPr lang="en-US">
                <a:solidFill>
                  <a:srgbClr val="CE9178"/>
                </a:solidFill>
                <a:latin typeface="RobotoMono Nerd Font" pitchFamily="2" charset="0"/>
              </a:rPr>
              <a:t>"Henry"</a:t>
            </a:r>
            <a:r>
              <a:rPr lang="en-US">
                <a:solidFill>
                  <a:srgbClr val="D4D4D4"/>
                </a:solidFill>
                <a:latin typeface="RobotoMono Nerd Font" pitchFamily="2" charset="0"/>
              </a:rPr>
              <a:t>, </a:t>
            </a:r>
            <a:r>
              <a:rPr lang="en-US">
                <a:solidFill>
                  <a:srgbClr val="CE9178"/>
                </a:solidFill>
                <a:latin typeface="RobotoMono Nerd Font" pitchFamily="2" charset="0"/>
              </a:rPr>
              <a:t>"Anna"</a:t>
            </a:r>
            <a:r>
              <a:rPr lang="en-US">
                <a:solidFill>
                  <a:srgbClr val="D4D4D4"/>
                </a:solidFill>
                <a:latin typeface="RobotoMono Nerd Font" pitchFamily="2" charset="0"/>
              </a:rPr>
              <a:t>, </a:t>
            </a:r>
            <a:r>
              <a:rPr lang="en-US">
                <a:solidFill>
                  <a:srgbClr val="CE9178"/>
                </a:solidFill>
                <a:latin typeface="RobotoMono Nerd Font" pitchFamily="2" charset="0"/>
              </a:rPr>
              <a:t>"Henry"</a:t>
            </a:r>
            <a:r>
              <a:rPr lang="en-US">
                <a:solidFill>
                  <a:srgbClr val="D4D4D4"/>
                </a:solidFill>
                <a:latin typeface="RobotoMono Nerd Font" pitchFamily="2" charset="0"/>
              </a:rPr>
              <a:t>);</a:t>
            </a:r>
          </a:p>
          <a:p>
            <a:pPr>
              <a:lnSpc>
                <a:spcPct val="120000"/>
              </a:lnSpc>
            </a:pPr>
            <a:r>
              <a:rPr lang="en-US">
                <a:solidFill>
                  <a:srgbClr val="4EC9B0"/>
                </a:solidFill>
                <a:latin typeface="RobotoMono Nerd Font" pitchFamily="2" charset="0"/>
              </a:rPr>
              <a:t>String</a:t>
            </a:r>
            <a:r>
              <a:rPr lang="en-US">
                <a:solidFill>
                  <a:srgbClr val="D4D4D4"/>
                </a:solidFill>
                <a:latin typeface="RobotoMono Nerd Font" pitchFamily="2" charset="0"/>
              </a:rPr>
              <a:t> </a:t>
            </a:r>
            <a:r>
              <a:rPr lang="en-US">
                <a:solidFill>
                  <a:srgbClr val="9CDCFE"/>
                </a:solidFill>
                <a:latin typeface="RobotoMono Nerd Font" pitchFamily="2" charset="0"/>
              </a:rPr>
              <a:t>combinedString</a:t>
            </a:r>
            <a:r>
              <a:rPr lang="en-US">
                <a:solidFill>
                  <a:srgbClr val="D4D4D4"/>
                </a:solidFill>
                <a:latin typeface="RobotoMono Nerd Font" pitchFamily="2" charset="0"/>
              </a:rPr>
              <a:t> = </a:t>
            </a:r>
            <a:r>
              <a:rPr lang="en-US">
                <a:solidFill>
                  <a:srgbClr val="9CDCFE"/>
                </a:solidFill>
                <a:latin typeface="RobotoMono Nerd Font" pitchFamily="2" charset="0"/>
              </a:rPr>
              <a:t>names</a:t>
            </a:r>
            <a:r>
              <a:rPr lang="en-US">
                <a:solidFill>
                  <a:srgbClr val="D4D4D4"/>
                </a:solidFill>
                <a:latin typeface="RobotoMono Nerd Font" pitchFamily="2" charset="0"/>
              </a:rPr>
              <a:t>.</a:t>
            </a:r>
            <a:r>
              <a:rPr lang="en-US">
                <a:solidFill>
                  <a:srgbClr val="DCDCAA"/>
                </a:solidFill>
                <a:latin typeface="RobotoMono Nerd Font" pitchFamily="2" charset="0"/>
              </a:rPr>
              <a:t>stream</a:t>
            </a:r>
            <a:r>
              <a:rPr lang="en-US">
                <a:solidFill>
                  <a:srgbClr val="D4D4D4"/>
                </a:solidFill>
                <a:latin typeface="RobotoMono Nerd Font" pitchFamily="2" charset="0"/>
              </a:rPr>
              <a:t>().</a:t>
            </a:r>
            <a:r>
              <a:rPr lang="en-US">
                <a:solidFill>
                  <a:srgbClr val="DCDCAA"/>
                </a:solidFill>
                <a:latin typeface="RobotoMono Nerd Font" pitchFamily="2" charset="0"/>
              </a:rPr>
              <a:t>reduce</a:t>
            </a:r>
            <a:r>
              <a:rPr lang="en-US">
                <a:solidFill>
                  <a:srgbClr val="D4D4D4"/>
                </a:solidFill>
                <a:latin typeface="RobotoMono Nerd Font" pitchFamily="2" charset="0"/>
              </a:rPr>
              <a:t>(</a:t>
            </a:r>
            <a:r>
              <a:rPr lang="en-US">
                <a:solidFill>
                  <a:srgbClr val="CE9178"/>
                </a:solidFill>
                <a:latin typeface="RobotoMono Nerd Font" pitchFamily="2" charset="0"/>
              </a:rPr>
              <a:t>""</a:t>
            </a:r>
            <a:r>
              <a:rPr lang="en-US">
                <a:solidFill>
                  <a:srgbClr val="D4D4D4"/>
                </a:solidFill>
                <a:latin typeface="RobotoMono Nerd Font" pitchFamily="2" charset="0"/>
              </a:rPr>
              <a:t>, (</a:t>
            </a:r>
            <a:r>
              <a:rPr lang="en-US">
                <a:solidFill>
                  <a:srgbClr val="9CDCFE"/>
                </a:solidFill>
                <a:latin typeface="RobotoMono Nerd Font" pitchFamily="2" charset="0"/>
              </a:rPr>
              <a:t>result</a:t>
            </a:r>
            <a:r>
              <a:rPr lang="en-US">
                <a:solidFill>
                  <a:srgbClr val="D4D4D4"/>
                </a:solidFill>
                <a:latin typeface="RobotoMono Nerd Font" pitchFamily="2" charset="0"/>
              </a:rPr>
              <a:t>, </a:t>
            </a:r>
            <a:r>
              <a:rPr lang="en-US">
                <a:solidFill>
                  <a:srgbClr val="9CDCFE"/>
                </a:solidFill>
                <a:latin typeface="RobotoMono Nerd Font" pitchFamily="2" charset="0"/>
              </a:rPr>
              <a:t>element</a:t>
            </a:r>
            <a:r>
              <a:rPr lang="en-US">
                <a:solidFill>
                  <a:srgbClr val="D4D4D4"/>
                </a:solidFill>
                <a:latin typeface="RobotoMono Nerd Font" pitchFamily="2" charset="0"/>
              </a:rPr>
              <a:t>) </a:t>
            </a:r>
            <a:r>
              <a:rPr lang="en-US">
                <a:solidFill>
                  <a:srgbClr val="569CD6"/>
                </a:solidFill>
                <a:latin typeface="RobotoMono Nerd Font" pitchFamily="2" charset="0"/>
              </a:rPr>
              <a:t>-&gt;</a:t>
            </a:r>
            <a:r>
              <a:rPr lang="en-US">
                <a:solidFill>
                  <a:srgbClr val="D4D4D4"/>
                </a:solidFill>
                <a:latin typeface="RobotoMono Nerd Font" pitchFamily="2" charset="0"/>
              </a:rPr>
              <a:t> </a:t>
            </a:r>
            <a:r>
              <a:rPr lang="en-US">
                <a:solidFill>
                  <a:srgbClr val="9CDCFE"/>
                </a:solidFill>
                <a:latin typeface="RobotoMono Nerd Font" pitchFamily="2" charset="0"/>
              </a:rPr>
              <a:t>result</a:t>
            </a:r>
            <a:r>
              <a:rPr lang="en-US">
                <a:solidFill>
                  <a:srgbClr val="D4D4D4"/>
                </a:solidFill>
                <a:latin typeface="RobotoMono Nerd Font" pitchFamily="2" charset="0"/>
              </a:rPr>
              <a:t> + </a:t>
            </a:r>
            <a:r>
              <a:rPr lang="en-US">
                <a:solidFill>
                  <a:srgbClr val="9CDCFE"/>
                </a:solidFill>
                <a:latin typeface="RobotoMono Nerd Font" pitchFamily="2" charset="0"/>
              </a:rPr>
              <a:t>element</a:t>
            </a:r>
            <a:r>
              <a:rPr lang="en-US">
                <a:solidFill>
                  <a:srgbClr val="D4D4D4"/>
                </a:solidFill>
                <a:latin typeface="RobotoMono Nerd Font" pitchFamily="2" charset="0"/>
              </a:rPr>
              <a:t> + </a:t>
            </a:r>
            <a:r>
              <a:rPr lang="en-US">
                <a:solidFill>
                  <a:srgbClr val="CE9178"/>
                </a:solidFill>
                <a:latin typeface="RobotoMono Nerd Font" pitchFamily="2" charset="0"/>
              </a:rPr>
              <a:t>" "</a:t>
            </a:r>
            <a:r>
              <a:rPr lang="en-US">
                <a:solidFill>
                  <a:srgbClr val="D4D4D4"/>
                </a:solidFill>
                <a:latin typeface="RobotoMono Nerd Font" pitchFamily="2" charset="0"/>
              </a:rPr>
              <a:t>);</a:t>
            </a:r>
          </a:p>
          <a:p>
            <a:pPr>
              <a:lnSpc>
                <a:spcPct val="120000"/>
              </a:lnSpc>
            </a:pPr>
            <a:r>
              <a:rPr lang="en-US">
                <a:solidFill>
                  <a:srgbClr val="4EC9B0"/>
                </a:solidFill>
                <a:latin typeface="RobotoMono Nerd Font" pitchFamily="2" charset="0"/>
              </a:rPr>
              <a:t>System</a:t>
            </a:r>
            <a:r>
              <a:rPr lang="en-US">
                <a:solidFill>
                  <a:srgbClr val="D4D4D4"/>
                </a:solidFill>
                <a:latin typeface="RobotoMono Nerd Font" pitchFamily="2" charset="0"/>
              </a:rPr>
              <a:t>.</a:t>
            </a:r>
            <a:r>
              <a:rPr lang="en-US">
                <a:solidFill>
                  <a:srgbClr val="4FC1FF"/>
                </a:solidFill>
                <a:latin typeface="RobotoMono Nerd Font" pitchFamily="2" charset="0"/>
              </a:rPr>
              <a:t>out</a:t>
            </a:r>
            <a:r>
              <a:rPr lang="en-US">
                <a:solidFill>
                  <a:srgbClr val="D4D4D4"/>
                </a:solidFill>
                <a:latin typeface="RobotoMono Nerd Font" pitchFamily="2" charset="0"/>
              </a:rPr>
              <a:t>.</a:t>
            </a:r>
            <a:r>
              <a:rPr lang="en-US">
                <a:solidFill>
                  <a:srgbClr val="DCDCAA"/>
                </a:solidFill>
                <a:latin typeface="RobotoMono Nerd Font" pitchFamily="2" charset="0"/>
              </a:rPr>
              <a:t>println</a:t>
            </a:r>
            <a:r>
              <a:rPr lang="en-US">
                <a:solidFill>
                  <a:srgbClr val="D4D4D4"/>
                </a:solidFill>
                <a:latin typeface="RobotoMono Nerd Font" pitchFamily="2" charset="0"/>
              </a:rPr>
              <a:t>(</a:t>
            </a:r>
            <a:r>
              <a:rPr lang="en-US">
                <a:solidFill>
                  <a:srgbClr val="9CDCFE"/>
                </a:solidFill>
                <a:latin typeface="RobotoMono Nerd Font" pitchFamily="2" charset="0"/>
              </a:rPr>
              <a:t>combinedString</a:t>
            </a:r>
            <a:r>
              <a:rPr lang="en-US">
                <a:solidFill>
                  <a:srgbClr val="D4D4D4"/>
                </a:solidFill>
                <a:latin typeface="RobotoMono Nerd Font" pitchFamily="2" charset="0"/>
              </a:rPr>
              <a:t>);</a:t>
            </a:r>
          </a:p>
        </p:txBody>
      </p:sp>
      <p:sp>
        <p:nvSpPr>
          <p:cNvPr id="32" name="Rectangle 31">
            <a:extLst>
              <a:ext uri="{FF2B5EF4-FFF2-40B4-BE49-F238E27FC236}">
                <a16:creationId xmlns:a16="http://schemas.microsoft.com/office/drawing/2014/main" id="{3858528B-DD0E-DB48-B8F1-1A0D0D2677E9}"/>
              </a:ext>
            </a:extLst>
          </p:cNvPr>
          <p:cNvSpPr/>
          <p:nvPr/>
        </p:nvSpPr>
        <p:spPr>
          <a:xfrm>
            <a:off x="2765548" y="3932337"/>
            <a:ext cx="3894015" cy="369332"/>
          </a:xfrm>
          <a:prstGeom prst="rect">
            <a:avLst/>
          </a:prstGeom>
        </p:spPr>
        <p:txBody>
          <a:bodyPr wrap="none">
            <a:spAutoFit/>
          </a:bodyPr>
          <a:lstStyle/>
          <a:p>
            <a:r>
              <a:rPr lang="en-US" sz="1800" b="1">
                <a:solidFill>
                  <a:schemeClr val="bg2"/>
                </a:solidFill>
                <a:latin typeface="SF Mono" panose="020B0009000002000000" pitchFamily="49" charset="0"/>
              </a:rPr>
              <a:t>John Adam Henry Anna Henry</a:t>
            </a:r>
            <a:endParaRPr lang="en-VN" sz="1800" b="1">
              <a:solidFill>
                <a:schemeClr val="bg2"/>
              </a:solidFill>
            </a:endParaRPr>
          </a:p>
        </p:txBody>
      </p:sp>
    </p:spTree>
    <p:extLst>
      <p:ext uri="{BB962C8B-B14F-4D97-AF65-F5344CB8AC3E}">
        <p14:creationId xmlns:p14="http://schemas.microsoft.com/office/powerpoint/2010/main" val="334331750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019E24-39CA-9E48-BE54-24D7571E0F22}"/>
              </a:ext>
            </a:extLst>
          </p:cNvPr>
          <p:cNvSpPr>
            <a:spLocks noGrp="1"/>
          </p:cNvSpPr>
          <p:nvPr>
            <p:ph type="title"/>
          </p:nvPr>
        </p:nvSpPr>
        <p:spPr/>
        <p:txBody>
          <a:bodyPr/>
          <a:lstStyle/>
          <a:p>
            <a:r>
              <a:rPr lang="en-US"/>
              <a:t>R</a:t>
            </a:r>
            <a:r>
              <a:rPr lang="en-VN"/>
              <a:t>educe tìm từ dài nhất</a:t>
            </a:r>
          </a:p>
        </p:txBody>
      </p:sp>
      <p:sp>
        <p:nvSpPr>
          <p:cNvPr id="4" name="Rectangle 3">
            <a:extLst>
              <a:ext uri="{FF2B5EF4-FFF2-40B4-BE49-F238E27FC236}">
                <a16:creationId xmlns:a16="http://schemas.microsoft.com/office/drawing/2014/main" id="{0BA118D2-07F0-EC4F-9AF9-88E769D2BF73}"/>
              </a:ext>
            </a:extLst>
          </p:cNvPr>
          <p:cNvSpPr/>
          <p:nvPr/>
        </p:nvSpPr>
        <p:spPr>
          <a:xfrm>
            <a:off x="238125" y="971550"/>
            <a:ext cx="8905875" cy="1664045"/>
          </a:xfrm>
          <a:prstGeom prst="rect">
            <a:avLst/>
          </a:prstGeom>
          <a:solidFill>
            <a:schemeClr val="bg2"/>
          </a:solidFill>
        </p:spPr>
        <p:txBody>
          <a:bodyPr wrap="square">
            <a:spAutoFit/>
          </a:bodyPr>
          <a:lstStyle/>
          <a:p>
            <a:pPr>
              <a:lnSpc>
                <a:spcPct val="130000"/>
              </a:lnSpc>
            </a:pPr>
            <a:r>
              <a:rPr lang="en-US" sz="1600">
                <a:solidFill>
                  <a:srgbClr val="4EC9B0"/>
                </a:solidFill>
                <a:latin typeface="RobotoMono Nerd Font" pitchFamily="2" charset="0"/>
              </a:rPr>
              <a:t>List</a:t>
            </a:r>
            <a:r>
              <a:rPr lang="en-US" sz="1600">
                <a:solidFill>
                  <a:srgbClr val="D4D4D4"/>
                </a:solidFill>
                <a:latin typeface="RobotoMono Nerd Font" pitchFamily="2" charset="0"/>
              </a:rPr>
              <a:t>&lt;</a:t>
            </a:r>
            <a:r>
              <a:rPr lang="en-US" sz="1600">
                <a:solidFill>
                  <a:srgbClr val="4EC9B0"/>
                </a:solidFill>
                <a:latin typeface="RobotoMono Nerd Font" pitchFamily="2" charset="0"/>
              </a:rPr>
              <a:t>String</a:t>
            </a:r>
            <a:r>
              <a:rPr lang="en-US" sz="1600">
                <a:solidFill>
                  <a:srgbClr val="D4D4D4"/>
                </a:solidFill>
                <a:latin typeface="RobotoMono Nerd Font" pitchFamily="2" charset="0"/>
              </a:rPr>
              <a:t>&gt; </a:t>
            </a:r>
            <a:r>
              <a:rPr lang="en-US" sz="1600">
                <a:solidFill>
                  <a:srgbClr val="9CDCFE"/>
                </a:solidFill>
                <a:latin typeface="RobotoMono Nerd Font" pitchFamily="2" charset="0"/>
              </a:rPr>
              <a:t>names</a:t>
            </a:r>
            <a:r>
              <a:rPr lang="en-US" sz="1600">
                <a:solidFill>
                  <a:srgbClr val="D4D4D4"/>
                </a:solidFill>
                <a:latin typeface="RobotoMono Nerd Font" pitchFamily="2" charset="0"/>
              </a:rPr>
              <a:t> = </a:t>
            </a:r>
            <a:r>
              <a:rPr lang="en-US" sz="1600">
                <a:solidFill>
                  <a:srgbClr val="4EC9B0"/>
                </a:solidFill>
                <a:latin typeface="RobotoMono Nerd Font" pitchFamily="2" charset="0"/>
              </a:rPr>
              <a:t>List</a:t>
            </a:r>
            <a:r>
              <a:rPr lang="en-US" sz="1600">
                <a:solidFill>
                  <a:srgbClr val="D4D4D4"/>
                </a:solidFill>
                <a:latin typeface="RobotoMono Nerd Font" pitchFamily="2" charset="0"/>
              </a:rPr>
              <a:t>.</a:t>
            </a:r>
            <a:r>
              <a:rPr lang="en-US" sz="1600">
                <a:solidFill>
                  <a:srgbClr val="DCDCAA"/>
                </a:solidFill>
                <a:latin typeface="RobotoMono Nerd Font" pitchFamily="2" charset="0"/>
              </a:rPr>
              <a:t>of</a:t>
            </a:r>
            <a:r>
              <a:rPr lang="en-US" sz="1600">
                <a:solidFill>
                  <a:srgbClr val="D4D4D4"/>
                </a:solidFill>
                <a:latin typeface="RobotoMono Nerd Font" pitchFamily="2" charset="0"/>
              </a:rPr>
              <a:t>(</a:t>
            </a:r>
            <a:r>
              <a:rPr lang="en-US" sz="1600">
                <a:solidFill>
                  <a:srgbClr val="CE9178"/>
                </a:solidFill>
                <a:latin typeface="RobotoMono Nerd Font" pitchFamily="2" charset="0"/>
              </a:rPr>
              <a:t>"John"</a:t>
            </a:r>
            <a:r>
              <a:rPr lang="en-US" sz="1600">
                <a:solidFill>
                  <a:srgbClr val="D4D4D4"/>
                </a:solidFill>
                <a:latin typeface="RobotoMono Nerd Font" pitchFamily="2" charset="0"/>
              </a:rPr>
              <a:t>, </a:t>
            </a:r>
            <a:r>
              <a:rPr lang="en-US" sz="1600">
                <a:solidFill>
                  <a:srgbClr val="CE9178"/>
                </a:solidFill>
                <a:latin typeface="RobotoMono Nerd Font" pitchFamily="2" charset="0"/>
              </a:rPr>
              <a:t>"Adamson"</a:t>
            </a:r>
            <a:r>
              <a:rPr lang="en-US" sz="1600">
                <a:solidFill>
                  <a:srgbClr val="D4D4D4"/>
                </a:solidFill>
                <a:latin typeface="RobotoMono Nerd Font" pitchFamily="2" charset="0"/>
              </a:rPr>
              <a:t>, </a:t>
            </a:r>
            <a:r>
              <a:rPr lang="en-US" sz="1600">
                <a:solidFill>
                  <a:srgbClr val="CE9178"/>
                </a:solidFill>
                <a:latin typeface="RobotoMono Nerd Font" pitchFamily="2" charset="0"/>
              </a:rPr>
              <a:t>"Thierry Henry"</a:t>
            </a:r>
            <a:r>
              <a:rPr lang="en-US" sz="1600">
                <a:solidFill>
                  <a:srgbClr val="D4D4D4"/>
                </a:solidFill>
                <a:latin typeface="RobotoMono Nerd Font" pitchFamily="2" charset="0"/>
              </a:rPr>
              <a:t>, </a:t>
            </a:r>
            <a:r>
              <a:rPr lang="en-US" sz="1600">
                <a:solidFill>
                  <a:srgbClr val="CE9178"/>
                </a:solidFill>
                <a:latin typeface="RobotoMono Nerd Font" pitchFamily="2" charset="0"/>
              </a:rPr>
              <a:t>"Annaka"</a:t>
            </a:r>
            <a:r>
              <a:rPr lang="en-US" sz="1600">
                <a:solidFill>
                  <a:srgbClr val="D4D4D4"/>
                </a:solidFill>
                <a:latin typeface="RobotoMono Nerd Font" pitchFamily="2" charset="0"/>
              </a:rPr>
              <a:t>, </a:t>
            </a:r>
            <a:r>
              <a:rPr lang="en-US" sz="1600">
                <a:solidFill>
                  <a:srgbClr val="CE9178"/>
                </a:solidFill>
                <a:latin typeface="RobotoMono Nerd Font" pitchFamily="2" charset="0"/>
              </a:rPr>
              <a:t>"Tí"</a:t>
            </a:r>
            <a:r>
              <a:rPr lang="en-US" sz="1600">
                <a:solidFill>
                  <a:srgbClr val="D4D4D4"/>
                </a:solidFill>
                <a:latin typeface="RobotoMono Nerd Font" pitchFamily="2" charset="0"/>
              </a:rPr>
              <a:t>, </a:t>
            </a:r>
            <a:r>
              <a:rPr lang="en-US" sz="1600">
                <a:solidFill>
                  <a:srgbClr val="CE9178"/>
                </a:solidFill>
                <a:latin typeface="RobotoMono Nerd Font" pitchFamily="2" charset="0"/>
              </a:rPr>
              <a:t>"Tèo"</a:t>
            </a:r>
            <a:r>
              <a:rPr lang="en-US" sz="1600">
                <a:solidFill>
                  <a:srgbClr val="D4D4D4"/>
                </a:solidFill>
                <a:latin typeface="RobotoMono Nerd Font" pitchFamily="2" charset="0"/>
              </a:rPr>
              <a:t>);</a:t>
            </a:r>
          </a:p>
          <a:p>
            <a:pPr>
              <a:lnSpc>
                <a:spcPct val="130000"/>
              </a:lnSpc>
            </a:pPr>
            <a:r>
              <a:rPr lang="en-US" sz="1600">
                <a:solidFill>
                  <a:srgbClr val="4EC9B0"/>
                </a:solidFill>
                <a:latin typeface="RobotoMono Nerd Font" pitchFamily="2" charset="0"/>
              </a:rPr>
              <a:t>String</a:t>
            </a:r>
            <a:r>
              <a:rPr lang="en-US" sz="1600">
                <a:solidFill>
                  <a:srgbClr val="D4D4D4"/>
                </a:solidFill>
                <a:latin typeface="RobotoMono Nerd Font" pitchFamily="2" charset="0"/>
              </a:rPr>
              <a:t> </a:t>
            </a:r>
            <a:r>
              <a:rPr lang="en-US" sz="1600">
                <a:solidFill>
                  <a:srgbClr val="9CDCFE"/>
                </a:solidFill>
                <a:latin typeface="RobotoMono Nerd Font" pitchFamily="2" charset="0"/>
              </a:rPr>
              <a:t>longestString</a:t>
            </a:r>
            <a:r>
              <a:rPr lang="en-US" sz="1600">
                <a:solidFill>
                  <a:srgbClr val="D4D4D4"/>
                </a:solidFill>
                <a:latin typeface="RobotoMono Nerd Font" pitchFamily="2" charset="0"/>
              </a:rPr>
              <a:t> = </a:t>
            </a:r>
            <a:r>
              <a:rPr lang="en-US" sz="1600">
                <a:solidFill>
                  <a:srgbClr val="9CDCFE"/>
                </a:solidFill>
                <a:latin typeface="RobotoMono Nerd Font" pitchFamily="2" charset="0"/>
              </a:rPr>
              <a:t>names</a:t>
            </a:r>
            <a:r>
              <a:rPr lang="en-US" sz="1600">
                <a:solidFill>
                  <a:srgbClr val="D4D4D4"/>
                </a:solidFill>
                <a:latin typeface="RobotoMono Nerd Font" pitchFamily="2" charset="0"/>
              </a:rPr>
              <a:t>.</a:t>
            </a:r>
            <a:r>
              <a:rPr lang="en-US" sz="1600">
                <a:solidFill>
                  <a:srgbClr val="DCDCAA"/>
                </a:solidFill>
                <a:latin typeface="RobotoMono Nerd Font" pitchFamily="2" charset="0"/>
              </a:rPr>
              <a:t>stream</a:t>
            </a:r>
            <a:r>
              <a:rPr lang="en-US" sz="1600">
                <a:solidFill>
                  <a:srgbClr val="D4D4D4"/>
                </a:solidFill>
                <a:latin typeface="RobotoMono Nerd Font" pitchFamily="2" charset="0"/>
              </a:rPr>
              <a:t>().</a:t>
            </a:r>
            <a:r>
              <a:rPr lang="en-US" sz="1600">
                <a:solidFill>
                  <a:srgbClr val="DCDCAA"/>
                </a:solidFill>
                <a:latin typeface="RobotoMono Nerd Font" pitchFamily="2" charset="0"/>
              </a:rPr>
              <a:t>reduce</a:t>
            </a:r>
            <a:r>
              <a:rPr lang="en-US" sz="1600">
                <a:solidFill>
                  <a:srgbClr val="D4D4D4"/>
                </a:solidFill>
                <a:latin typeface="RobotoMono Nerd Font" pitchFamily="2" charset="0"/>
              </a:rPr>
              <a:t>(</a:t>
            </a:r>
            <a:r>
              <a:rPr lang="en-US" sz="1600">
                <a:solidFill>
                  <a:srgbClr val="CE9178"/>
                </a:solidFill>
                <a:latin typeface="RobotoMono Nerd Font" pitchFamily="2" charset="0"/>
              </a:rPr>
              <a:t>""</a:t>
            </a:r>
            <a:r>
              <a:rPr lang="en-US" sz="1600">
                <a:solidFill>
                  <a:srgbClr val="D4D4D4"/>
                </a:solidFill>
                <a:latin typeface="RobotoMono Nerd Font" pitchFamily="2" charset="0"/>
              </a:rPr>
              <a:t>, (</a:t>
            </a:r>
            <a:r>
              <a:rPr lang="en-US" sz="1600">
                <a:solidFill>
                  <a:srgbClr val="9CDCFE"/>
                </a:solidFill>
                <a:latin typeface="RobotoMono Nerd Font" pitchFamily="2" charset="0"/>
              </a:rPr>
              <a:t>word1</a:t>
            </a:r>
            <a:r>
              <a:rPr lang="en-US" sz="1600">
                <a:solidFill>
                  <a:srgbClr val="D4D4D4"/>
                </a:solidFill>
                <a:latin typeface="RobotoMono Nerd Font" pitchFamily="2" charset="0"/>
              </a:rPr>
              <a:t>, </a:t>
            </a:r>
            <a:r>
              <a:rPr lang="en-US" sz="1600">
                <a:solidFill>
                  <a:srgbClr val="9CDCFE"/>
                </a:solidFill>
                <a:latin typeface="RobotoMono Nerd Font" pitchFamily="2" charset="0"/>
              </a:rPr>
              <a:t>word2</a:t>
            </a:r>
            <a:r>
              <a:rPr lang="en-US" sz="1600">
                <a:solidFill>
                  <a:srgbClr val="D4D4D4"/>
                </a:solidFill>
                <a:latin typeface="RobotoMono Nerd Font" pitchFamily="2" charset="0"/>
              </a:rPr>
              <a:t>) </a:t>
            </a:r>
            <a:r>
              <a:rPr lang="en-US" sz="1600">
                <a:solidFill>
                  <a:srgbClr val="569CD6"/>
                </a:solidFill>
                <a:latin typeface="RobotoMono Nerd Font" pitchFamily="2" charset="0"/>
              </a:rPr>
              <a:t>-&gt;</a:t>
            </a:r>
            <a:r>
              <a:rPr lang="en-US" sz="1600">
                <a:solidFill>
                  <a:srgbClr val="D4D4D4"/>
                </a:solidFill>
                <a:latin typeface="RobotoMono Nerd Font" pitchFamily="2" charset="0"/>
              </a:rPr>
              <a:t> </a:t>
            </a:r>
            <a:r>
              <a:rPr lang="en-US" sz="1600">
                <a:solidFill>
                  <a:srgbClr val="9CDCFE"/>
                </a:solidFill>
                <a:latin typeface="RobotoMono Nerd Font" pitchFamily="2" charset="0"/>
              </a:rPr>
              <a:t>word1</a:t>
            </a:r>
            <a:r>
              <a:rPr lang="en-US" sz="1600">
                <a:solidFill>
                  <a:srgbClr val="D4D4D4"/>
                </a:solidFill>
                <a:latin typeface="RobotoMono Nerd Font" pitchFamily="2" charset="0"/>
              </a:rPr>
              <a:t>.</a:t>
            </a:r>
            <a:r>
              <a:rPr lang="en-US" sz="1600">
                <a:solidFill>
                  <a:srgbClr val="DCDCAA"/>
                </a:solidFill>
                <a:latin typeface="RobotoMono Nerd Font" pitchFamily="2" charset="0"/>
              </a:rPr>
              <a:t>length</a:t>
            </a:r>
            <a:r>
              <a:rPr lang="en-US" sz="1600">
                <a:solidFill>
                  <a:srgbClr val="D4D4D4"/>
                </a:solidFill>
                <a:latin typeface="RobotoMono Nerd Font" pitchFamily="2" charset="0"/>
              </a:rPr>
              <a:t>() &gt; </a:t>
            </a:r>
            <a:r>
              <a:rPr lang="en-US" sz="1600">
                <a:solidFill>
                  <a:srgbClr val="9CDCFE"/>
                </a:solidFill>
                <a:latin typeface="RobotoMono Nerd Font" pitchFamily="2" charset="0"/>
              </a:rPr>
              <a:t>word2</a:t>
            </a:r>
            <a:r>
              <a:rPr lang="en-US" sz="1600">
                <a:solidFill>
                  <a:srgbClr val="D4D4D4"/>
                </a:solidFill>
                <a:latin typeface="RobotoMono Nerd Font" pitchFamily="2" charset="0"/>
              </a:rPr>
              <a:t>.</a:t>
            </a:r>
            <a:r>
              <a:rPr lang="en-US" sz="1600">
                <a:solidFill>
                  <a:srgbClr val="DCDCAA"/>
                </a:solidFill>
                <a:latin typeface="RobotoMono Nerd Font" pitchFamily="2" charset="0"/>
              </a:rPr>
              <a:t>length</a:t>
            </a:r>
            <a:r>
              <a:rPr lang="en-US" sz="1600">
                <a:solidFill>
                  <a:srgbClr val="D4D4D4"/>
                </a:solidFill>
                <a:latin typeface="RobotoMono Nerd Font" pitchFamily="2" charset="0"/>
              </a:rPr>
              <a:t>() </a:t>
            </a:r>
            <a:r>
              <a:rPr lang="en-US" sz="1600">
                <a:solidFill>
                  <a:srgbClr val="C586C0"/>
                </a:solidFill>
                <a:latin typeface="RobotoMono Nerd Font" pitchFamily="2" charset="0"/>
              </a:rPr>
              <a:t>?</a:t>
            </a:r>
            <a:r>
              <a:rPr lang="en-US" sz="1600">
                <a:solidFill>
                  <a:srgbClr val="D4D4D4"/>
                </a:solidFill>
                <a:latin typeface="RobotoMono Nerd Font" pitchFamily="2" charset="0"/>
              </a:rPr>
              <a:t> </a:t>
            </a:r>
            <a:r>
              <a:rPr lang="en-US" sz="1600">
                <a:solidFill>
                  <a:srgbClr val="9CDCFE"/>
                </a:solidFill>
                <a:latin typeface="RobotoMono Nerd Font" pitchFamily="2" charset="0"/>
              </a:rPr>
              <a:t>word1</a:t>
            </a:r>
            <a:r>
              <a:rPr lang="en-US" sz="1600">
                <a:solidFill>
                  <a:srgbClr val="D4D4D4"/>
                </a:solidFill>
                <a:latin typeface="RobotoMono Nerd Font" pitchFamily="2" charset="0"/>
              </a:rPr>
              <a:t> </a:t>
            </a:r>
            <a:r>
              <a:rPr lang="en-US" sz="1600">
                <a:solidFill>
                  <a:srgbClr val="C586C0"/>
                </a:solidFill>
                <a:latin typeface="RobotoMono Nerd Font" pitchFamily="2" charset="0"/>
              </a:rPr>
              <a:t>:</a:t>
            </a:r>
            <a:r>
              <a:rPr lang="en-US" sz="1600">
                <a:solidFill>
                  <a:srgbClr val="D4D4D4"/>
                </a:solidFill>
                <a:latin typeface="RobotoMono Nerd Font" pitchFamily="2" charset="0"/>
              </a:rPr>
              <a:t> </a:t>
            </a:r>
            <a:r>
              <a:rPr lang="en-US" sz="1600">
                <a:solidFill>
                  <a:srgbClr val="9CDCFE"/>
                </a:solidFill>
                <a:latin typeface="RobotoMono Nerd Font" pitchFamily="2" charset="0"/>
              </a:rPr>
              <a:t>word2</a:t>
            </a:r>
            <a:r>
              <a:rPr lang="en-US" sz="1600">
                <a:solidFill>
                  <a:srgbClr val="D4D4D4"/>
                </a:solidFill>
                <a:latin typeface="RobotoMono Nerd Font" pitchFamily="2" charset="0"/>
              </a:rPr>
              <a:t>);</a:t>
            </a:r>
          </a:p>
          <a:p>
            <a:pPr>
              <a:lnSpc>
                <a:spcPct val="130000"/>
              </a:lnSpc>
            </a:pPr>
            <a:r>
              <a:rPr lang="en-US" sz="1600">
                <a:solidFill>
                  <a:srgbClr val="4EC9B0"/>
                </a:solidFill>
                <a:latin typeface="RobotoMono Nerd Font" pitchFamily="2" charset="0"/>
              </a:rPr>
              <a:t>System</a:t>
            </a:r>
            <a:r>
              <a:rPr lang="en-US" sz="1600">
                <a:solidFill>
                  <a:srgbClr val="D4D4D4"/>
                </a:solidFill>
                <a:latin typeface="RobotoMono Nerd Font" pitchFamily="2" charset="0"/>
              </a:rPr>
              <a:t>.</a:t>
            </a:r>
            <a:r>
              <a:rPr lang="en-US" sz="1600">
                <a:solidFill>
                  <a:srgbClr val="4FC1FF"/>
                </a:solidFill>
                <a:latin typeface="RobotoMono Nerd Font" pitchFamily="2" charset="0"/>
              </a:rPr>
              <a:t>out</a:t>
            </a:r>
            <a:r>
              <a:rPr lang="en-US" sz="1600">
                <a:solidFill>
                  <a:srgbClr val="D4D4D4"/>
                </a:solidFill>
                <a:latin typeface="RobotoMono Nerd Font" pitchFamily="2" charset="0"/>
              </a:rPr>
              <a:t>.</a:t>
            </a:r>
            <a:r>
              <a:rPr lang="en-US" sz="1600">
                <a:solidFill>
                  <a:srgbClr val="DCDCAA"/>
                </a:solidFill>
                <a:latin typeface="RobotoMono Nerd Font" pitchFamily="2" charset="0"/>
              </a:rPr>
              <a:t>println</a:t>
            </a:r>
            <a:r>
              <a:rPr lang="en-US" sz="1600">
                <a:solidFill>
                  <a:srgbClr val="D4D4D4"/>
                </a:solidFill>
                <a:latin typeface="RobotoMono Nerd Font" pitchFamily="2" charset="0"/>
              </a:rPr>
              <a:t>(</a:t>
            </a:r>
            <a:r>
              <a:rPr lang="en-US" sz="1600">
                <a:solidFill>
                  <a:srgbClr val="9CDCFE"/>
                </a:solidFill>
                <a:latin typeface="RobotoMono Nerd Font" pitchFamily="2" charset="0"/>
              </a:rPr>
              <a:t>longestString</a:t>
            </a:r>
            <a:r>
              <a:rPr lang="en-US" sz="1600">
                <a:solidFill>
                  <a:srgbClr val="D4D4D4"/>
                </a:solidFill>
                <a:latin typeface="RobotoMono Nerd Font" pitchFamily="2" charset="0"/>
              </a:rPr>
              <a:t>);</a:t>
            </a:r>
          </a:p>
        </p:txBody>
      </p:sp>
      <p:sp>
        <p:nvSpPr>
          <p:cNvPr id="5" name="Rectangle 4">
            <a:extLst>
              <a:ext uri="{FF2B5EF4-FFF2-40B4-BE49-F238E27FC236}">
                <a16:creationId xmlns:a16="http://schemas.microsoft.com/office/drawing/2014/main" id="{F66D669D-D307-6240-AD5E-8116C9D4818D}"/>
              </a:ext>
            </a:extLst>
          </p:cNvPr>
          <p:cNvSpPr/>
          <p:nvPr/>
        </p:nvSpPr>
        <p:spPr>
          <a:xfrm>
            <a:off x="3581400" y="3224540"/>
            <a:ext cx="2571750" cy="646331"/>
          </a:xfrm>
          <a:prstGeom prst="rect">
            <a:avLst/>
          </a:prstGeom>
        </p:spPr>
        <p:txBody>
          <a:bodyPr wrap="square">
            <a:spAutoFit/>
          </a:bodyPr>
          <a:lstStyle/>
          <a:p>
            <a:r>
              <a:rPr lang="en-US" sz="1800" b="1">
                <a:solidFill>
                  <a:schemeClr val="bg2"/>
                </a:solidFill>
                <a:latin typeface="RobotoMono Nerd Font" pitchFamily="2" charset="0"/>
                <a:ea typeface="RobotoMono Nerd Font" pitchFamily="2" charset="0"/>
              </a:rPr>
              <a:t>Thierry Henry </a:t>
            </a:r>
            <a:br>
              <a:rPr lang="en-US" sz="1800" b="1">
                <a:solidFill>
                  <a:schemeClr val="bg2"/>
                </a:solidFill>
                <a:latin typeface="RobotoMono Nerd Font" pitchFamily="2" charset="0"/>
                <a:ea typeface="RobotoMono Nerd Font" pitchFamily="2" charset="0"/>
              </a:rPr>
            </a:br>
            <a:endParaRPr lang="en-VN" sz="1800" b="1">
              <a:solidFill>
                <a:schemeClr val="bg2"/>
              </a:solidFill>
              <a:latin typeface="RobotoMono Nerd Font" pitchFamily="2" charset="0"/>
              <a:ea typeface="RobotoMono Nerd Font" pitchFamily="2" charset="0"/>
            </a:endParaRPr>
          </a:p>
        </p:txBody>
      </p:sp>
    </p:spTree>
    <p:extLst>
      <p:ext uri="{BB962C8B-B14F-4D97-AF65-F5344CB8AC3E}">
        <p14:creationId xmlns:p14="http://schemas.microsoft.com/office/powerpoint/2010/main" val="361487494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9D2E1A-22F1-F045-BDDA-3711FC18005E}"/>
              </a:ext>
            </a:extLst>
          </p:cNvPr>
          <p:cNvSpPr>
            <a:spLocks noGrp="1"/>
          </p:cNvSpPr>
          <p:nvPr>
            <p:ph type="title"/>
          </p:nvPr>
        </p:nvSpPr>
        <p:spPr/>
        <p:txBody>
          <a:bodyPr/>
          <a:lstStyle/>
          <a:p>
            <a:r>
              <a:rPr lang="en-VN"/>
              <a:t>Map – Reduce ~ Ánh xạ rồi thu gọn</a:t>
            </a:r>
          </a:p>
        </p:txBody>
      </p:sp>
      <p:sp>
        <p:nvSpPr>
          <p:cNvPr id="4" name="Rectangle 3">
            <a:extLst>
              <a:ext uri="{FF2B5EF4-FFF2-40B4-BE49-F238E27FC236}">
                <a16:creationId xmlns:a16="http://schemas.microsoft.com/office/drawing/2014/main" id="{31F91145-2BA5-764C-B7D5-625833EADA0E}"/>
              </a:ext>
            </a:extLst>
          </p:cNvPr>
          <p:cNvSpPr/>
          <p:nvPr/>
        </p:nvSpPr>
        <p:spPr>
          <a:xfrm>
            <a:off x="2914572" y="2588596"/>
            <a:ext cx="256938" cy="27205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5" name="Rectangle 4">
            <a:extLst>
              <a:ext uri="{FF2B5EF4-FFF2-40B4-BE49-F238E27FC236}">
                <a16:creationId xmlns:a16="http://schemas.microsoft.com/office/drawing/2014/main" id="{9C979C52-CF03-E04E-B383-06AAD069F04D}"/>
              </a:ext>
            </a:extLst>
          </p:cNvPr>
          <p:cNvSpPr/>
          <p:nvPr/>
        </p:nvSpPr>
        <p:spPr>
          <a:xfrm>
            <a:off x="3277939" y="2588596"/>
            <a:ext cx="256938" cy="27205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6" name="Rectangle 5">
            <a:extLst>
              <a:ext uri="{FF2B5EF4-FFF2-40B4-BE49-F238E27FC236}">
                <a16:creationId xmlns:a16="http://schemas.microsoft.com/office/drawing/2014/main" id="{9845F8F8-D0E9-1245-BD8B-558A6D8971D9}"/>
              </a:ext>
            </a:extLst>
          </p:cNvPr>
          <p:cNvSpPr/>
          <p:nvPr/>
        </p:nvSpPr>
        <p:spPr>
          <a:xfrm>
            <a:off x="3641306" y="2588596"/>
            <a:ext cx="256938" cy="27205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7" name="Rectangle 6">
            <a:extLst>
              <a:ext uri="{FF2B5EF4-FFF2-40B4-BE49-F238E27FC236}">
                <a16:creationId xmlns:a16="http://schemas.microsoft.com/office/drawing/2014/main" id="{4E31274C-BCDA-2847-91EE-A002FB2370F8}"/>
              </a:ext>
            </a:extLst>
          </p:cNvPr>
          <p:cNvSpPr/>
          <p:nvPr/>
        </p:nvSpPr>
        <p:spPr>
          <a:xfrm>
            <a:off x="4004673" y="2588596"/>
            <a:ext cx="256938" cy="27205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8" name="Rectangle 7">
            <a:extLst>
              <a:ext uri="{FF2B5EF4-FFF2-40B4-BE49-F238E27FC236}">
                <a16:creationId xmlns:a16="http://schemas.microsoft.com/office/drawing/2014/main" id="{998B0DC9-DFBB-454F-A045-F7B2D0A35ECF}"/>
              </a:ext>
            </a:extLst>
          </p:cNvPr>
          <p:cNvSpPr/>
          <p:nvPr/>
        </p:nvSpPr>
        <p:spPr>
          <a:xfrm>
            <a:off x="4368040" y="2588596"/>
            <a:ext cx="256938" cy="27205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9" name="Rectangle 8">
            <a:extLst>
              <a:ext uri="{FF2B5EF4-FFF2-40B4-BE49-F238E27FC236}">
                <a16:creationId xmlns:a16="http://schemas.microsoft.com/office/drawing/2014/main" id="{BF2A1AD3-8CBA-AB49-9739-66BF4450E1AE}"/>
              </a:ext>
            </a:extLst>
          </p:cNvPr>
          <p:cNvSpPr/>
          <p:nvPr/>
        </p:nvSpPr>
        <p:spPr>
          <a:xfrm>
            <a:off x="4731407" y="2588596"/>
            <a:ext cx="256938" cy="27205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10" name="Rectangle 9">
            <a:extLst>
              <a:ext uri="{FF2B5EF4-FFF2-40B4-BE49-F238E27FC236}">
                <a16:creationId xmlns:a16="http://schemas.microsoft.com/office/drawing/2014/main" id="{3B598953-049F-444E-8E39-235CE61C4F48}"/>
              </a:ext>
            </a:extLst>
          </p:cNvPr>
          <p:cNvSpPr/>
          <p:nvPr/>
        </p:nvSpPr>
        <p:spPr>
          <a:xfrm>
            <a:off x="5094774" y="2588596"/>
            <a:ext cx="256938" cy="27205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11" name="Rectangle 10">
            <a:extLst>
              <a:ext uri="{FF2B5EF4-FFF2-40B4-BE49-F238E27FC236}">
                <a16:creationId xmlns:a16="http://schemas.microsoft.com/office/drawing/2014/main" id="{2A4C72D7-D433-834E-A300-61C27927BE16}"/>
              </a:ext>
            </a:extLst>
          </p:cNvPr>
          <p:cNvSpPr/>
          <p:nvPr/>
        </p:nvSpPr>
        <p:spPr>
          <a:xfrm>
            <a:off x="5458141" y="2588596"/>
            <a:ext cx="256938" cy="27205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12" name="Oval 11">
            <a:extLst>
              <a:ext uri="{FF2B5EF4-FFF2-40B4-BE49-F238E27FC236}">
                <a16:creationId xmlns:a16="http://schemas.microsoft.com/office/drawing/2014/main" id="{68EA1466-4399-C445-A171-FDF629B071C2}"/>
              </a:ext>
            </a:extLst>
          </p:cNvPr>
          <p:cNvSpPr/>
          <p:nvPr/>
        </p:nvSpPr>
        <p:spPr>
          <a:xfrm>
            <a:off x="3968777" y="3429945"/>
            <a:ext cx="717917" cy="39296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cxnSp>
        <p:nvCxnSpPr>
          <p:cNvPr id="13" name="Straight Arrow Connector 12">
            <a:extLst>
              <a:ext uri="{FF2B5EF4-FFF2-40B4-BE49-F238E27FC236}">
                <a16:creationId xmlns:a16="http://schemas.microsoft.com/office/drawing/2014/main" id="{D7238E70-C060-154D-9C60-D63A546AFC6E}"/>
              </a:ext>
            </a:extLst>
          </p:cNvPr>
          <p:cNvCxnSpPr>
            <a:stCxn id="4" idx="2"/>
            <a:endCxn id="12" idx="1"/>
          </p:cNvCxnSpPr>
          <p:nvPr/>
        </p:nvCxnSpPr>
        <p:spPr>
          <a:xfrm>
            <a:off x="3043041" y="2860648"/>
            <a:ext cx="1030873" cy="626845"/>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FF0CB59A-191A-0345-80C8-882FC758C308}"/>
              </a:ext>
            </a:extLst>
          </p:cNvPr>
          <p:cNvCxnSpPr>
            <a:cxnSpLocks/>
            <a:stCxn id="5" idx="2"/>
            <a:endCxn id="12" idx="1"/>
          </p:cNvCxnSpPr>
          <p:nvPr/>
        </p:nvCxnSpPr>
        <p:spPr>
          <a:xfrm>
            <a:off x="3406408" y="2860648"/>
            <a:ext cx="667506" cy="6268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BCEE3BBA-BD57-704E-9913-1ECA098AE492}"/>
              </a:ext>
            </a:extLst>
          </p:cNvPr>
          <p:cNvCxnSpPr>
            <a:stCxn id="6" idx="2"/>
            <a:endCxn id="12" idx="1"/>
          </p:cNvCxnSpPr>
          <p:nvPr/>
        </p:nvCxnSpPr>
        <p:spPr>
          <a:xfrm>
            <a:off x="3769775" y="2860648"/>
            <a:ext cx="304139" cy="6268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5259C0E2-2014-244B-9C7C-65686F1CBC89}"/>
              </a:ext>
            </a:extLst>
          </p:cNvPr>
          <p:cNvCxnSpPr>
            <a:stCxn id="11" idx="2"/>
            <a:endCxn id="12" idx="7"/>
          </p:cNvCxnSpPr>
          <p:nvPr/>
        </p:nvCxnSpPr>
        <p:spPr>
          <a:xfrm flipH="1">
            <a:off x="4581557" y="2860648"/>
            <a:ext cx="1005053" cy="6268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6230FE5C-F880-1849-80B4-2840FE5F9CCE}"/>
              </a:ext>
            </a:extLst>
          </p:cNvPr>
          <p:cNvCxnSpPr>
            <a:stCxn id="10" idx="2"/>
            <a:endCxn id="12" idx="7"/>
          </p:cNvCxnSpPr>
          <p:nvPr/>
        </p:nvCxnSpPr>
        <p:spPr>
          <a:xfrm flipH="1">
            <a:off x="4581557" y="2860648"/>
            <a:ext cx="641686" cy="6268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A5D1EF66-F1EF-9B4D-8EAE-27DB038A4BDA}"/>
              </a:ext>
            </a:extLst>
          </p:cNvPr>
          <p:cNvCxnSpPr>
            <a:stCxn id="9" idx="2"/>
            <a:endCxn id="12" idx="7"/>
          </p:cNvCxnSpPr>
          <p:nvPr/>
        </p:nvCxnSpPr>
        <p:spPr>
          <a:xfrm flipH="1">
            <a:off x="4581557" y="2860648"/>
            <a:ext cx="278319" cy="6268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84B025EC-1225-C942-972A-EADD42B94762}"/>
              </a:ext>
            </a:extLst>
          </p:cNvPr>
          <p:cNvCxnSpPr>
            <a:stCxn id="7" idx="2"/>
            <a:endCxn id="12" idx="0"/>
          </p:cNvCxnSpPr>
          <p:nvPr/>
        </p:nvCxnSpPr>
        <p:spPr>
          <a:xfrm>
            <a:off x="4133142" y="2860648"/>
            <a:ext cx="194594" cy="5692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C647070D-20E7-D04A-B78E-4B83200C34DF}"/>
              </a:ext>
            </a:extLst>
          </p:cNvPr>
          <p:cNvCxnSpPr>
            <a:stCxn id="8" idx="2"/>
            <a:endCxn id="12" idx="0"/>
          </p:cNvCxnSpPr>
          <p:nvPr/>
        </p:nvCxnSpPr>
        <p:spPr>
          <a:xfrm flipH="1">
            <a:off x="4327736" y="2860648"/>
            <a:ext cx="168773" cy="5692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6BE9B064-C136-BD42-9850-8F81BFE1E336}"/>
              </a:ext>
            </a:extLst>
          </p:cNvPr>
          <p:cNvSpPr txBox="1"/>
          <p:nvPr/>
        </p:nvSpPr>
        <p:spPr>
          <a:xfrm>
            <a:off x="2054774" y="3192830"/>
            <a:ext cx="731290" cy="307777"/>
          </a:xfrm>
          <a:prstGeom prst="rect">
            <a:avLst/>
          </a:prstGeom>
          <a:noFill/>
        </p:spPr>
        <p:txBody>
          <a:bodyPr wrap="none" rtlCol="0">
            <a:spAutoFit/>
          </a:bodyPr>
          <a:lstStyle/>
          <a:p>
            <a:r>
              <a:rPr lang="en-VN"/>
              <a:t>reduce</a:t>
            </a:r>
          </a:p>
        </p:txBody>
      </p:sp>
      <p:sp>
        <p:nvSpPr>
          <p:cNvPr id="22" name="Rectangle 21">
            <a:extLst>
              <a:ext uri="{FF2B5EF4-FFF2-40B4-BE49-F238E27FC236}">
                <a16:creationId xmlns:a16="http://schemas.microsoft.com/office/drawing/2014/main" id="{59AA2BB5-FF14-974A-9767-2D15E9E6E72D}"/>
              </a:ext>
            </a:extLst>
          </p:cNvPr>
          <p:cNvSpPr/>
          <p:nvPr/>
        </p:nvSpPr>
        <p:spPr>
          <a:xfrm rot="18763837">
            <a:off x="2950348" y="2041469"/>
            <a:ext cx="175984" cy="18100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23" name="Rectangle 22">
            <a:extLst>
              <a:ext uri="{FF2B5EF4-FFF2-40B4-BE49-F238E27FC236}">
                <a16:creationId xmlns:a16="http://schemas.microsoft.com/office/drawing/2014/main" id="{740B5A24-3BB5-B74D-AF5C-88FE9BF0032C}"/>
              </a:ext>
            </a:extLst>
          </p:cNvPr>
          <p:cNvSpPr/>
          <p:nvPr/>
        </p:nvSpPr>
        <p:spPr>
          <a:xfrm rot="18763837">
            <a:off x="3316716" y="2041469"/>
            <a:ext cx="175984" cy="18100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24" name="Rectangle 23">
            <a:extLst>
              <a:ext uri="{FF2B5EF4-FFF2-40B4-BE49-F238E27FC236}">
                <a16:creationId xmlns:a16="http://schemas.microsoft.com/office/drawing/2014/main" id="{DDB625D9-59D9-AA48-A824-D26DB39E1D1D}"/>
              </a:ext>
            </a:extLst>
          </p:cNvPr>
          <p:cNvSpPr/>
          <p:nvPr/>
        </p:nvSpPr>
        <p:spPr>
          <a:xfrm rot="18763837">
            <a:off x="3683084" y="2041469"/>
            <a:ext cx="175984" cy="18100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25" name="Rectangle 24">
            <a:extLst>
              <a:ext uri="{FF2B5EF4-FFF2-40B4-BE49-F238E27FC236}">
                <a16:creationId xmlns:a16="http://schemas.microsoft.com/office/drawing/2014/main" id="{3EF43A07-B8D4-5D41-90C2-48840F785050}"/>
              </a:ext>
            </a:extLst>
          </p:cNvPr>
          <p:cNvSpPr/>
          <p:nvPr/>
        </p:nvSpPr>
        <p:spPr>
          <a:xfrm rot="18763837">
            <a:off x="4049452" y="2041469"/>
            <a:ext cx="175984" cy="18100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26" name="Rectangle 25">
            <a:extLst>
              <a:ext uri="{FF2B5EF4-FFF2-40B4-BE49-F238E27FC236}">
                <a16:creationId xmlns:a16="http://schemas.microsoft.com/office/drawing/2014/main" id="{36D5CF81-11AD-0746-A7F4-0E047FBF82D4}"/>
              </a:ext>
            </a:extLst>
          </p:cNvPr>
          <p:cNvSpPr/>
          <p:nvPr/>
        </p:nvSpPr>
        <p:spPr>
          <a:xfrm rot="18763837">
            <a:off x="4415820" y="2041469"/>
            <a:ext cx="175984" cy="18100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27" name="Rectangle 26">
            <a:extLst>
              <a:ext uri="{FF2B5EF4-FFF2-40B4-BE49-F238E27FC236}">
                <a16:creationId xmlns:a16="http://schemas.microsoft.com/office/drawing/2014/main" id="{BE17C3B9-5624-A642-B4C8-20771061C12D}"/>
              </a:ext>
            </a:extLst>
          </p:cNvPr>
          <p:cNvSpPr/>
          <p:nvPr/>
        </p:nvSpPr>
        <p:spPr>
          <a:xfrm rot="18763837">
            <a:off x="4782188" y="2041469"/>
            <a:ext cx="175984" cy="18100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28" name="Rectangle 27">
            <a:extLst>
              <a:ext uri="{FF2B5EF4-FFF2-40B4-BE49-F238E27FC236}">
                <a16:creationId xmlns:a16="http://schemas.microsoft.com/office/drawing/2014/main" id="{C3AFA571-B88A-5041-8EBD-7EA2D61F06A0}"/>
              </a:ext>
            </a:extLst>
          </p:cNvPr>
          <p:cNvSpPr/>
          <p:nvPr/>
        </p:nvSpPr>
        <p:spPr>
          <a:xfrm rot="18763837">
            <a:off x="5148556" y="2041469"/>
            <a:ext cx="175984" cy="18100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29" name="Rectangle 28">
            <a:extLst>
              <a:ext uri="{FF2B5EF4-FFF2-40B4-BE49-F238E27FC236}">
                <a16:creationId xmlns:a16="http://schemas.microsoft.com/office/drawing/2014/main" id="{63B12E0B-D8C8-5349-B933-EC0FF162AD1B}"/>
              </a:ext>
            </a:extLst>
          </p:cNvPr>
          <p:cNvSpPr/>
          <p:nvPr/>
        </p:nvSpPr>
        <p:spPr>
          <a:xfrm rot="18763837">
            <a:off x="5514922" y="2041469"/>
            <a:ext cx="175984" cy="18100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cxnSp>
        <p:nvCxnSpPr>
          <p:cNvPr id="31" name="Straight Arrow Connector 30">
            <a:extLst>
              <a:ext uri="{FF2B5EF4-FFF2-40B4-BE49-F238E27FC236}">
                <a16:creationId xmlns:a16="http://schemas.microsoft.com/office/drawing/2014/main" id="{0B729EC9-B473-A549-A178-5232FBD8DC89}"/>
              </a:ext>
            </a:extLst>
          </p:cNvPr>
          <p:cNvCxnSpPr>
            <a:cxnSpLocks/>
          </p:cNvCxnSpPr>
          <p:nvPr/>
        </p:nvCxnSpPr>
        <p:spPr>
          <a:xfrm>
            <a:off x="3034535" y="2283873"/>
            <a:ext cx="0" cy="2792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6AA46763-9F6A-664A-AB43-A1E0572B6F8E}"/>
              </a:ext>
            </a:extLst>
          </p:cNvPr>
          <p:cNvCxnSpPr>
            <a:cxnSpLocks/>
          </p:cNvCxnSpPr>
          <p:nvPr/>
        </p:nvCxnSpPr>
        <p:spPr>
          <a:xfrm>
            <a:off x="3416599" y="2291670"/>
            <a:ext cx="0" cy="2792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515A8B72-3267-214E-8668-AA93AA6C7711}"/>
              </a:ext>
            </a:extLst>
          </p:cNvPr>
          <p:cNvCxnSpPr>
            <a:cxnSpLocks/>
          </p:cNvCxnSpPr>
          <p:nvPr/>
        </p:nvCxnSpPr>
        <p:spPr>
          <a:xfrm>
            <a:off x="3782359" y="2283164"/>
            <a:ext cx="0" cy="2792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027D39FD-EF66-0C40-925F-BD6959A59585}"/>
              </a:ext>
            </a:extLst>
          </p:cNvPr>
          <p:cNvCxnSpPr>
            <a:cxnSpLocks/>
          </p:cNvCxnSpPr>
          <p:nvPr/>
        </p:nvCxnSpPr>
        <p:spPr>
          <a:xfrm>
            <a:off x="4152372" y="2283164"/>
            <a:ext cx="0" cy="2792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EE57011E-6B80-3342-822F-5EAB876ABDF3}"/>
              </a:ext>
            </a:extLst>
          </p:cNvPr>
          <p:cNvCxnSpPr>
            <a:cxnSpLocks/>
          </p:cNvCxnSpPr>
          <p:nvPr/>
        </p:nvCxnSpPr>
        <p:spPr>
          <a:xfrm>
            <a:off x="4509626" y="2283164"/>
            <a:ext cx="0" cy="2792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50FA27A6-4C18-B946-9AE2-0B789793AA6F}"/>
              </a:ext>
            </a:extLst>
          </p:cNvPr>
          <p:cNvCxnSpPr>
            <a:cxnSpLocks/>
          </p:cNvCxnSpPr>
          <p:nvPr/>
        </p:nvCxnSpPr>
        <p:spPr>
          <a:xfrm>
            <a:off x="4875386" y="2283164"/>
            <a:ext cx="0" cy="2792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27C3B5BF-394F-B648-B3C4-1126DF650AF9}"/>
              </a:ext>
            </a:extLst>
          </p:cNvPr>
          <p:cNvCxnSpPr>
            <a:cxnSpLocks/>
          </p:cNvCxnSpPr>
          <p:nvPr/>
        </p:nvCxnSpPr>
        <p:spPr>
          <a:xfrm>
            <a:off x="5253905" y="2291670"/>
            <a:ext cx="0" cy="2792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322C5785-9BFD-6242-AD3B-798CAA7BFA0C}"/>
              </a:ext>
            </a:extLst>
          </p:cNvPr>
          <p:cNvCxnSpPr>
            <a:cxnSpLocks/>
          </p:cNvCxnSpPr>
          <p:nvPr/>
        </p:nvCxnSpPr>
        <p:spPr>
          <a:xfrm>
            <a:off x="5598400" y="2283164"/>
            <a:ext cx="0" cy="2792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A3D5C4AA-9648-3542-B189-4FF4E14CA162}"/>
              </a:ext>
            </a:extLst>
          </p:cNvPr>
          <p:cNvSpPr txBox="1"/>
          <p:nvPr/>
        </p:nvSpPr>
        <p:spPr>
          <a:xfrm>
            <a:off x="2066824" y="2269215"/>
            <a:ext cx="532518" cy="307777"/>
          </a:xfrm>
          <a:prstGeom prst="rect">
            <a:avLst/>
          </a:prstGeom>
          <a:noFill/>
        </p:spPr>
        <p:txBody>
          <a:bodyPr wrap="none" rtlCol="0">
            <a:spAutoFit/>
          </a:bodyPr>
          <a:lstStyle/>
          <a:p>
            <a:r>
              <a:rPr lang="en-VN"/>
              <a:t>map</a:t>
            </a:r>
          </a:p>
        </p:txBody>
      </p:sp>
    </p:spTree>
    <p:extLst>
      <p:ext uri="{BB962C8B-B14F-4D97-AF65-F5344CB8AC3E}">
        <p14:creationId xmlns:p14="http://schemas.microsoft.com/office/powerpoint/2010/main" val="128085468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5FE645A-ECCF-4247-ACE5-D84207D02FE8}"/>
              </a:ext>
            </a:extLst>
          </p:cNvPr>
          <p:cNvSpPr/>
          <p:nvPr/>
        </p:nvSpPr>
        <p:spPr>
          <a:xfrm>
            <a:off x="83129" y="88783"/>
            <a:ext cx="6284422" cy="5054717"/>
          </a:xfrm>
          <a:prstGeom prst="rect">
            <a:avLst/>
          </a:prstGeom>
          <a:solidFill>
            <a:schemeClr val="bg2"/>
          </a:solidFill>
        </p:spPr>
        <p:txBody>
          <a:bodyPr wrap="square">
            <a:spAutoFit/>
          </a:bodyPr>
          <a:lstStyle/>
          <a:p>
            <a:pPr>
              <a:lnSpc>
                <a:spcPct val="110000"/>
              </a:lnSpc>
            </a:pPr>
            <a:r>
              <a:rPr lang="en-US">
                <a:solidFill>
                  <a:srgbClr val="D4D4D4"/>
                </a:solidFill>
                <a:latin typeface="RobotoMono Nerd Font" pitchFamily="2" charset="0"/>
              </a:rPr>
              <a:t>@</a:t>
            </a:r>
            <a:r>
              <a:rPr lang="en-US">
                <a:solidFill>
                  <a:srgbClr val="4EC9B0"/>
                </a:solidFill>
                <a:latin typeface="RobotoMono Nerd Font" pitchFamily="2" charset="0"/>
              </a:rPr>
              <a:t>Data</a:t>
            </a:r>
            <a:endParaRPr lang="en-US">
              <a:solidFill>
                <a:srgbClr val="D4D4D4"/>
              </a:solidFill>
              <a:latin typeface="RobotoMono Nerd Font" pitchFamily="2" charset="0"/>
            </a:endParaRPr>
          </a:p>
          <a:p>
            <a:pPr>
              <a:lnSpc>
                <a:spcPct val="110000"/>
              </a:lnSpc>
            </a:pPr>
            <a:r>
              <a:rPr lang="en-US">
                <a:solidFill>
                  <a:srgbClr val="D4D4D4"/>
                </a:solidFill>
                <a:latin typeface="RobotoMono Nerd Font" pitchFamily="2" charset="0"/>
              </a:rPr>
              <a:t>@</a:t>
            </a:r>
            <a:r>
              <a:rPr lang="en-US">
                <a:solidFill>
                  <a:srgbClr val="4EC9B0"/>
                </a:solidFill>
                <a:latin typeface="RobotoMono Nerd Font" pitchFamily="2" charset="0"/>
              </a:rPr>
              <a:t>AllArgsConstructor</a:t>
            </a:r>
            <a:endParaRPr lang="en-US">
              <a:solidFill>
                <a:srgbClr val="D4D4D4"/>
              </a:solidFill>
              <a:latin typeface="RobotoMono Nerd Font" pitchFamily="2" charset="0"/>
            </a:endParaRPr>
          </a:p>
          <a:p>
            <a:pPr>
              <a:lnSpc>
                <a:spcPct val="110000"/>
              </a:lnSpc>
            </a:pPr>
            <a:r>
              <a:rPr lang="en-US">
                <a:solidFill>
                  <a:srgbClr val="569CD6"/>
                </a:solidFill>
                <a:latin typeface="RobotoMono Nerd Font" pitchFamily="2" charset="0"/>
              </a:rPr>
              <a:t>class</a:t>
            </a:r>
            <a:r>
              <a:rPr lang="en-US">
                <a:solidFill>
                  <a:srgbClr val="D4D4D4"/>
                </a:solidFill>
                <a:latin typeface="RobotoMono Nerd Font" pitchFamily="2" charset="0"/>
              </a:rPr>
              <a:t> </a:t>
            </a:r>
            <a:r>
              <a:rPr lang="en-US">
                <a:solidFill>
                  <a:srgbClr val="4EC9B0"/>
                </a:solidFill>
                <a:latin typeface="RobotoMono Nerd Font" pitchFamily="2" charset="0"/>
              </a:rPr>
              <a:t>Invoice</a:t>
            </a:r>
            <a:r>
              <a:rPr lang="en-US">
                <a:solidFill>
                  <a:srgbClr val="D4D4D4"/>
                </a:solidFill>
                <a:latin typeface="RobotoMono Nerd Font" pitchFamily="2" charset="0"/>
              </a:rPr>
              <a:t> {</a:t>
            </a:r>
          </a:p>
          <a:p>
            <a:pPr>
              <a:lnSpc>
                <a:spcPct val="110000"/>
              </a:lnSpc>
            </a:pPr>
            <a:r>
              <a:rPr lang="en-US">
                <a:solidFill>
                  <a:srgbClr val="4EC9B0"/>
                </a:solidFill>
                <a:latin typeface="RobotoMono Nerd Font" pitchFamily="2" charset="0"/>
              </a:rPr>
              <a:t>  String</a:t>
            </a:r>
            <a:r>
              <a:rPr lang="en-US">
                <a:solidFill>
                  <a:srgbClr val="D4D4D4"/>
                </a:solidFill>
                <a:latin typeface="RobotoMono Nerd Font" pitchFamily="2" charset="0"/>
              </a:rPr>
              <a:t> </a:t>
            </a:r>
            <a:r>
              <a:rPr lang="en-US">
                <a:solidFill>
                  <a:srgbClr val="9CDCFE"/>
                </a:solidFill>
                <a:latin typeface="RobotoMono Nerd Font" pitchFamily="2" charset="0"/>
              </a:rPr>
              <a:t>invoiceNo</a:t>
            </a:r>
            <a:r>
              <a:rPr lang="en-US">
                <a:solidFill>
                  <a:srgbClr val="D4D4D4"/>
                </a:solidFill>
                <a:latin typeface="RobotoMono Nerd Font" pitchFamily="2" charset="0"/>
              </a:rPr>
              <a:t>;</a:t>
            </a:r>
          </a:p>
          <a:p>
            <a:pPr>
              <a:lnSpc>
                <a:spcPct val="110000"/>
              </a:lnSpc>
            </a:pPr>
            <a:r>
              <a:rPr lang="en-US">
                <a:solidFill>
                  <a:srgbClr val="4EC9B0"/>
                </a:solidFill>
                <a:latin typeface="RobotoMono Nerd Font" pitchFamily="2" charset="0"/>
              </a:rPr>
              <a:t>  int</a:t>
            </a:r>
            <a:r>
              <a:rPr lang="en-US">
                <a:solidFill>
                  <a:srgbClr val="D4D4D4"/>
                </a:solidFill>
                <a:latin typeface="RobotoMono Nerd Font" pitchFamily="2" charset="0"/>
              </a:rPr>
              <a:t> </a:t>
            </a:r>
            <a:r>
              <a:rPr lang="en-US">
                <a:solidFill>
                  <a:srgbClr val="9CDCFE"/>
                </a:solidFill>
                <a:latin typeface="RobotoMono Nerd Font" pitchFamily="2" charset="0"/>
              </a:rPr>
              <a:t>price</a:t>
            </a:r>
            <a:r>
              <a:rPr lang="en-US">
                <a:solidFill>
                  <a:srgbClr val="D4D4D4"/>
                </a:solidFill>
                <a:latin typeface="RobotoMono Nerd Font" pitchFamily="2" charset="0"/>
              </a:rPr>
              <a:t>;</a:t>
            </a:r>
          </a:p>
          <a:p>
            <a:pPr>
              <a:lnSpc>
                <a:spcPct val="110000"/>
              </a:lnSpc>
            </a:pPr>
            <a:r>
              <a:rPr lang="en-US">
                <a:solidFill>
                  <a:srgbClr val="4EC9B0"/>
                </a:solidFill>
                <a:latin typeface="RobotoMono Nerd Font" pitchFamily="2" charset="0"/>
              </a:rPr>
              <a:t> int</a:t>
            </a:r>
            <a:r>
              <a:rPr lang="en-US">
                <a:solidFill>
                  <a:srgbClr val="D4D4D4"/>
                </a:solidFill>
                <a:latin typeface="RobotoMono Nerd Font" pitchFamily="2" charset="0"/>
              </a:rPr>
              <a:t> </a:t>
            </a:r>
            <a:r>
              <a:rPr lang="en-US">
                <a:solidFill>
                  <a:srgbClr val="9CDCFE"/>
                </a:solidFill>
                <a:latin typeface="RobotoMono Nerd Font" pitchFamily="2" charset="0"/>
              </a:rPr>
              <a:t>qty</a:t>
            </a:r>
            <a:r>
              <a:rPr lang="en-US">
                <a:solidFill>
                  <a:srgbClr val="D4D4D4"/>
                </a:solidFill>
                <a:latin typeface="RobotoMono Nerd Font" pitchFamily="2" charset="0"/>
              </a:rPr>
              <a:t>;</a:t>
            </a:r>
          </a:p>
          <a:p>
            <a:pPr>
              <a:lnSpc>
                <a:spcPct val="110000"/>
              </a:lnSpc>
            </a:pPr>
            <a:r>
              <a:rPr lang="en-US">
                <a:solidFill>
                  <a:srgbClr val="D4D4D4"/>
                </a:solidFill>
                <a:latin typeface="RobotoMono Nerd Font" pitchFamily="2" charset="0"/>
              </a:rPr>
              <a:t>}</a:t>
            </a:r>
          </a:p>
          <a:p>
            <a:pPr>
              <a:lnSpc>
                <a:spcPct val="110000"/>
              </a:lnSpc>
            </a:pPr>
            <a:br>
              <a:rPr lang="en-US">
                <a:solidFill>
                  <a:srgbClr val="D4D4D4"/>
                </a:solidFill>
                <a:latin typeface="RobotoMono Nerd Font" pitchFamily="2" charset="0"/>
              </a:rPr>
            </a:br>
            <a:r>
              <a:rPr lang="en-US">
                <a:solidFill>
                  <a:srgbClr val="D4D4D4"/>
                </a:solidFill>
                <a:latin typeface="RobotoMono Nerd Font" pitchFamily="2" charset="0"/>
              </a:rPr>
              <a:t>@</a:t>
            </a:r>
            <a:r>
              <a:rPr lang="en-US">
                <a:solidFill>
                  <a:srgbClr val="4EC9B0"/>
                </a:solidFill>
                <a:latin typeface="RobotoMono Nerd Font" pitchFamily="2" charset="0"/>
              </a:rPr>
              <a:t>Test</a:t>
            </a:r>
            <a:endParaRPr lang="en-US">
              <a:solidFill>
                <a:srgbClr val="D4D4D4"/>
              </a:solidFill>
              <a:latin typeface="RobotoMono Nerd Font" pitchFamily="2" charset="0"/>
            </a:endParaRPr>
          </a:p>
          <a:p>
            <a:pPr>
              <a:lnSpc>
                <a:spcPct val="110000"/>
              </a:lnSpc>
            </a:pPr>
            <a:r>
              <a:rPr lang="en-US">
                <a:solidFill>
                  <a:srgbClr val="569CD6"/>
                </a:solidFill>
                <a:latin typeface="RobotoMono Nerd Font" pitchFamily="2" charset="0"/>
              </a:rPr>
              <a:t>public</a:t>
            </a:r>
            <a:r>
              <a:rPr lang="en-US">
                <a:solidFill>
                  <a:srgbClr val="D4D4D4"/>
                </a:solidFill>
                <a:latin typeface="RobotoMono Nerd Font" pitchFamily="2" charset="0"/>
              </a:rPr>
              <a:t> </a:t>
            </a:r>
            <a:r>
              <a:rPr lang="en-US">
                <a:solidFill>
                  <a:srgbClr val="4EC9B0"/>
                </a:solidFill>
                <a:latin typeface="RobotoMono Nerd Font" pitchFamily="2" charset="0"/>
              </a:rPr>
              <a:t>void</a:t>
            </a:r>
            <a:r>
              <a:rPr lang="en-US">
                <a:solidFill>
                  <a:srgbClr val="D4D4D4"/>
                </a:solidFill>
                <a:latin typeface="RobotoMono Nerd Font" pitchFamily="2" charset="0"/>
              </a:rPr>
              <a:t> </a:t>
            </a:r>
            <a:r>
              <a:rPr lang="en-US">
                <a:solidFill>
                  <a:srgbClr val="DCDCAA"/>
                </a:solidFill>
                <a:latin typeface="RobotoMono Nerd Font" pitchFamily="2" charset="0"/>
              </a:rPr>
              <a:t>map_reduce</a:t>
            </a:r>
            <a:r>
              <a:rPr lang="en-US">
                <a:solidFill>
                  <a:srgbClr val="D4D4D4"/>
                </a:solidFill>
                <a:latin typeface="RobotoMono Nerd Font" pitchFamily="2" charset="0"/>
              </a:rPr>
              <a:t>() {</a:t>
            </a:r>
          </a:p>
          <a:p>
            <a:pPr>
              <a:lnSpc>
                <a:spcPct val="110000"/>
              </a:lnSpc>
            </a:pPr>
            <a:r>
              <a:rPr lang="en-US">
                <a:solidFill>
                  <a:srgbClr val="4EC9B0"/>
                </a:solidFill>
                <a:latin typeface="RobotoMono Nerd Font" pitchFamily="2" charset="0"/>
              </a:rPr>
              <a:t>  List</a:t>
            </a:r>
            <a:r>
              <a:rPr lang="en-US">
                <a:solidFill>
                  <a:srgbClr val="D4D4D4"/>
                </a:solidFill>
                <a:latin typeface="RobotoMono Nerd Font" pitchFamily="2" charset="0"/>
              </a:rPr>
              <a:t>&lt;</a:t>
            </a:r>
            <a:r>
              <a:rPr lang="en-US">
                <a:solidFill>
                  <a:srgbClr val="4EC9B0"/>
                </a:solidFill>
                <a:latin typeface="RobotoMono Nerd Font" pitchFamily="2" charset="0"/>
              </a:rPr>
              <a:t>Invoice</a:t>
            </a:r>
            <a:r>
              <a:rPr lang="en-US">
                <a:solidFill>
                  <a:srgbClr val="D4D4D4"/>
                </a:solidFill>
                <a:latin typeface="RobotoMono Nerd Font" pitchFamily="2" charset="0"/>
              </a:rPr>
              <a:t>&gt; </a:t>
            </a:r>
            <a:r>
              <a:rPr lang="en-US">
                <a:solidFill>
                  <a:srgbClr val="9CDCFE"/>
                </a:solidFill>
                <a:latin typeface="RobotoMono Nerd Font" pitchFamily="2" charset="0"/>
              </a:rPr>
              <a:t>invoices</a:t>
            </a:r>
            <a:r>
              <a:rPr lang="en-US">
                <a:solidFill>
                  <a:srgbClr val="D4D4D4"/>
                </a:solidFill>
                <a:latin typeface="RobotoMono Nerd Font" pitchFamily="2" charset="0"/>
              </a:rPr>
              <a:t> = </a:t>
            </a:r>
            <a:r>
              <a:rPr lang="en-US">
                <a:solidFill>
                  <a:srgbClr val="4EC9B0"/>
                </a:solidFill>
                <a:latin typeface="RobotoMono Nerd Font" pitchFamily="2" charset="0"/>
              </a:rPr>
              <a:t>List</a:t>
            </a:r>
            <a:r>
              <a:rPr lang="en-US">
                <a:solidFill>
                  <a:srgbClr val="D4D4D4"/>
                </a:solidFill>
                <a:latin typeface="RobotoMono Nerd Font" pitchFamily="2" charset="0"/>
              </a:rPr>
              <a:t>.</a:t>
            </a:r>
            <a:r>
              <a:rPr lang="en-US">
                <a:solidFill>
                  <a:srgbClr val="DCDCAA"/>
                </a:solidFill>
                <a:latin typeface="RobotoMono Nerd Font" pitchFamily="2" charset="0"/>
              </a:rPr>
              <a:t>of</a:t>
            </a:r>
            <a:r>
              <a:rPr lang="en-US">
                <a:solidFill>
                  <a:srgbClr val="D4D4D4"/>
                </a:solidFill>
                <a:latin typeface="RobotoMono Nerd Font" pitchFamily="2" charset="0"/>
              </a:rPr>
              <a:t>(</a:t>
            </a:r>
            <a:br>
              <a:rPr lang="en-US">
                <a:solidFill>
                  <a:srgbClr val="D4D4D4"/>
                </a:solidFill>
                <a:latin typeface="RobotoMono Nerd Font" pitchFamily="2" charset="0"/>
              </a:rPr>
            </a:br>
            <a:r>
              <a:rPr lang="en-US">
                <a:solidFill>
                  <a:srgbClr val="D4D4D4"/>
                </a:solidFill>
                <a:latin typeface="RobotoMono Nerd Font" pitchFamily="2" charset="0"/>
              </a:rPr>
              <a:t>  </a:t>
            </a:r>
            <a:r>
              <a:rPr lang="en-US">
                <a:solidFill>
                  <a:srgbClr val="C586C0"/>
                </a:solidFill>
                <a:latin typeface="RobotoMono Nerd Font" pitchFamily="2" charset="0"/>
              </a:rPr>
              <a:t>new</a:t>
            </a:r>
            <a:r>
              <a:rPr lang="en-US">
                <a:solidFill>
                  <a:srgbClr val="D4D4D4"/>
                </a:solidFill>
                <a:latin typeface="RobotoMono Nerd Font" pitchFamily="2" charset="0"/>
              </a:rPr>
              <a:t> </a:t>
            </a:r>
            <a:r>
              <a:rPr lang="en-US">
                <a:solidFill>
                  <a:srgbClr val="DCDCAA"/>
                </a:solidFill>
                <a:latin typeface="RobotoMono Nerd Font" pitchFamily="2" charset="0"/>
              </a:rPr>
              <a:t>Invoice</a:t>
            </a:r>
            <a:r>
              <a:rPr lang="en-US">
                <a:solidFill>
                  <a:srgbClr val="D4D4D4"/>
                </a:solidFill>
                <a:latin typeface="RobotoMono Nerd Font" pitchFamily="2" charset="0"/>
              </a:rPr>
              <a:t>(</a:t>
            </a:r>
            <a:r>
              <a:rPr lang="en-US">
                <a:solidFill>
                  <a:srgbClr val="CE9178"/>
                </a:solidFill>
                <a:latin typeface="RobotoMono Nerd Font" pitchFamily="2" charset="0"/>
              </a:rPr>
              <a:t>"A01"</a:t>
            </a:r>
            <a:r>
              <a:rPr lang="en-US">
                <a:solidFill>
                  <a:srgbClr val="D4D4D4"/>
                </a:solidFill>
                <a:latin typeface="RobotoMono Nerd Font" pitchFamily="2" charset="0"/>
              </a:rPr>
              <a:t>, </a:t>
            </a:r>
            <a:r>
              <a:rPr lang="en-US">
                <a:solidFill>
                  <a:srgbClr val="B5CEA8"/>
                </a:solidFill>
                <a:latin typeface="RobotoMono Nerd Font" pitchFamily="2" charset="0"/>
              </a:rPr>
              <a:t>200</a:t>
            </a:r>
            <a:r>
              <a:rPr lang="en-US">
                <a:solidFill>
                  <a:srgbClr val="D4D4D4"/>
                </a:solidFill>
                <a:latin typeface="RobotoMono Nerd Font" pitchFamily="2" charset="0"/>
              </a:rPr>
              <a:t>, </a:t>
            </a:r>
            <a:r>
              <a:rPr lang="en-US">
                <a:solidFill>
                  <a:srgbClr val="B5CEA8"/>
                </a:solidFill>
                <a:latin typeface="RobotoMono Nerd Font" pitchFamily="2" charset="0"/>
              </a:rPr>
              <a:t>2</a:t>
            </a:r>
            <a:r>
              <a:rPr lang="en-US">
                <a:solidFill>
                  <a:srgbClr val="D4D4D4"/>
                </a:solidFill>
                <a:latin typeface="RobotoMono Nerd Font" pitchFamily="2" charset="0"/>
              </a:rPr>
              <a:t>), </a:t>
            </a:r>
            <a:r>
              <a:rPr lang="en-US">
                <a:solidFill>
                  <a:srgbClr val="6A9955"/>
                </a:solidFill>
                <a:latin typeface="RobotoMono Nerd Font" pitchFamily="2" charset="0"/>
              </a:rPr>
              <a:t>// 400</a:t>
            </a:r>
            <a:endParaRPr lang="en-US">
              <a:solidFill>
                <a:srgbClr val="D4D4D4"/>
              </a:solidFill>
              <a:latin typeface="RobotoMono Nerd Font" pitchFamily="2" charset="0"/>
            </a:endParaRPr>
          </a:p>
          <a:p>
            <a:pPr>
              <a:lnSpc>
                <a:spcPct val="110000"/>
              </a:lnSpc>
            </a:pPr>
            <a:r>
              <a:rPr lang="en-US">
                <a:solidFill>
                  <a:srgbClr val="C586C0"/>
                </a:solidFill>
                <a:latin typeface="RobotoMono Nerd Font" pitchFamily="2" charset="0"/>
              </a:rPr>
              <a:t>  new</a:t>
            </a:r>
            <a:r>
              <a:rPr lang="en-US">
                <a:solidFill>
                  <a:srgbClr val="D4D4D4"/>
                </a:solidFill>
                <a:latin typeface="RobotoMono Nerd Font" pitchFamily="2" charset="0"/>
              </a:rPr>
              <a:t> </a:t>
            </a:r>
            <a:r>
              <a:rPr lang="en-US">
                <a:solidFill>
                  <a:srgbClr val="DCDCAA"/>
                </a:solidFill>
                <a:latin typeface="RobotoMono Nerd Font" pitchFamily="2" charset="0"/>
              </a:rPr>
              <a:t>Invoice</a:t>
            </a:r>
            <a:r>
              <a:rPr lang="en-US">
                <a:solidFill>
                  <a:srgbClr val="D4D4D4"/>
                </a:solidFill>
                <a:latin typeface="RobotoMono Nerd Font" pitchFamily="2" charset="0"/>
              </a:rPr>
              <a:t>(</a:t>
            </a:r>
            <a:r>
              <a:rPr lang="en-US">
                <a:solidFill>
                  <a:srgbClr val="CE9178"/>
                </a:solidFill>
                <a:latin typeface="RobotoMono Nerd Font" pitchFamily="2" charset="0"/>
              </a:rPr>
              <a:t>"A02"</a:t>
            </a:r>
            <a:r>
              <a:rPr lang="en-US">
                <a:solidFill>
                  <a:srgbClr val="D4D4D4"/>
                </a:solidFill>
                <a:latin typeface="RobotoMono Nerd Font" pitchFamily="2" charset="0"/>
              </a:rPr>
              <a:t>, </a:t>
            </a:r>
            <a:r>
              <a:rPr lang="en-US">
                <a:solidFill>
                  <a:srgbClr val="B5CEA8"/>
                </a:solidFill>
                <a:latin typeface="RobotoMono Nerd Font" pitchFamily="2" charset="0"/>
              </a:rPr>
              <a:t>100</a:t>
            </a:r>
            <a:r>
              <a:rPr lang="en-US">
                <a:solidFill>
                  <a:srgbClr val="D4D4D4"/>
                </a:solidFill>
                <a:latin typeface="RobotoMono Nerd Font" pitchFamily="2" charset="0"/>
              </a:rPr>
              <a:t>, </a:t>
            </a:r>
            <a:r>
              <a:rPr lang="en-US">
                <a:solidFill>
                  <a:srgbClr val="B5CEA8"/>
                </a:solidFill>
                <a:latin typeface="RobotoMono Nerd Font" pitchFamily="2" charset="0"/>
              </a:rPr>
              <a:t>5</a:t>
            </a:r>
            <a:r>
              <a:rPr lang="en-US">
                <a:solidFill>
                  <a:srgbClr val="D4D4D4"/>
                </a:solidFill>
                <a:latin typeface="RobotoMono Nerd Font" pitchFamily="2" charset="0"/>
              </a:rPr>
              <a:t>), </a:t>
            </a:r>
            <a:r>
              <a:rPr lang="en-US">
                <a:solidFill>
                  <a:srgbClr val="6A9955"/>
                </a:solidFill>
                <a:latin typeface="RobotoMono Nerd Font" pitchFamily="2" charset="0"/>
              </a:rPr>
              <a:t>// 500</a:t>
            </a:r>
            <a:endParaRPr lang="en-US">
              <a:solidFill>
                <a:srgbClr val="D4D4D4"/>
              </a:solidFill>
              <a:latin typeface="RobotoMono Nerd Font" pitchFamily="2" charset="0"/>
            </a:endParaRPr>
          </a:p>
          <a:p>
            <a:pPr>
              <a:lnSpc>
                <a:spcPct val="110000"/>
              </a:lnSpc>
            </a:pPr>
            <a:r>
              <a:rPr lang="en-US">
                <a:solidFill>
                  <a:srgbClr val="C586C0"/>
                </a:solidFill>
                <a:latin typeface="RobotoMono Nerd Font" pitchFamily="2" charset="0"/>
              </a:rPr>
              <a:t>  new</a:t>
            </a:r>
            <a:r>
              <a:rPr lang="en-US">
                <a:solidFill>
                  <a:srgbClr val="D4D4D4"/>
                </a:solidFill>
                <a:latin typeface="RobotoMono Nerd Font" pitchFamily="2" charset="0"/>
              </a:rPr>
              <a:t> </a:t>
            </a:r>
            <a:r>
              <a:rPr lang="en-US">
                <a:solidFill>
                  <a:srgbClr val="DCDCAA"/>
                </a:solidFill>
                <a:latin typeface="RobotoMono Nerd Font" pitchFamily="2" charset="0"/>
              </a:rPr>
              <a:t>Invoice</a:t>
            </a:r>
            <a:r>
              <a:rPr lang="en-US">
                <a:solidFill>
                  <a:srgbClr val="D4D4D4"/>
                </a:solidFill>
                <a:latin typeface="RobotoMono Nerd Font" pitchFamily="2" charset="0"/>
              </a:rPr>
              <a:t>(</a:t>
            </a:r>
            <a:r>
              <a:rPr lang="en-US">
                <a:solidFill>
                  <a:srgbClr val="CE9178"/>
                </a:solidFill>
                <a:latin typeface="RobotoMono Nerd Font" pitchFamily="2" charset="0"/>
              </a:rPr>
              <a:t>"A03"</a:t>
            </a:r>
            <a:r>
              <a:rPr lang="en-US">
                <a:solidFill>
                  <a:srgbClr val="D4D4D4"/>
                </a:solidFill>
                <a:latin typeface="RobotoMono Nerd Font" pitchFamily="2" charset="0"/>
              </a:rPr>
              <a:t>, </a:t>
            </a:r>
            <a:r>
              <a:rPr lang="en-US">
                <a:solidFill>
                  <a:srgbClr val="B5CEA8"/>
                </a:solidFill>
                <a:latin typeface="RobotoMono Nerd Font" pitchFamily="2" charset="0"/>
              </a:rPr>
              <a:t>150</a:t>
            </a:r>
            <a:r>
              <a:rPr lang="en-US">
                <a:solidFill>
                  <a:srgbClr val="D4D4D4"/>
                </a:solidFill>
                <a:latin typeface="RobotoMono Nerd Font" pitchFamily="2" charset="0"/>
              </a:rPr>
              <a:t>, </a:t>
            </a:r>
            <a:r>
              <a:rPr lang="en-US">
                <a:solidFill>
                  <a:srgbClr val="B5CEA8"/>
                </a:solidFill>
                <a:latin typeface="RobotoMono Nerd Font" pitchFamily="2" charset="0"/>
              </a:rPr>
              <a:t>2</a:t>
            </a:r>
            <a:r>
              <a:rPr lang="en-US">
                <a:solidFill>
                  <a:srgbClr val="D4D4D4"/>
                </a:solidFill>
                <a:latin typeface="RobotoMono Nerd Font" pitchFamily="2" charset="0"/>
              </a:rPr>
              <a:t>)); </a:t>
            </a:r>
            <a:r>
              <a:rPr lang="en-US">
                <a:solidFill>
                  <a:srgbClr val="6A9955"/>
                </a:solidFill>
                <a:latin typeface="RobotoMono Nerd Font" pitchFamily="2" charset="0"/>
              </a:rPr>
              <a:t>// 300</a:t>
            </a:r>
            <a:endParaRPr lang="en-US">
              <a:solidFill>
                <a:srgbClr val="D4D4D4"/>
              </a:solidFill>
              <a:latin typeface="RobotoMono Nerd Font" pitchFamily="2" charset="0"/>
            </a:endParaRPr>
          </a:p>
          <a:p>
            <a:pPr>
              <a:lnSpc>
                <a:spcPct val="110000"/>
              </a:lnSpc>
            </a:pPr>
            <a:br>
              <a:rPr lang="en-US">
                <a:solidFill>
                  <a:srgbClr val="D4D4D4"/>
                </a:solidFill>
                <a:latin typeface="RobotoMono Nerd Font" pitchFamily="2" charset="0"/>
              </a:rPr>
            </a:br>
            <a:r>
              <a:rPr lang="en-US">
                <a:solidFill>
                  <a:srgbClr val="D4D4D4"/>
                </a:solidFill>
                <a:latin typeface="RobotoMono Nerd Font" pitchFamily="2" charset="0"/>
              </a:rPr>
              <a:t>  </a:t>
            </a:r>
            <a:r>
              <a:rPr lang="en-US">
                <a:solidFill>
                  <a:srgbClr val="4EC9B0"/>
                </a:solidFill>
                <a:latin typeface="RobotoMono Nerd Font" pitchFamily="2" charset="0"/>
              </a:rPr>
              <a:t>int</a:t>
            </a:r>
            <a:r>
              <a:rPr lang="en-US">
                <a:solidFill>
                  <a:srgbClr val="D4D4D4"/>
                </a:solidFill>
                <a:latin typeface="RobotoMono Nerd Font" pitchFamily="2" charset="0"/>
              </a:rPr>
              <a:t> </a:t>
            </a:r>
            <a:r>
              <a:rPr lang="en-US">
                <a:solidFill>
                  <a:srgbClr val="9CDCFE"/>
                </a:solidFill>
                <a:latin typeface="RobotoMono Nerd Font" pitchFamily="2" charset="0"/>
              </a:rPr>
              <a:t>result</a:t>
            </a:r>
            <a:r>
              <a:rPr lang="en-US">
                <a:solidFill>
                  <a:srgbClr val="D4D4D4"/>
                </a:solidFill>
                <a:latin typeface="RobotoMono Nerd Font" pitchFamily="2" charset="0"/>
              </a:rPr>
              <a:t> = </a:t>
            </a:r>
            <a:r>
              <a:rPr lang="en-US">
                <a:solidFill>
                  <a:srgbClr val="9CDCFE"/>
                </a:solidFill>
                <a:latin typeface="RobotoMono Nerd Font" pitchFamily="2" charset="0"/>
              </a:rPr>
              <a:t>invoices</a:t>
            </a:r>
            <a:r>
              <a:rPr lang="en-US">
                <a:solidFill>
                  <a:srgbClr val="D4D4D4"/>
                </a:solidFill>
                <a:latin typeface="RobotoMono Nerd Font" pitchFamily="2" charset="0"/>
              </a:rPr>
              <a:t>.</a:t>
            </a:r>
            <a:r>
              <a:rPr lang="en-US">
                <a:solidFill>
                  <a:srgbClr val="DCDCAA"/>
                </a:solidFill>
                <a:latin typeface="RobotoMono Nerd Font" pitchFamily="2" charset="0"/>
              </a:rPr>
              <a:t>stream</a:t>
            </a:r>
            <a:r>
              <a:rPr lang="en-US">
                <a:solidFill>
                  <a:srgbClr val="D4D4D4"/>
                </a:solidFill>
                <a:latin typeface="RobotoMono Nerd Font" pitchFamily="2" charset="0"/>
              </a:rPr>
              <a:t>().</a:t>
            </a:r>
            <a:r>
              <a:rPr lang="en-US">
                <a:solidFill>
                  <a:srgbClr val="DCDCAA"/>
                </a:solidFill>
                <a:latin typeface="RobotoMono Nerd Font" pitchFamily="2" charset="0"/>
              </a:rPr>
              <a:t>map</a:t>
            </a:r>
            <a:r>
              <a:rPr lang="en-US">
                <a:solidFill>
                  <a:srgbClr val="D4D4D4"/>
                </a:solidFill>
                <a:latin typeface="RobotoMono Nerd Font" pitchFamily="2" charset="0"/>
              </a:rPr>
              <a:t>(</a:t>
            </a:r>
            <a:r>
              <a:rPr lang="en-US">
                <a:solidFill>
                  <a:srgbClr val="9CDCFE"/>
                </a:solidFill>
                <a:latin typeface="RobotoMono Nerd Font" pitchFamily="2" charset="0"/>
              </a:rPr>
              <a:t>invoice</a:t>
            </a:r>
            <a:r>
              <a:rPr lang="en-US">
                <a:solidFill>
                  <a:srgbClr val="D4D4D4"/>
                </a:solidFill>
                <a:latin typeface="RobotoMono Nerd Font" pitchFamily="2" charset="0"/>
              </a:rPr>
              <a:t> </a:t>
            </a:r>
            <a:r>
              <a:rPr lang="en-US">
                <a:solidFill>
                  <a:srgbClr val="569CD6"/>
                </a:solidFill>
                <a:latin typeface="RobotoMono Nerd Font" pitchFamily="2" charset="0"/>
              </a:rPr>
              <a:t>-&gt;</a:t>
            </a:r>
            <a:r>
              <a:rPr lang="en-US">
                <a:solidFill>
                  <a:srgbClr val="D4D4D4"/>
                </a:solidFill>
                <a:latin typeface="RobotoMono Nerd Font" pitchFamily="2" charset="0"/>
              </a:rPr>
              <a:t> </a:t>
            </a:r>
            <a:br>
              <a:rPr lang="en-US">
                <a:solidFill>
                  <a:srgbClr val="D4D4D4"/>
                </a:solidFill>
                <a:latin typeface="RobotoMono Nerd Font" pitchFamily="2" charset="0"/>
              </a:rPr>
            </a:br>
            <a:r>
              <a:rPr lang="en-US">
                <a:solidFill>
                  <a:srgbClr val="9CDCFE"/>
                </a:solidFill>
                <a:latin typeface="RobotoMono Nerd Font" pitchFamily="2" charset="0"/>
              </a:rPr>
              <a:t>invoice</a:t>
            </a:r>
            <a:r>
              <a:rPr lang="en-US">
                <a:solidFill>
                  <a:srgbClr val="D4D4D4"/>
                </a:solidFill>
                <a:latin typeface="RobotoMono Nerd Font" pitchFamily="2" charset="0"/>
              </a:rPr>
              <a:t>.</a:t>
            </a:r>
            <a:r>
              <a:rPr lang="en-US">
                <a:solidFill>
                  <a:srgbClr val="DCDCAA"/>
                </a:solidFill>
                <a:latin typeface="RobotoMono Nerd Font" pitchFamily="2" charset="0"/>
              </a:rPr>
              <a:t>getPrice</a:t>
            </a:r>
            <a:r>
              <a:rPr lang="en-US">
                <a:solidFill>
                  <a:srgbClr val="D4D4D4"/>
                </a:solidFill>
                <a:latin typeface="RobotoMono Nerd Font" pitchFamily="2" charset="0"/>
              </a:rPr>
              <a:t>() * </a:t>
            </a:r>
            <a:r>
              <a:rPr lang="en-US">
                <a:solidFill>
                  <a:srgbClr val="9CDCFE"/>
                </a:solidFill>
                <a:latin typeface="RobotoMono Nerd Font" pitchFamily="2" charset="0"/>
              </a:rPr>
              <a:t>invoice</a:t>
            </a:r>
            <a:r>
              <a:rPr lang="en-US">
                <a:solidFill>
                  <a:srgbClr val="D4D4D4"/>
                </a:solidFill>
                <a:latin typeface="RobotoMono Nerd Font" pitchFamily="2" charset="0"/>
              </a:rPr>
              <a:t>.</a:t>
            </a:r>
            <a:r>
              <a:rPr lang="en-US">
                <a:solidFill>
                  <a:srgbClr val="DCDCAA"/>
                </a:solidFill>
                <a:latin typeface="RobotoMono Nerd Font" pitchFamily="2" charset="0"/>
              </a:rPr>
              <a:t>getQty</a:t>
            </a:r>
            <a:r>
              <a:rPr lang="en-US">
                <a:solidFill>
                  <a:srgbClr val="D4D4D4"/>
                </a:solidFill>
                <a:latin typeface="RobotoMono Nerd Font" pitchFamily="2" charset="0"/>
              </a:rPr>
              <a:t>()) </a:t>
            </a:r>
            <a:r>
              <a:rPr lang="en-US">
                <a:solidFill>
                  <a:srgbClr val="6A9955"/>
                </a:solidFill>
                <a:latin typeface="RobotoMono Nerd Font" pitchFamily="2" charset="0"/>
              </a:rPr>
              <a:t>// Tính subtotal</a:t>
            </a:r>
            <a:endParaRPr lang="en-US">
              <a:solidFill>
                <a:srgbClr val="D4D4D4"/>
              </a:solidFill>
              <a:latin typeface="RobotoMono Nerd Font" pitchFamily="2" charset="0"/>
            </a:endParaRPr>
          </a:p>
          <a:p>
            <a:pPr>
              <a:lnSpc>
                <a:spcPct val="110000"/>
              </a:lnSpc>
            </a:pPr>
            <a:r>
              <a:rPr lang="en-US">
                <a:solidFill>
                  <a:srgbClr val="D4D4D4"/>
                </a:solidFill>
                <a:latin typeface="RobotoMono Nerd Font" pitchFamily="2" charset="0"/>
              </a:rPr>
              <a:t>  .</a:t>
            </a:r>
            <a:r>
              <a:rPr lang="en-US">
                <a:solidFill>
                  <a:srgbClr val="DCDCAA"/>
                </a:solidFill>
                <a:latin typeface="RobotoMono Nerd Font" pitchFamily="2" charset="0"/>
              </a:rPr>
              <a:t>reduce</a:t>
            </a:r>
            <a:r>
              <a:rPr lang="en-US">
                <a:solidFill>
                  <a:srgbClr val="D4D4D4"/>
                </a:solidFill>
                <a:latin typeface="RobotoMono Nerd Font" pitchFamily="2" charset="0"/>
              </a:rPr>
              <a:t>(</a:t>
            </a:r>
            <a:r>
              <a:rPr lang="en-US">
                <a:solidFill>
                  <a:srgbClr val="B5CEA8"/>
                </a:solidFill>
                <a:latin typeface="RobotoMono Nerd Font" pitchFamily="2" charset="0"/>
              </a:rPr>
              <a:t>0</a:t>
            </a:r>
            <a:r>
              <a:rPr lang="en-US">
                <a:solidFill>
                  <a:srgbClr val="D4D4D4"/>
                </a:solidFill>
                <a:latin typeface="RobotoMono Nerd Font" pitchFamily="2" charset="0"/>
              </a:rPr>
              <a:t>, (</a:t>
            </a:r>
            <a:r>
              <a:rPr lang="en-US">
                <a:solidFill>
                  <a:srgbClr val="9CDCFE"/>
                </a:solidFill>
                <a:latin typeface="RobotoMono Nerd Font" pitchFamily="2" charset="0"/>
              </a:rPr>
              <a:t>total</a:t>
            </a:r>
            <a:r>
              <a:rPr lang="en-US">
                <a:solidFill>
                  <a:srgbClr val="D4D4D4"/>
                </a:solidFill>
                <a:latin typeface="RobotoMono Nerd Font" pitchFamily="2" charset="0"/>
              </a:rPr>
              <a:t>, </a:t>
            </a:r>
            <a:r>
              <a:rPr lang="en-US">
                <a:solidFill>
                  <a:srgbClr val="9CDCFE"/>
                </a:solidFill>
                <a:latin typeface="RobotoMono Nerd Font" pitchFamily="2" charset="0"/>
              </a:rPr>
              <a:t>subTotal</a:t>
            </a:r>
            <a:r>
              <a:rPr lang="en-US">
                <a:solidFill>
                  <a:srgbClr val="D4D4D4"/>
                </a:solidFill>
                <a:latin typeface="RobotoMono Nerd Font" pitchFamily="2" charset="0"/>
              </a:rPr>
              <a:t>) </a:t>
            </a:r>
            <a:r>
              <a:rPr lang="en-US">
                <a:solidFill>
                  <a:srgbClr val="569CD6"/>
                </a:solidFill>
                <a:latin typeface="RobotoMono Nerd Font" pitchFamily="2" charset="0"/>
              </a:rPr>
              <a:t>-&gt;</a:t>
            </a:r>
            <a:r>
              <a:rPr lang="en-US">
                <a:solidFill>
                  <a:srgbClr val="D4D4D4"/>
                </a:solidFill>
                <a:latin typeface="RobotoMono Nerd Font" pitchFamily="2" charset="0"/>
              </a:rPr>
              <a:t> </a:t>
            </a:r>
            <a:r>
              <a:rPr lang="en-US">
                <a:solidFill>
                  <a:srgbClr val="9CDCFE"/>
                </a:solidFill>
                <a:latin typeface="RobotoMono Nerd Font" pitchFamily="2" charset="0"/>
              </a:rPr>
              <a:t>total</a:t>
            </a:r>
            <a:r>
              <a:rPr lang="en-US">
                <a:solidFill>
                  <a:srgbClr val="D4D4D4"/>
                </a:solidFill>
                <a:latin typeface="RobotoMono Nerd Font" pitchFamily="2" charset="0"/>
              </a:rPr>
              <a:t> + </a:t>
            </a:r>
            <a:r>
              <a:rPr lang="en-US">
                <a:solidFill>
                  <a:srgbClr val="9CDCFE"/>
                </a:solidFill>
                <a:latin typeface="RobotoMono Nerd Font" pitchFamily="2" charset="0"/>
              </a:rPr>
              <a:t>subTotal</a:t>
            </a:r>
            <a:r>
              <a:rPr lang="en-US">
                <a:solidFill>
                  <a:srgbClr val="D4D4D4"/>
                </a:solidFill>
                <a:latin typeface="RobotoMono Nerd Font" pitchFamily="2" charset="0"/>
              </a:rPr>
              <a:t>);</a:t>
            </a:r>
            <a:br>
              <a:rPr lang="en-US">
                <a:solidFill>
                  <a:srgbClr val="D4D4D4"/>
                </a:solidFill>
                <a:latin typeface="RobotoMono Nerd Font" pitchFamily="2" charset="0"/>
              </a:rPr>
            </a:br>
            <a:r>
              <a:rPr lang="en-US">
                <a:solidFill>
                  <a:srgbClr val="D4D4D4"/>
                </a:solidFill>
                <a:latin typeface="RobotoMono Nerd Font" pitchFamily="2" charset="0"/>
              </a:rPr>
              <a:t>  </a:t>
            </a:r>
          </a:p>
          <a:p>
            <a:pPr>
              <a:lnSpc>
                <a:spcPct val="110000"/>
              </a:lnSpc>
            </a:pPr>
            <a:r>
              <a:rPr lang="en-US">
                <a:solidFill>
                  <a:srgbClr val="D4D4D4"/>
                </a:solidFill>
                <a:latin typeface="RobotoMono Nerd Font" pitchFamily="2" charset="0"/>
              </a:rPr>
              <a:t>  </a:t>
            </a:r>
            <a:r>
              <a:rPr lang="en-US">
                <a:solidFill>
                  <a:srgbClr val="4EC9B0"/>
                </a:solidFill>
                <a:latin typeface="RobotoMono Nerd Font" pitchFamily="2" charset="0"/>
              </a:rPr>
              <a:t>System</a:t>
            </a:r>
            <a:r>
              <a:rPr lang="en-US">
                <a:solidFill>
                  <a:srgbClr val="D4D4D4"/>
                </a:solidFill>
                <a:latin typeface="RobotoMono Nerd Font" pitchFamily="2" charset="0"/>
              </a:rPr>
              <a:t>.</a:t>
            </a:r>
            <a:r>
              <a:rPr lang="en-US">
                <a:solidFill>
                  <a:srgbClr val="4FC1FF"/>
                </a:solidFill>
                <a:latin typeface="RobotoMono Nerd Font" pitchFamily="2" charset="0"/>
              </a:rPr>
              <a:t>out</a:t>
            </a:r>
            <a:r>
              <a:rPr lang="en-US">
                <a:solidFill>
                  <a:srgbClr val="D4D4D4"/>
                </a:solidFill>
                <a:latin typeface="RobotoMono Nerd Font" pitchFamily="2" charset="0"/>
              </a:rPr>
              <a:t>.</a:t>
            </a:r>
            <a:r>
              <a:rPr lang="en-US">
                <a:solidFill>
                  <a:srgbClr val="DCDCAA"/>
                </a:solidFill>
                <a:latin typeface="RobotoMono Nerd Font" pitchFamily="2" charset="0"/>
              </a:rPr>
              <a:t>println</a:t>
            </a:r>
            <a:r>
              <a:rPr lang="en-US">
                <a:solidFill>
                  <a:srgbClr val="D4D4D4"/>
                </a:solidFill>
                <a:latin typeface="RobotoMono Nerd Font" pitchFamily="2" charset="0"/>
              </a:rPr>
              <a:t>(</a:t>
            </a:r>
            <a:r>
              <a:rPr lang="en-US">
                <a:solidFill>
                  <a:srgbClr val="9CDCFE"/>
                </a:solidFill>
                <a:latin typeface="RobotoMono Nerd Font" pitchFamily="2" charset="0"/>
              </a:rPr>
              <a:t>result</a:t>
            </a:r>
            <a:r>
              <a:rPr lang="en-US">
                <a:solidFill>
                  <a:srgbClr val="D4D4D4"/>
                </a:solidFill>
                <a:latin typeface="RobotoMono Nerd Font" pitchFamily="2" charset="0"/>
              </a:rPr>
              <a:t>);</a:t>
            </a:r>
          </a:p>
          <a:p>
            <a:pPr>
              <a:lnSpc>
                <a:spcPct val="110000"/>
              </a:lnSpc>
            </a:pPr>
            <a:r>
              <a:rPr lang="en-US">
                <a:solidFill>
                  <a:srgbClr val="D4D4D4"/>
                </a:solidFill>
                <a:latin typeface="RobotoMono Nerd Font" pitchFamily="2" charset="0"/>
              </a:rPr>
              <a:t>}</a:t>
            </a:r>
          </a:p>
        </p:txBody>
      </p:sp>
      <p:sp>
        <p:nvSpPr>
          <p:cNvPr id="5" name="TextBox 4">
            <a:extLst>
              <a:ext uri="{FF2B5EF4-FFF2-40B4-BE49-F238E27FC236}">
                <a16:creationId xmlns:a16="http://schemas.microsoft.com/office/drawing/2014/main" id="{1303E298-BBF5-214E-A50A-972C80180D2D}"/>
              </a:ext>
            </a:extLst>
          </p:cNvPr>
          <p:cNvSpPr txBox="1"/>
          <p:nvPr/>
        </p:nvSpPr>
        <p:spPr>
          <a:xfrm>
            <a:off x="6982691" y="1429789"/>
            <a:ext cx="1688283" cy="2246769"/>
          </a:xfrm>
          <a:prstGeom prst="rect">
            <a:avLst/>
          </a:prstGeom>
          <a:noFill/>
        </p:spPr>
        <p:txBody>
          <a:bodyPr wrap="none" rtlCol="0">
            <a:spAutoFit/>
          </a:bodyPr>
          <a:lstStyle/>
          <a:p>
            <a:r>
              <a:rPr lang="en-VN" sz="2800">
                <a:latin typeface="RobotoMono Nerd Font" pitchFamily="2" charset="0"/>
                <a:ea typeface="RobotoMono Nerd Font" pitchFamily="2" charset="0"/>
              </a:rPr>
              <a:t>200 * 2</a:t>
            </a:r>
          </a:p>
          <a:p>
            <a:r>
              <a:rPr lang="en-VN" sz="2800">
                <a:latin typeface="RobotoMono Nerd Font" pitchFamily="2" charset="0"/>
                <a:ea typeface="RobotoMono Nerd Font" pitchFamily="2" charset="0"/>
              </a:rPr>
              <a:t>100 * 5</a:t>
            </a:r>
          </a:p>
          <a:p>
            <a:r>
              <a:rPr lang="en-VN" sz="2800">
                <a:latin typeface="RobotoMono Nerd Font" pitchFamily="2" charset="0"/>
                <a:ea typeface="RobotoMono Nerd Font" pitchFamily="2" charset="0"/>
              </a:rPr>
              <a:t>150 * 2</a:t>
            </a:r>
          </a:p>
          <a:p>
            <a:endParaRPr lang="en-VN" sz="2800">
              <a:latin typeface="RobotoMono Nerd Font" pitchFamily="2" charset="0"/>
              <a:ea typeface="RobotoMono Nerd Font" pitchFamily="2" charset="0"/>
            </a:endParaRPr>
          </a:p>
          <a:p>
            <a:r>
              <a:rPr lang="en-VN" sz="2800">
                <a:latin typeface="RobotoMono Nerd Font" pitchFamily="2" charset="0"/>
                <a:ea typeface="RobotoMono Nerd Font" pitchFamily="2" charset="0"/>
              </a:rPr>
              <a:t>   1200</a:t>
            </a:r>
          </a:p>
        </p:txBody>
      </p:sp>
      <p:cxnSp>
        <p:nvCxnSpPr>
          <p:cNvPr id="7" name="Straight Connector 6">
            <a:extLst>
              <a:ext uri="{FF2B5EF4-FFF2-40B4-BE49-F238E27FC236}">
                <a16:creationId xmlns:a16="http://schemas.microsoft.com/office/drawing/2014/main" id="{6D58271D-8AB7-9C4B-8CE9-097F74360DD1}"/>
              </a:ext>
            </a:extLst>
          </p:cNvPr>
          <p:cNvCxnSpPr/>
          <p:nvPr/>
        </p:nvCxnSpPr>
        <p:spPr>
          <a:xfrm>
            <a:off x="6716684" y="2909455"/>
            <a:ext cx="2094807"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B426EBB4-E2DA-EA46-93EB-08273EA81594}"/>
              </a:ext>
            </a:extLst>
          </p:cNvPr>
          <p:cNvSpPr txBox="1"/>
          <p:nvPr/>
        </p:nvSpPr>
        <p:spPr>
          <a:xfrm>
            <a:off x="6675120" y="1911928"/>
            <a:ext cx="355364" cy="461665"/>
          </a:xfrm>
          <a:prstGeom prst="rect">
            <a:avLst/>
          </a:prstGeom>
          <a:noFill/>
        </p:spPr>
        <p:txBody>
          <a:bodyPr wrap="square" rtlCol="0">
            <a:spAutoFit/>
          </a:bodyPr>
          <a:lstStyle/>
          <a:p>
            <a:r>
              <a:rPr lang="en-VN" sz="2400" b="1"/>
              <a:t>+</a:t>
            </a:r>
          </a:p>
        </p:txBody>
      </p:sp>
      <p:sp>
        <p:nvSpPr>
          <p:cNvPr id="9" name="Rectangle 8">
            <a:extLst>
              <a:ext uri="{FF2B5EF4-FFF2-40B4-BE49-F238E27FC236}">
                <a16:creationId xmlns:a16="http://schemas.microsoft.com/office/drawing/2014/main" id="{A42E6C9D-5716-814F-9014-289999EDDDE6}"/>
              </a:ext>
            </a:extLst>
          </p:cNvPr>
          <p:cNvSpPr/>
          <p:nvPr/>
        </p:nvSpPr>
        <p:spPr>
          <a:xfrm>
            <a:off x="108065" y="3616036"/>
            <a:ext cx="6126480" cy="92271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Tree>
    <p:extLst>
      <p:ext uri="{BB962C8B-B14F-4D97-AF65-F5344CB8AC3E}">
        <p14:creationId xmlns:p14="http://schemas.microsoft.com/office/powerpoint/2010/main" val="146593883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58AA7-22DF-CA43-A168-78D973D4D2B2}"/>
              </a:ext>
            </a:extLst>
          </p:cNvPr>
          <p:cNvSpPr>
            <a:spLocks noGrp="1"/>
          </p:cNvSpPr>
          <p:nvPr>
            <p:ph type="title"/>
          </p:nvPr>
        </p:nvSpPr>
        <p:spPr/>
        <p:txBody>
          <a:bodyPr/>
          <a:lstStyle/>
          <a:p>
            <a:r>
              <a:rPr lang="en-VN"/>
              <a:t>groupBy</a:t>
            </a:r>
          </a:p>
        </p:txBody>
      </p:sp>
      <p:sp>
        <p:nvSpPr>
          <p:cNvPr id="3" name="Text Placeholder 2">
            <a:extLst>
              <a:ext uri="{FF2B5EF4-FFF2-40B4-BE49-F238E27FC236}">
                <a16:creationId xmlns:a16="http://schemas.microsoft.com/office/drawing/2014/main" id="{300258E2-5C2D-F54A-9FD7-20C1A403A42A}"/>
              </a:ext>
            </a:extLst>
          </p:cNvPr>
          <p:cNvSpPr>
            <a:spLocks noGrp="1"/>
          </p:cNvSpPr>
          <p:nvPr>
            <p:ph type="body" idx="1"/>
          </p:nvPr>
        </p:nvSpPr>
        <p:spPr/>
        <p:txBody>
          <a:bodyPr/>
          <a:lstStyle/>
          <a:p>
            <a:r>
              <a:rPr lang="en-VN"/>
              <a:t>Group By Then Aggregate (Max, Min, Sum, Count, Average)</a:t>
            </a:r>
          </a:p>
          <a:p>
            <a:r>
              <a:rPr lang="en-VN"/>
              <a:t>Group By Then Group By</a:t>
            </a:r>
          </a:p>
        </p:txBody>
      </p:sp>
    </p:spTree>
    <p:extLst>
      <p:ext uri="{BB962C8B-B14F-4D97-AF65-F5344CB8AC3E}">
        <p14:creationId xmlns:p14="http://schemas.microsoft.com/office/powerpoint/2010/main" val="390491640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32439BE-F7A2-C741-9707-1085DFB09F46}"/>
              </a:ext>
            </a:extLst>
          </p:cNvPr>
          <p:cNvSpPr/>
          <p:nvPr/>
        </p:nvSpPr>
        <p:spPr>
          <a:xfrm>
            <a:off x="219154" y="537813"/>
            <a:ext cx="8803934" cy="1995418"/>
          </a:xfrm>
          <a:prstGeom prst="rect">
            <a:avLst/>
          </a:prstGeom>
          <a:solidFill>
            <a:schemeClr val="bg2"/>
          </a:solidFill>
        </p:spPr>
        <p:txBody>
          <a:bodyPr wrap="square">
            <a:spAutoFit/>
          </a:bodyPr>
          <a:lstStyle/>
          <a:p>
            <a:pPr>
              <a:lnSpc>
                <a:spcPct val="150000"/>
              </a:lnSpc>
            </a:pPr>
            <a:r>
              <a:rPr lang="en-US">
                <a:solidFill>
                  <a:srgbClr val="4EC9B0"/>
                </a:solidFill>
                <a:latin typeface="RobotoMono Nerd Font" pitchFamily="2" charset="0"/>
              </a:rPr>
              <a:t>List</a:t>
            </a:r>
            <a:r>
              <a:rPr lang="en-US">
                <a:solidFill>
                  <a:srgbClr val="D4D4D4"/>
                </a:solidFill>
                <a:latin typeface="RobotoMono Nerd Font" pitchFamily="2" charset="0"/>
              </a:rPr>
              <a:t>&lt;</a:t>
            </a:r>
            <a:r>
              <a:rPr lang="en-US">
                <a:solidFill>
                  <a:srgbClr val="4EC9B0"/>
                </a:solidFill>
                <a:latin typeface="RobotoMono Nerd Font" pitchFamily="2" charset="0"/>
              </a:rPr>
              <a:t>String</a:t>
            </a:r>
            <a:r>
              <a:rPr lang="en-US">
                <a:solidFill>
                  <a:srgbClr val="D4D4D4"/>
                </a:solidFill>
                <a:latin typeface="RobotoMono Nerd Font" pitchFamily="2" charset="0"/>
              </a:rPr>
              <a:t>&gt; </a:t>
            </a:r>
            <a:r>
              <a:rPr lang="en-US">
                <a:solidFill>
                  <a:srgbClr val="9CDCFE"/>
                </a:solidFill>
                <a:latin typeface="RobotoMono Nerd Font" pitchFamily="2" charset="0"/>
              </a:rPr>
              <a:t>names</a:t>
            </a:r>
            <a:r>
              <a:rPr lang="en-US">
                <a:solidFill>
                  <a:srgbClr val="D4D4D4"/>
                </a:solidFill>
                <a:latin typeface="RobotoMono Nerd Font" pitchFamily="2" charset="0"/>
              </a:rPr>
              <a:t> = </a:t>
            </a:r>
            <a:r>
              <a:rPr lang="en-US">
                <a:solidFill>
                  <a:srgbClr val="4EC9B0"/>
                </a:solidFill>
                <a:latin typeface="RobotoMono Nerd Font" pitchFamily="2" charset="0"/>
              </a:rPr>
              <a:t>List</a:t>
            </a:r>
            <a:r>
              <a:rPr lang="en-US">
                <a:solidFill>
                  <a:srgbClr val="D4D4D4"/>
                </a:solidFill>
                <a:latin typeface="RobotoMono Nerd Font" pitchFamily="2" charset="0"/>
              </a:rPr>
              <a:t>.</a:t>
            </a:r>
            <a:r>
              <a:rPr lang="en-US">
                <a:solidFill>
                  <a:srgbClr val="DCDCAA"/>
                </a:solidFill>
                <a:latin typeface="RobotoMono Nerd Font" pitchFamily="2" charset="0"/>
              </a:rPr>
              <a:t>of</a:t>
            </a:r>
            <a:r>
              <a:rPr lang="en-US">
                <a:solidFill>
                  <a:srgbClr val="D4D4D4"/>
                </a:solidFill>
                <a:latin typeface="RobotoMono Nerd Font" pitchFamily="2" charset="0"/>
              </a:rPr>
              <a:t>(</a:t>
            </a:r>
            <a:r>
              <a:rPr lang="en-US">
                <a:solidFill>
                  <a:srgbClr val="CE9178"/>
                </a:solidFill>
                <a:latin typeface="RobotoMono Nerd Font" pitchFamily="2" charset="0"/>
              </a:rPr>
              <a:t>"John"</a:t>
            </a:r>
            <a:r>
              <a:rPr lang="en-US">
                <a:solidFill>
                  <a:srgbClr val="D4D4D4"/>
                </a:solidFill>
                <a:latin typeface="RobotoMono Nerd Font" pitchFamily="2" charset="0"/>
              </a:rPr>
              <a:t>, </a:t>
            </a:r>
            <a:r>
              <a:rPr lang="en-US">
                <a:solidFill>
                  <a:srgbClr val="CE9178"/>
                </a:solidFill>
                <a:latin typeface="RobotoMono Nerd Font" pitchFamily="2" charset="0"/>
              </a:rPr>
              <a:t>"Adam"</a:t>
            </a:r>
            <a:r>
              <a:rPr lang="en-US">
                <a:solidFill>
                  <a:srgbClr val="D4D4D4"/>
                </a:solidFill>
                <a:latin typeface="RobotoMono Nerd Font" pitchFamily="2" charset="0"/>
              </a:rPr>
              <a:t>, </a:t>
            </a:r>
            <a:r>
              <a:rPr lang="en-US">
                <a:solidFill>
                  <a:srgbClr val="CE9178"/>
                </a:solidFill>
                <a:latin typeface="RobotoMono Nerd Font" pitchFamily="2" charset="0"/>
              </a:rPr>
              <a:t>"Henry"</a:t>
            </a:r>
            <a:r>
              <a:rPr lang="en-US">
                <a:solidFill>
                  <a:srgbClr val="D4D4D4"/>
                </a:solidFill>
                <a:latin typeface="RobotoMono Nerd Font" pitchFamily="2" charset="0"/>
              </a:rPr>
              <a:t>, </a:t>
            </a:r>
            <a:r>
              <a:rPr lang="en-US">
                <a:solidFill>
                  <a:srgbClr val="CE9178"/>
                </a:solidFill>
                <a:latin typeface="RobotoMono Nerd Font" pitchFamily="2" charset="0"/>
              </a:rPr>
              <a:t>"Anna"</a:t>
            </a:r>
            <a:r>
              <a:rPr lang="en-US">
                <a:solidFill>
                  <a:srgbClr val="D4D4D4"/>
                </a:solidFill>
                <a:latin typeface="RobotoMono Nerd Font" pitchFamily="2" charset="0"/>
              </a:rPr>
              <a:t>, </a:t>
            </a:r>
            <a:r>
              <a:rPr lang="en-US">
                <a:solidFill>
                  <a:srgbClr val="CE9178"/>
                </a:solidFill>
                <a:latin typeface="RobotoMono Nerd Font" pitchFamily="2" charset="0"/>
              </a:rPr>
              <a:t>"Henry"</a:t>
            </a:r>
            <a:r>
              <a:rPr lang="en-US">
                <a:solidFill>
                  <a:srgbClr val="D4D4D4"/>
                </a:solidFill>
                <a:latin typeface="RobotoMono Nerd Font" pitchFamily="2" charset="0"/>
              </a:rPr>
              <a:t>, </a:t>
            </a:r>
            <a:r>
              <a:rPr lang="en-US">
                <a:solidFill>
                  <a:srgbClr val="CE9178"/>
                </a:solidFill>
                <a:latin typeface="RobotoMono Nerd Font" pitchFamily="2" charset="0"/>
              </a:rPr>
              <a:t>"Anna"</a:t>
            </a:r>
            <a:r>
              <a:rPr lang="en-US">
                <a:solidFill>
                  <a:srgbClr val="D4D4D4"/>
                </a:solidFill>
                <a:latin typeface="RobotoMono Nerd Font" pitchFamily="2" charset="0"/>
              </a:rPr>
              <a:t>, </a:t>
            </a:r>
            <a:r>
              <a:rPr lang="en-US">
                <a:solidFill>
                  <a:srgbClr val="CE9178"/>
                </a:solidFill>
                <a:latin typeface="RobotoMono Nerd Font" pitchFamily="2" charset="0"/>
              </a:rPr>
              <a:t>"Anna"</a:t>
            </a:r>
            <a:r>
              <a:rPr lang="en-US">
                <a:solidFill>
                  <a:srgbClr val="D4D4D4"/>
                </a:solidFill>
                <a:latin typeface="RobotoMono Nerd Font" pitchFamily="2" charset="0"/>
              </a:rPr>
              <a:t>, </a:t>
            </a:r>
            <a:r>
              <a:rPr lang="en-US">
                <a:solidFill>
                  <a:srgbClr val="CE9178"/>
                </a:solidFill>
                <a:latin typeface="RobotoMono Nerd Font" pitchFamily="2" charset="0"/>
              </a:rPr>
              <a:t>"Ted"</a:t>
            </a:r>
            <a:r>
              <a:rPr lang="en-US">
                <a:solidFill>
                  <a:srgbClr val="D4D4D4"/>
                </a:solidFill>
                <a:latin typeface="RobotoMono Nerd Font" pitchFamily="2" charset="0"/>
              </a:rPr>
              <a:t>);</a:t>
            </a:r>
          </a:p>
          <a:p>
            <a:pPr>
              <a:lnSpc>
                <a:spcPct val="150000"/>
              </a:lnSpc>
            </a:pPr>
            <a:r>
              <a:rPr lang="en-US">
                <a:solidFill>
                  <a:srgbClr val="9CDCFE"/>
                </a:solidFill>
                <a:latin typeface="RobotoMono Nerd Font" pitchFamily="2" charset="0"/>
              </a:rPr>
              <a:t>names</a:t>
            </a:r>
            <a:r>
              <a:rPr lang="en-US">
                <a:solidFill>
                  <a:srgbClr val="D4D4D4"/>
                </a:solidFill>
                <a:latin typeface="RobotoMono Nerd Font" pitchFamily="2" charset="0"/>
              </a:rPr>
              <a:t>.</a:t>
            </a:r>
            <a:r>
              <a:rPr lang="en-US">
                <a:solidFill>
                  <a:srgbClr val="DCDCAA"/>
                </a:solidFill>
                <a:latin typeface="RobotoMono Nerd Font" pitchFamily="2" charset="0"/>
              </a:rPr>
              <a:t>stream</a:t>
            </a:r>
            <a:r>
              <a:rPr lang="en-US">
                <a:solidFill>
                  <a:srgbClr val="D4D4D4"/>
                </a:solidFill>
                <a:latin typeface="RobotoMono Nerd Font" pitchFamily="2" charset="0"/>
              </a:rPr>
              <a:t>()</a:t>
            </a:r>
          </a:p>
          <a:p>
            <a:pPr>
              <a:lnSpc>
                <a:spcPct val="150000"/>
              </a:lnSpc>
            </a:pPr>
            <a:r>
              <a:rPr lang="en-US">
                <a:solidFill>
                  <a:srgbClr val="D4D4D4"/>
                </a:solidFill>
                <a:latin typeface="RobotoMono Nerd Font" pitchFamily="2" charset="0"/>
              </a:rPr>
              <a:t>.</a:t>
            </a:r>
            <a:r>
              <a:rPr lang="en-US">
                <a:solidFill>
                  <a:srgbClr val="DCDCAA"/>
                </a:solidFill>
                <a:latin typeface="RobotoMono Nerd Font" pitchFamily="2" charset="0"/>
              </a:rPr>
              <a:t>collect</a:t>
            </a:r>
            <a:r>
              <a:rPr lang="en-US">
                <a:solidFill>
                  <a:srgbClr val="D4D4D4"/>
                </a:solidFill>
                <a:latin typeface="RobotoMono Nerd Font" pitchFamily="2" charset="0"/>
              </a:rPr>
              <a:t>(</a:t>
            </a:r>
            <a:r>
              <a:rPr lang="en-US">
                <a:solidFill>
                  <a:srgbClr val="4EC9B0"/>
                </a:solidFill>
                <a:latin typeface="RobotoMono Nerd Font" pitchFamily="2" charset="0"/>
              </a:rPr>
              <a:t>Collectors</a:t>
            </a:r>
            <a:r>
              <a:rPr lang="en-US">
                <a:solidFill>
                  <a:srgbClr val="D4D4D4"/>
                </a:solidFill>
                <a:latin typeface="RobotoMono Nerd Font" pitchFamily="2" charset="0"/>
              </a:rPr>
              <a:t>.</a:t>
            </a:r>
            <a:r>
              <a:rPr lang="en-US">
                <a:solidFill>
                  <a:srgbClr val="DCDCAA"/>
                </a:solidFill>
                <a:latin typeface="RobotoMono Nerd Font" pitchFamily="2" charset="0"/>
              </a:rPr>
              <a:t>groupingBy</a:t>
            </a:r>
            <a:r>
              <a:rPr lang="en-US">
                <a:solidFill>
                  <a:srgbClr val="D4D4D4"/>
                </a:solidFill>
                <a:latin typeface="RobotoMono Nerd Font" pitchFamily="2" charset="0"/>
              </a:rPr>
              <a:t>(</a:t>
            </a:r>
            <a:r>
              <a:rPr lang="en-US">
                <a:solidFill>
                  <a:srgbClr val="4EC9B0"/>
                </a:solidFill>
                <a:latin typeface="RobotoMono Nerd Font" pitchFamily="2" charset="0"/>
              </a:rPr>
              <a:t>Function</a:t>
            </a:r>
            <a:r>
              <a:rPr lang="en-US">
                <a:solidFill>
                  <a:srgbClr val="D4D4D4"/>
                </a:solidFill>
                <a:latin typeface="RobotoMono Nerd Font" pitchFamily="2" charset="0"/>
              </a:rPr>
              <a:t>.</a:t>
            </a:r>
            <a:r>
              <a:rPr lang="en-US">
                <a:solidFill>
                  <a:srgbClr val="DCDCAA"/>
                </a:solidFill>
                <a:latin typeface="RobotoMono Nerd Font" pitchFamily="2" charset="0"/>
              </a:rPr>
              <a:t>identity</a:t>
            </a:r>
            <a:r>
              <a:rPr lang="en-US">
                <a:solidFill>
                  <a:srgbClr val="D4D4D4"/>
                </a:solidFill>
                <a:latin typeface="RobotoMono Nerd Font" pitchFamily="2" charset="0"/>
              </a:rPr>
              <a:t>(), </a:t>
            </a:r>
            <a:r>
              <a:rPr lang="en-US">
                <a:solidFill>
                  <a:srgbClr val="4EC9B0"/>
                </a:solidFill>
                <a:latin typeface="RobotoMono Nerd Font" pitchFamily="2" charset="0"/>
              </a:rPr>
              <a:t>Collectors</a:t>
            </a:r>
            <a:r>
              <a:rPr lang="en-US">
                <a:solidFill>
                  <a:srgbClr val="D4D4D4"/>
                </a:solidFill>
                <a:latin typeface="RobotoMono Nerd Font" pitchFamily="2" charset="0"/>
              </a:rPr>
              <a:t>.</a:t>
            </a:r>
            <a:r>
              <a:rPr lang="en-US">
                <a:solidFill>
                  <a:srgbClr val="DCDCAA"/>
                </a:solidFill>
                <a:latin typeface="RobotoMono Nerd Font" pitchFamily="2" charset="0"/>
              </a:rPr>
              <a:t>counting</a:t>
            </a:r>
            <a:r>
              <a:rPr lang="en-US">
                <a:solidFill>
                  <a:srgbClr val="D4D4D4"/>
                </a:solidFill>
                <a:latin typeface="RobotoMono Nerd Font" pitchFamily="2" charset="0"/>
              </a:rPr>
              <a:t>()))</a:t>
            </a:r>
          </a:p>
          <a:p>
            <a:pPr>
              <a:lnSpc>
                <a:spcPct val="150000"/>
              </a:lnSpc>
            </a:pPr>
            <a:r>
              <a:rPr lang="en-US">
                <a:solidFill>
                  <a:srgbClr val="D4D4D4"/>
                </a:solidFill>
                <a:latin typeface="RobotoMono Nerd Font" pitchFamily="2" charset="0"/>
              </a:rPr>
              <a:t>.</a:t>
            </a:r>
            <a:r>
              <a:rPr lang="en-US">
                <a:solidFill>
                  <a:srgbClr val="DCDCAA"/>
                </a:solidFill>
                <a:latin typeface="RobotoMono Nerd Font" pitchFamily="2" charset="0"/>
              </a:rPr>
              <a:t>entrySet</a:t>
            </a:r>
            <a:r>
              <a:rPr lang="en-US">
                <a:solidFill>
                  <a:srgbClr val="D4D4D4"/>
                </a:solidFill>
                <a:latin typeface="RobotoMono Nerd Font" pitchFamily="2" charset="0"/>
              </a:rPr>
              <a:t>()</a:t>
            </a:r>
          </a:p>
          <a:p>
            <a:pPr>
              <a:lnSpc>
                <a:spcPct val="150000"/>
              </a:lnSpc>
            </a:pPr>
            <a:r>
              <a:rPr lang="en-US">
                <a:solidFill>
                  <a:srgbClr val="D4D4D4"/>
                </a:solidFill>
                <a:latin typeface="RobotoMono Nerd Font" pitchFamily="2" charset="0"/>
              </a:rPr>
              <a:t>.</a:t>
            </a:r>
            <a:r>
              <a:rPr lang="en-US">
                <a:solidFill>
                  <a:srgbClr val="DCDCAA"/>
                </a:solidFill>
                <a:latin typeface="RobotoMono Nerd Font" pitchFamily="2" charset="0"/>
              </a:rPr>
              <a:t>forEach</a:t>
            </a:r>
            <a:r>
              <a:rPr lang="en-US">
                <a:solidFill>
                  <a:srgbClr val="D4D4D4"/>
                </a:solidFill>
                <a:latin typeface="RobotoMono Nerd Font" pitchFamily="2" charset="0"/>
              </a:rPr>
              <a:t>(</a:t>
            </a:r>
            <a:r>
              <a:rPr lang="en-US">
                <a:solidFill>
                  <a:srgbClr val="4EC9B0"/>
                </a:solidFill>
                <a:latin typeface="RobotoMono Nerd Font" pitchFamily="2" charset="0"/>
              </a:rPr>
              <a:t>System</a:t>
            </a:r>
            <a:r>
              <a:rPr lang="en-US">
                <a:solidFill>
                  <a:srgbClr val="D4D4D4"/>
                </a:solidFill>
                <a:latin typeface="RobotoMono Nerd Font" pitchFamily="2" charset="0"/>
              </a:rPr>
              <a:t>.</a:t>
            </a:r>
            <a:r>
              <a:rPr lang="en-US">
                <a:solidFill>
                  <a:srgbClr val="4FC1FF"/>
                </a:solidFill>
                <a:latin typeface="RobotoMono Nerd Font" pitchFamily="2" charset="0"/>
              </a:rPr>
              <a:t>out</a:t>
            </a:r>
            <a:r>
              <a:rPr lang="en-US">
                <a:solidFill>
                  <a:srgbClr val="C586C0"/>
                </a:solidFill>
                <a:latin typeface="RobotoMono Nerd Font" pitchFamily="2" charset="0"/>
              </a:rPr>
              <a:t>::</a:t>
            </a:r>
            <a:r>
              <a:rPr lang="en-US">
                <a:solidFill>
                  <a:srgbClr val="DCDCAA"/>
                </a:solidFill>
                <a:latin typeface="RobotoMono Nerd Font" pitchFamily="2" charset="0"/>
              </a:rPr>
              <a:t>println</a:t>
            </a:r>
            <a:r>
              <a:rPr lang="en-US">
                <a:solidFill>
                  <a:srgbClr val="D4D4D4"/>
                </a:solidFill>
                <a:latin typeface="RobotoMono Nerd Font" pitchFamily="2" charset="0"/>
              </a:rPr>
              <a:t>);</a:t>
            </a:r>
          </a:p>
        </p:txBody>
      </p:sp>
      <p:sp>
        <p:nvSpPr>
          <p:cNvPr id="3" name="Rectangle 2">
            <a:extLst>
              <a:ext uri="{FF2B5EF4-FFF2-40B4-BE49-F238E27FC236}">
                <a16:creationId xmlns:a16="http://schemas.microsoft.com/office/drawing/2014/main" id="{EEF475C2-919A-054E-A3C9-89BFC04C4A70}"/>
              </a:ext>
            </a:extLst>
          </p:cNvPr>
          <p:cNvSpPr/>
          <p:nvPr/>
        </p:nvSpPr>
        <p:spPr>
          <a:xfrm>
            <a:off x="240062" y="2773041"/>
            <a:ext cx="3764172" cy="338554"/>
          </a:xfrm>
          <a:prstGeom prst="rect">
            <a:avLst/>
          </a:prstGeom>
          <a:solidFill>
            <a:schemeClr val="bg2"/>
          </a:solidFill>
        </p:spPr>
        <p:txBody>
          <a:bodyPr wrap="none">
            <a:spAutoFit/>
          </a:bodyPr>
          <a:lstStyle/>
          <a:p>
            <a:r>
              <a:rPr lang="en-US" sz="1600">
                <a:solidFill>
                  <a:srgbClr val="4EC9B0"/>
                </a:solidFill>
                <a:latin typeface="RobotoMono Nerd Font" pitchFamily="2" charset="0"/>
              </a:rPr>
              <a:t>Function</a:t>
            </a:r>
            <a:r>
              <a:rPr lang="en-US" sz="1600">
                <a:solidFill>
                  <a:srgbClr val="D4D4D4"/>
                </a:solidFill>
                <a:latin typeface="RobotoMono Nerd Font" pitchFamily="2" charset="0"/>
              </a:rPr>
              <a:t>.</a:t>
            </a:r>
            <a:r>
              <a:rPr lang="en-US" sz="1600">
                <a:solidFill>
                  <a:srgbClr val="DCDCAA"/>
                </a:solidFill>
                <a:latin typeface="RobotoMono Nerd Font" pitchFamily="2" charset="0"/>
              </a:rPr>
              <a:t>identity</a:t>
            </a:r>
            <a:r>
              <a:rPr lang="en-US" sz="1600">
                <a:solidFill>
                  <a:srgbClr val="D4D4D4"/>
                </a:solidFill>
                <a:latin typeface="RobotoMono Nerd Font" pitchFamily="2" charset="0"/>
              </a:rPr>
              <a:t>() == t -&gt; t</a:t>
            </a:r>
            <a:endParaRPr lang="en-VN" sz="1600"/>
          </a:p>
        </p:txBody>
      </p:sp>
      <p:sp>
        <p:nvSpPr>
          <p:cNvPr id="4" name="Rectangle 3">
            <a:extLst>
              <a:ext uri="{FF2B5EF4-FFF2-40B4-BE49-F238E27FC236}">
                <a16:creationId xmlns:a16="http://schemas.microsoft.com/office/drawing/2014/main" id="{693C4B46-A8F8-C54A-81CF-A7ACA0755624}"/>
              </a:ext>
            </a:extLst>
          </p:cNvPr>
          <p:cNvSpPr/>
          <p:nvPr/>
        </p:nvSpPr>
        <p:spPr>
          <a:xfrm>
            <a:off x="5769788" y="2808767"/>
            <a:ext cx="1364043" cy="1169551"/>
          </a:xfrm>
          <a:prstGeom prst="rect">
            <a:avLst/>
          </a:prstGeom>
          <a:solidFill>
            <a:schemeClr val="bg2"/>
          </a:solidFill>
        </p:spPr>
        <p:txBody>
          <a:bodyPr wrap="square">
            <a:spAutoFit/>
          </a:bodyPr>
          <a:lstStyle/>
          <a:p>
            <a:pPr rtl="1" latinLnBrk="1"/>
            <a:r>
              <a:rPr lang="en-US">
                <a:solidFill>
                  <a:schemeClr val="bg1"/>
                </a:solidFill>
                <a:effectLst/>
                <a:latin typeface="RobotoMono Nerd Font" pitchFamily="2" charset="0"/>
                <a:ea typeface="RobotoMono Nerd Font" pitchFamily="2" charset="0"/>
              </a:rPr>
              <a:t>Adam=1 </a:t>
            </a:r>
            <a:endParaRPr lang="en-US" u="sng">
              <a:solidFill>
                <a:schemeClr val="bg1"/>
              </a:solidFill>
              <a:effectLst/>
              <a:latin typeface="RobotoMono Nerd Font" pitchFamily="2" charset="0"/>
              <a:ea typeface="RobotoMono Nerd Font" pitchFamily="2" charset="0"/>
            </a:endParaRPr>
          </a:p>
          <a:p>
            <a:pPr rtl="1" latinLnBrk="1"/>
            <a:r>
              <a:rPr lang="en-US">
                <a:solidFill>
                  <a:schemeClr val="bg1"/>
                </a:solidFill>
                <a:effectLst/>
                <a:latin typeface="RobotoMono Nerd Font" pitchFamily="2" charset="0"/>
                <a:ea typeface="RobotoMono Nerd Font" pitchFamily="2" charset="0"/>
              </a:rPr>
              <a:t>Ted=1 </a:t>
            </a:r>
            <a:endParaRPr lang="en-US" u="sng">
              <a:solidFill>
                <a:schemeClr val="bg1"/>
              </a:solidFill>
              <a:effectLst/>
              <a:latin typeface="RobotoMono Nerd Font" pitchFamily="2" charset="0"/>
              <a:ea typeface="RobotoMono Nerd Font" pitchFamily="2" charset="0"/>
            </a:endParaRPr>
          </a:p>
          <a:p>
            <a:pPr rtl="1" latinLnBrk="1"/>
            <a:r>
              <a:rPr lang="en-US">
                <a:solidFill>
                  <a:schemeClr val="bg1"/>
                </a:solidFill>
                <a:effectLst/>
                <a:latin typeface="RobotoMono Nerd Font" pitchFamily="2" charset="0"/>
                <a:ea typeface="RobotoMono Nerd Font" pitchFamily="2" charset="0"/>
              </a:rPr>
              <a:t>John=1 </a:t>
            </a:r>
            <a:endParaRPr lang="en-US" u="sng">
              <a:solidFill>
                <a:schemeClr val="bg1"/>
              </a:solidFill>
              <a:effectLst/>
              <a:latin typeface="RobotoMono Nerd Font" pitchFamily="2" charset="0"/>
              <a:ea typeface="RobotoMono Nerd Font" pitchFamily="2" charset="0"/>
            </a:endParaRPr>
          </a:p>
          <a:p>
            <a:pPr rtl="1" latinLnBrk="1"/>
            <a:r>
              <a:rPr lang="en-US">
                <a:solidFill>
                  <a:schemeClr val="bg1"/>
                </a:solidFill>
                <a:effectLst/>
                <a:latin typeface="RobotoMono Nerd Font" pitchFamily="2" charset="0"/>
                <a:ea typeface="RobotoMono Nerd Font" pitchFamily="2" charset="0"/>
              </a:rPr>
              <a:t>Henry=2 </a:t>
            </a:r>
            <a:endParaRPr lang="en-US" u="sng">
              <a:solidFill>
                <a:schemeClr val="bg1"/>
              </a:solidFill>
              <a:effectLst/>
              <a:latin typeface="RobotoMono Nerd Font" pitchFamily="2" charset="0"/>
              <a:ea typeface="RobotoMono Nerd Font" pitchFamily="2" charset="0"/>
            </a:endParaRPr>
          </a:p>
          <a:p>
            <a:pPr latinLnBrk="1"/>
            <a:r>
              <a:rPr lang="en-US">
                <a:solidFill>
                  <a:schemeClr val="bg1"/>
                </a:solidFill>
                <a:latin typeface="RobotoMono Nerd Font" pitchFamily="2" charset="0"/>
                <a:ea typeface="RobotoMono Nerd Font" pitchFamily="2" charset="0"/>
              </a:rPr>
              <a:t>Anna=3</a:t>
            </a:r>
            <a:endParaRPr lang="en-US">
              <a:solidFill>
                <a:schemeClr val="bg1"/>
              </a:solidFill>
              <a:effectLst/>
              <a:latin typeface="RobotoMono Nerd Font" pitchFamily="2" charset="0"/>
              <a:ea typeface="RobotoMono Nerd Font" pitchFamily="2" charset="0"/>
            </a:endParaRPr>
          </a:p>
        </p:txBody>
      </p:sp>
      <p:sp>
        <p:nvSpPr>
          <p:cNvPr id="5" name="TextBox 4">
            <a:extLst>
              <a:ext uri="{FF2B5EF4-FFF2-40B4-BE49-F238E27FC236}">
                <a16:creationId xmlns:a16="http://schemas.microsoft.com/office/drawing/2014/main" id="{1B18F8D0-1191-ED4E-92B0-C54BAADE57A8}"/>
              </a:ext>
            </a:extLst>
          </p:cNvPr>
          <p:cNvSpPr txBox="1"/>
          <p:nvPr/>
        </p:nvSpPr>
        <p:spPr>
          <a:xfrm>
            <a:off x="166254" y="3219293"/>
            <a:ext cx="4211409" cy="523220"/>
          </a:xfrm>
          <a:prstGeom prst="rect">
            <a:avLst/>
          </a:prstGeom>
          <a:noFill/>
        </p:spPr>
        <p:txBody>
          <a:bodyPr wrap="none" rtlCol="0">
            <a:spAutoFit/>
          </a:bodyPr>
          <a:lstStyle/>
          <a:p>
            <a:r>
              <a:rPr lang="en-VN"/>
              <a:t>Áp dụng với phần tử dữ liệu đơn giản, không chứa</a:t>
            </a:r>
          </a:p>
          <a:p>
            <a:r>
              <a:rPr lang="en-VN"/>
              <a:t>thuộc tính bên trong</a:t>
            </a:r>
          </a:p>
        </p:txBody>
      </p:sp>
    </p:spTree>
    <p:extLst>
      <p:ext uri="{BB962C8B-B14F-4D97-AF65-F5344CB8AC3E}">
        <p14:creationId xmlns:p14="http://schemas.microsoft.com/office/powerpoint/2010/main" val="95209213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135B240-FF91-D749-B358-A287A51D24DF}"/>
              </a:ext>
            </a:extLst>
          </p:cNvPr>
          <p:cNvSpPr/>
          <p:nvPr/>
        </p:nvSpPr>
        <p:spPr>
          <a:xfrm>
            <a:off x="302280" y="528993"/>
            <a:ext cx="8494096" cy="1349087"/>
          </a:xfrm>
          <a:prstGeom prst="rect">
            <a:avLst/>
          </a:prstGeom>
          <a:solidFill>
            <a:schemeClr val="bg2"/>
          </a:solidFill>
        </p:spPr>
        <p:txBody>
          <a:bodyPr wrap="square">
            <a:spAutoFit/>
          </a:bodyPr>
          <a:lstStyle/>
          <a:p>
            <a:pPr>
              <a:lnSpc>
                <a:spcPct val="150000"/>
              </a:lnSpc>
            </a:pPr>
            <a:r>
              <a:rPr lang="en-US">
                <a:solidFill>
                  <a:srgbClr val="6A9955"/>
                </a:solidFill>
                <a:latin typeface="RobotoMono Nerd Font" pitchFamily="2" charset="0"/>
              </a:rPr>
              <a:t>//One level grouping</a:t>
            </a:r>
            <a:br>
              <a:rPr lang="en-US">
                <a:solidFill>
                  <a:srgbClr val="4EC9B0"/>
                </a:solidFill>
                <a:latin typeface="RobotoMono Nerd Font" pitchFamily="2" charset="0"/>
              </a:rPr>
            </a:br>
            <a:r>
              <a:rPr lang="en-US">
                <a:solidFill>
                  <a:srgbClr val="4EC9B0"/>
                </a:solidFill>
                <a:latin typeface="RobotoMono Nerd Font" pitchFamily="2" charset="0"/>
              </a:rPr>
              <a:t>var</a:t>
            </a:r>
            <a:r>
              <a:rPr lang="en-US">
                <a:solidFill>
                  <a:srgbClr val="D4D4D4"/>
                </a:solidFill>
                <a:latin typeface="RobotoMono Nerd Font" pitchFamily="2" charset="0"/>
              </a:rPr>
              <a:t> </a:t>
            </a:r>
            <a:r>
              <a:rPr lang="en-US">
                <a:solidFill>
                  <a:srgbClr val="9CDCFE"/>
                </a:solidFill>
                <a:latin typeface="RobotoMono Nerd Font" pitchFamily="2" charset="0"/>
              </a:rPr>
              <a:t>cities_population</a:t>
            </a:r>
            <a:r>
              <a:rPr lang="en-US">
                <a:solidFill>
                  <a:srgbClr val="D4D4D4"/>
                </a:solidFill>
                <a:latin typeface="RobotoMono Nerd Font" pitchFamily="2" charset="0"/>
              </a:rPr>
              <a:t> = </a:t>
            </a:r>
            <a:r>
              <a:rPr lang="en-US">
                <a:solidFill>
                  <a:srgbClr val="9CDCFE"/>
                </a:solidFill>
                <a:latin typeface="RobotoMono Nerd Font" pitchFamily="2" charset="0"/>
              </a:rPr>
              <a:t>people</a:t>
            </a:r>
            <a:r>
              <a:rPr lang="en-US">
                <a:solidFill>
                  <a:srgbClr val="D4D4D4"/>
                </a:solidFill>
                <a:latin typeface="RobotoMono Nerd Font" pitchFamily="2" charset="0"/>
              </a:rPr>
              <a:t>.</a:t>
            </a:r>
            <a:r>
              <a:rPr lang="en-US">
                <a:solidFill>
                  <a:srgbClr val="DCDCAA"/>
                </a:solidFill>
                <a:latin typeface="RobotoMono Nerd Font" pitchFamily="2" charset="0"/>
              </a:rPr>
              <a:t>stream</a:t>
            </a:r>
            <a:r>
              <a:rPr lang="en-US">
                <a:solidFill>
                  <a:srgbClr val="D4D4D4"/>
                </a:solidFill>
                <a:latin typeface="RobotoMono Nerd Font" pitchFamily="2" charset="0"/>
              </a:rPr>
              <a:t>().</a:t>
            </a:r>
            <a:r>
              <a:rPr lang="en-US">
                <a:solidFill>
                  <a:srgbClr val="DCDCAA"/>
                </a:solidFill>
                <a:latin typeface="RobotoMono Nerd Font" pitchFamily="2" charset="0"/>
              </a:rPr>
              <a:t>collect</a:t>
            </a:r>
            <a:r>
              <a:rPr lang="en-US">
                <a:solidFill>
                  <a:srgbClr val="D4D4D4"/>
                </a:solidFill>
                <a:latin typeface="RobotoMono Nerd Font" pitchFamily="2" charset="0"/>
              </a:rPr>
              <a:t>(</a:t>
            </a:r>
            <a:r>
              <a:rPr lang="en-US">
                <a:solidFill>
                  <a:srgbClr val="4EC9B0"/>
                </a:solidFill>
                <a:latin typeface="RobotoMono Nerd Font" pitchFamily="2" charset="0"/>
              </a:rPr>
              <a:t>Collectors</a:t>
            </a:r>
            <a:r>
              <a:rPr lang="en-US">
                <a:solidFill>
                  <a:srgbClr val="D4D4D4"/>
                </a:solidFill>
                <a:latin typeface="RobotoMono Nerd Font" pitchFamily="2" charset="0"/>
              </a:rPr>
              <a:t>.</a:t>
            </a:r>
            <a:r>
              <a:rPr lang="en-US">
                <a:solidFill>
                  <a:srgbClr val="DCDCAA"/>
                </a:solidFill>
                <a:latin typeface="RobotoMono Nerd Font" pitchFamily="2" charset="0"/>
              </a:rPr>
              <a:t>groupingBy</a:t>
            </a:r>
            <a:r>
              <a:rPr lang="en-US">
                <a:solidFill>
                  <a:srgbClr val="D4D4D4"/>
                </a:solidFill>
                <a:latin typeface="RobotoMono Nerd Font" pitchFamily="2" charset="0"/>
              </a:rPr>
              <a:t>(</a:t>
            </a:r>
            <a:r>
              <a:rPr lang="en-US">
                <a:solidFill>
                  <a:srgbClr val="4EC9B0"/>
                </a:solidFill>
                <a:latin typeface="RobotoMono Nerd Font" pitchFamily="2" charset="0"/>
              </a:rPr>
              <a:t>Person</a:t>
            </a:r>
            <a:r>
              <a:rPr lang="en-US">
                <a:solidFill>
                  <a:srgbClr val="C586C0"/>
                </a:solidFill>
                <a:latin typeface="RobotoMono Nerd Font" pitchFamily="2" charset="0"/>
              </a:rPr>
              <a:t>::</a:t>
            </a:r>
            <a:r>
              <a:rPr lang="en-US">
                <a:solidFill>
                  <a:srgbClr val="DCDCAA"/>
                </a:solidFill>
                <a:latin typeface="RobotoMono Nerd Font" pitchFamily="2" charset="0"/>
              </a:rPr>
              <a:t>getCity</a:t>
            </a:r>
            <a:r>
              <a:rPr lang="en-US">
                <a:solidFill>
                  <a:srgbClr val="D4D4D4"/>
                </a:solidFill>
                <a:latin typeface="RobotoMono Nerd Font" pitchFamily="2" charset="0"/>
              </a:rPr>
              <a:t>, </a:t>
            </a:r>
            <a:r>
              <a:rPr lang="en-US">
                <a:solidFill>
                  <a:srgbClr val="4EC9B0"/>
                </a:solidFill>
                <a:latin typeface="RobotoMono Nerd Font" pitchFamily="2" charset="0"/>
              </a:rPr>
              <a:t>Collectors</a:t>
            </a:r>
            <a:r>
              <a:rPr lang="en-US">
                <a:solidFill>
                  <a:srgbClr val="D4D4D4"/>
                </a:solidFill>
                <a:latin typeface="RobotoMono Nerd Font" pitchFamily="2" charset="0"/>
              </a:rPr>
              <a:t>.</a:t>
            </a:r>
            <a:r>
              <a:rPr lang="en-US">
                <a:solidFill>
                  <a:srgbClr val="DCDCAA"/>
                </a:solidFill>
                <a:latin typeface="RobotoMono Nerd Font" pitchFamily="2" charset="0"/>
              </a:rPr>
              <a:t>counting</a:t>
            </a:r>
            <a:r>
              <a:rPr lang="en-US">
                <a:solidFill>
                  <a:srgbClr val="D4D4D4"/>
                </a:solidFill>
                <a:latin typeface="RobotoMono Nerd Font" pitchFamily="2" charset="0"/>
              </a:rPr>
              <a:t>()));</a:t>
            </a:r>
          </a:p>
        </p:txBody>
      </p:sp>
      <p:sp>
        <p:nvSpPr>
          <p:cNvPr id="3" name="Rectangle 2">
            <a:extLst>
              <a:ext uri="{FF2B5EF4-FFF2-40B4-BE49-F238E27FC236}">
                <a16:creationId xmlns:a16="http://schemas.microsoft.com/office/drawing/2014/main" id="{748F8895-FE49-584B-8391-0771EF4E1622}"/>
              </a:ext>
            </a:extLst>
          </p:cNvPr>
          <p:cNvSpPr/>
          <p:nvPr/>
        </p:nvSpPr>
        <p:spPr>
          <a:xfrm>
            <a:off x="290944" y="2306158"/>
            <a:ext cx="8558331" cy="1672253"/>
          </a:xfrm>
          <a:prstGeom prst="rect">
            <a:avLst/>
          </a:prstGeom>
          <a:solidFill>
            <a:schemeClr val="bg2"/>
          </a:solidFill>
        </p:spPr>
        <p:txBody>
          <a:bodyPr wrap="square">
            <a:spAutoFit/>
          </a:bodyPr>
          <a:lstStyle/>
          <a:p>
            <a:pPr>
              <a:lnSpc>
                <a:spcPct val="150000"/>
              </a:lnSpc>
            </a:pPr>
            <a:r>
              <a:rPr lang="en-US">
                <a:solidFill>
                  <a:srgbClr val="6A9955"/>
                </a:solidFill>
                <a:latin typeface="RobotoMono Nerd Font" pitchFamily="2" charset="0"/>
              </a:rPr>
              <a:t>//Multi level grouping </a:t>
            </a:r>
            <a:br>
              <a:rPr lang="en-US">
                <a:solidFill>
                  <a:srgbClr val="6A9955"/>
                </a:solidFill>
                <a:latin typeface="RobotoMono Nerd Font" pitchFamily="2" charset="0"/>
              </a:rPr>
            </a:br>
            <a:r>
              <a:rPr lang="en-US">
                <a:solidFill>
                  <a:srgbClr val="4EC9B0"/>
                </a:solidFill>
                <a:latin typeface="RobotoMono Nerd Font" pitchFamily="2" charset="0"/>
              </a:rPr>
              <a:t>Map</a:t>
            </a:r>
            <a:r>
              <a:rPr lang="en-US">
                <a:solidFill>
                  <a:srgbClr val="D4D4D4"/>
                </a:solidFill>
                <a:latin typeface="RobotoMono Nerd Font" pitchFamily="2" charset="0"/>
              </a:rPr>
              <a:t>&lt;</a:t>
            </a:r>
            <a:r>
              <a:rPr lang="en-US">
                <a:solidFill>
                  <a:srgbClr val="4EC9B0"/>
                </a:solidFill>
                <a:latin typeface="RobotoMono Nerd Font" pitchFamily="2" charset="0"/>
              </a:rPr>
              <a:t>String</a:t>
            </a:r>
            <a:r>
              <a:rPr lang="en-US">
                <a:solidFill>
                  <a:srgbClr val="D4D4D4"/>
                </a:solidFill>
                <a:latin typeface="RobotoMono Nerd Font" pitchFamily="2" charset="0"/>
              </a:rPr>
              <a:t>, </a:t>
            </a:r>
            <a:r>
              <a:rPr lang="en-US">
                <a:solidFill>
                  <a:srgbClr val="4EC9B0"/>
                </a:solidFill>
                <a:latin typeface="RobotoMono Nerd Font" pitchFamily="2" charset="0"/>
              </a:rPr>
              <a:t>Map</a:t>
            </a:r>
            <a:r>
              <a:rPr lang="en-US">
                <a:solidFill>
                  <a:srgbClr val="D4D4D4"/>
                </a:solidFill>
                <a:latin typeface="RobotoMono Nerd Font" pitchFamily="2" charset="0"/>
              </a:rPr>
              <a:t>&lt;</a:t>
            </a:r>
            <a:r>
              <a:rPr lang="en-US">
                <a:solidFill>
                  <a:srgbClr val="4EC9B0"/>
                </a:solidFill>
                <a:latin typeface="RobotoMono Nerd Font" pitchFamily="2" charset="0"/>
              </a:rPr>
              <a:t>String</a:t>
            </a:r>
            <a:r>
              <a:rPr lang="en-US">
                <a:solidFill>
                  <a:srgbClr val="D4D4D4"/>
                </a:solidFill>
                <a:latin typeface="RobotoMono Nerd Font" pitchFamily="2" charset="0"/>
              </a:rPr>
              <a:t>, </a:t>
            </a:r>
            <a:r>
              <a:rPr lang="en-US">
                <a:solidFill>
                  <a:srgbClr val="4EC9B0"/>
                </a:solidFill>
                <a:latin typeface="RobotoMono Nerd Font" pitchFamily="2" charset="0"/>
              </a:rPr>
              <a:t>Long</a:t>
            </a:r>
            <a:r>
              <a:rPr lang="en-US">
                <a:solidFill>
                  <a:srgbClr val="D4D4D4"/>
                </a:solidFill>
                <a:latin typeface="RobotoMono Nerd Font" pitchFamily="2" charset="0"/>
              </a:rPr>
              <a:t>&gt;&gt; </a:t>
            </a:r>
            <a:r>
              <a:rPr lang="en-US">
                <a:solidFill>
                  <a:srgbClr val="9CDCFE"/>
                </a:solidFill>
                <a:latin typeface="RobotoMono Nerd Font" pitchFamily="2" charset="0"/>
              </a:rPr>
              <a:t>result</a:t>
            </a:r>
            <a:r>
              <a:rPr lang="en-US">
                <a:solidFill>
                  <a:srgbClr val="D4D4D4"/>
                </a:solidFill>
                <a:latin typeface="RobotoMono Nerd Font" pitchFamily="2" charset="0"/>
              </a:rPr>
              <a:t> = </a:t>
            </a:r>
            <a:r>
              <a:rPr lang="en-US">
                <a:solidFill>
                  <a:srgbClr val="9CDCFE"/>
                </a:solidFill>
                <a:latin typeface="RobotoMono Nerd Font" pitchFamily="2" charset="0"/>
              </a:rPr>
              <a:t>people</a:t>
            </a:r>
            <a:r>
              <a:rPr lang="en-US">
                <a:solidFill>
                  <a:srgbClr val="D4D4D4"/>
                </a:solidFill>
                <a:latin typeface="RobotoMono Nerd Font" pitchFamily="2" charset="0"/>
              </a:rPr>
              <a:t>.</a:t>
            </a:r>
            <a:r>
              <a:rPr lang="en-US">
                <a:solidFill>
                  <a:srgbClr val="DCDCAA"/>
                </a:solidFill>
                <a:latin typeface="RobotoMono Nerd Font" pitchFamily="2" charset="0"/>
              </a:rPr>
              <a:t>stream</a:t>
            </a:r>
            <a:r>
              <a:rPr lang="en-US">
                <a:solidFill>
                  <a:srgbClr val="D4D4D4"/>
                </a:solidFill>
                <a:latin typeface="RobotoMono Nerd Font" pitchFamily="2" charset="0"/>
              </a:rPr>
              <a:t>().</a:t>
            </a:r>
            <a:r>
              <a:rPr lang="en-US">
                <a:solidFill>
                  <a:srgbClr val="DCDCAA"/>
                </a:solidFill>
                <a:latin typeface="RobotoMono Nerd Font" pitchFamily="2" charset="0"/>
              </a:rPr>
              <a:t>collect</a:t>
            </a:r>
            <a:r>
              <a:rPr lang="en-US">
                <a:solidFill>
                  <a:srgbClr val="D4D4D4"/>
                </a:solidFill>
                <a:latin typeface="RobotoMono Nerd Font" pitchFamily="2" charset="0"/>
              </a:rPr>
              <a:t>(</a:t>
            </a:r>
          </a:p>
          <a:p>
            <a:pPr>
              <a:lnSpc>
                <a:spcPct val="150000"/>
              </a:lnSpc>
            </a:pPr>
            <a:r>
              <a:rPr lang="en-US">
                <a:solidFill>
                  <a:srgbClr val="4EC9B0"/>
                </a:solidFill>
                <a:latin typeface="RobotoMono Nerd Font" pitchFamily="2" charset="0"/>
              </a:rPr>
              <a:t>Collectors</a:t>
            </a:r>
            <a:r>
              <a:rPr lang="en-US">
                <a:solidFill>
                  <a:srgbClr val="D4D4D4"/>
                </a:solidFill>
                <a:latin typeface="RobotoMono Nerd Font" pitchFamily="2" charset="0"/>
              </a:rPr>
              <a:t>.</a:t>
            </a:r>
            <a:r>
              <a:rPr lang="en-US">
                <a:solidFill>
                  <a:srgbClr val="DCDCAA"/>
                </a:solidFill>
                <a:latin typeface="RobotoMono Nerd Font" pitchFamily="2" charset="0"/>
              </a:rPr>
              <a:t>groupingBy</a:t>
            </a:r>
            <a:r>
              <a:rPr lang="en-US">
                <a:solidFill>
                  <a:srgbClr val="D4D4D4"/>
                </a:solidFill>
                <a:latin typeface="RobotoMono Nerd Font" pitchFamily="2" charset="0"/>
              </a:rPr>
              <a:t>(</a:t>
            </a:r>
            <a:r>
              <a:rPr lang="en-US">
                <a:solidFill>
                  <a:srgbClr val="4EC9B0"/>
                </a:solidFill>
                <a:latin typeface="RobotoMono Nerd Font" pitchFamily="2" charset="0"/>
              </a:rPr>
              <a:t>Person</a:t>
            </a:r>
            <a:r>
              <a:rPr lang="en-US">
                <a:solidFill>
                  <a:srgbClr val="C586C0"/>
                </a:solidFill>
                <a:latin typeface="RobotoMono Nerd Font" pitchFamily="2" charset="0"/>
              </a:rPr>
              <a:t>::</a:t>
            </a:r>
            <a:r>
              <a:rPr lang="en-US">
                <a:solidFill>
                  <a:srgbClr val="DCDCAA"/>
                </a:solidFill>
                <a:latin typeface="RobotoMono Nerd Font" pitchFamily="2" charset="0"/>
              </a:rPr>
              <a:t>getCity</a:t>
            </a:r>
            <a:r>
              <a:rPr lang="en-US">
                <a:solidFill>
                  <a:srgbClr val="D4D4D4"/>
                </a:solidFill>
                <a:latin typeface="RobotoMono Nerd Font" pitchFamily="2" charset="0"/>
              </a:rPr>
              <a:t>, </a:t>
            </a:r>
          </a:p>
          <a:p>
            <a:pPr>
              <a:lnSpc>
                <a:spcPct val="150000"/>
              </a:lnSpc>
            </a:pPr>
            <a:r>
              <a:rPr lang="en-US">
                <a:solidFill>
                  <a:srgbClr val="4EC9B0"/>
                </a:solidFill>
                <a:latin typeface="RobotoMono Nerd Font" pitchFamily="2" charset="0"/>
              </a:rPr>
              <a:t>Collectors</a:t>
            </a:r>
            <a:r>
              <a:rPr lang="en-US">
                <a:solidFill>
                  <a:srgbClr val="D4D4D4"/>
                </a:solidFill>
                <a:latin typeface="RobotoMono Nerd Font" pitchFamily="2" charset="0"/>
              </a:rPr>
              <a:t>.</a:t>
            </a:r>
            <a:r>
              <a:rPr lang="en-US">
                <a:solidFill>
                  <a:srgbClr val="DCDCAA"/>
                </a:solidFill>
                <a:latin typeface="RobotoMono Nerd Font" pitchFamily="2" charset="0"/>
              </a:rPr>
              <a:t>groupingBy</a:t>
            </a:r>
            <a:r>
              <a:rPr lang="en-US">
                <a:solidFill>
                  <a:srgbClr val="D4D4D4"/>
                </a:solidFill>
                <a:latin typeface="RobotoMono Nerd Font" pitchFamily="2" charset="0"/>
              </a:rPr>
              <a:t>(</a:t>
            </a:r>
            <a:r>
              <a:rPr lang="en-US">
                <a:solidFill>
                  <a:srgbClr val="4EC9B0"/>
                </a:solidFill>
                <a:latin typeface="RobotoMono Nerd Font" pitchFamily="2" charset="0"/>
              </a:rPr>
              <a:t>Person</a:t>
            </a:r>
            <a:r>
              <a:rPr lang="en-US">
                <a:solidFill>
                  <a:srgbClr val="C586C0"/>
                </a:solidFill>
                <a:latin typeface="RobotoMono Nerd Font" pitchFamily="2" charset="0"/>
              </a:rPr>
              <a:t>::</a:t>
            </a:r>
            <a:r>
              <a:rPr lang="en-US">
                <a:solidFill>
                  <a:srgbClr val="DCDCAA"/>
                </a:solidFill>
                <a:latin typeface="RobotoMono Nerd Font" pitchFamily="2" charset="0"/>
              </a:rPr>
              <a:t>getJob</a:t>
            </a:r>
            <a:r>
              <a:rPr lang="en-US">
                <a:solidFill>
                  <a:srgbClr val="D4D4D4"/>
                </a:solidFill>
                <a:latin typeface="RobotoMono Nerd Font" pitchFamily="2" charset="0"/>
              </a:rPr>
              <a:t>, </a:t>
            </a:r>
            <a:br>
              <a:rPr lang="en-US">
                <a:solidFill>
                  <a:srgbClr val="D4D4D4"/>
                </a:solidFill>
                <a:latin typeface="RobotoMono Nerd Font" pitchFamily="2" charset="0"/>
              </a:rPr>
            </a:br>
            <a:r>
              <a:rPr lang="en-US">
                <a:solidFill>
                  <a:srgbClr val="D4D4D4"/>
                </a:solidFill>
                <a:latin typeface="RobotoMono Nerd Font" pitchFamily="2" charset="0"/>
              </a:rPr>
              <a:t>  </a:t>
            </a:r>
            <a:r>
              <a:rPr lang="en-US">
                <a:solidFill>
                  <a:srgbClr val="4EC9B0"/>
                </a:solidFill>
                <a:latin typeface="RobotoMono Nerd Font" pitchFamily="2" charset="0"/>
              </a:rPr>
              <a:t>Collectors</a:t>
            </a:r>
            <a:r>
              <a:rPr lang="en-US">
                <a:solidFill>
                  <a:srgbClr val="D4D4D4"/>
                </a:solidFill>
                <a:latin typeface="RobotoMono Nerd Font" pitchFamily="2" charset="0"/>
              </a:rPr>
              <a:t>.</a:t>
            </a:r>
            <a:r>
              <a:rPr lang="en-US">
                <a:solidFill>
                  <a:srgbClr val="DCDCAA"/>
                </a:solidFill>
                <a:latin typeface="RobotoMono Nerd Font" pitchFamily="2" charset="0"/>
              </a:rPr>
              <a:t>counting</a:t>
            </a:r>
            <a:r>
              <a:rPr lang="en-US">
                <a:solidFill>
                  <a:srgbClr val="D4D4D4"/>
                </a:solidFill>
                <a:latin typeface="RobotoMono Nerd Font" pitchFamily="2" charset="0"/>
              </a:rPr>
              <a:t>())));</a:t>
            </a:r>
          </a:p>
        </p:txBody>
      </p:sp>
    </p:spTree>
    <p:extLst>
      <p:ext uri="{BB962C8B-B14F-4D97-AF65-F5344CB8AC3E}">
        <p14:creationId xmlns:p14="http://schemas.microsoft.com/office/powerpoint/2010/main" val="26716631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9156F384-1813-6847-B5E7-5389608E0F5C}"/>
              </a:ext>
            </a:extLst>
          </p:cNvPr>
          <p:cNvSpPr/>
          <p:nvPr/>
        </p:nvSpPr>
        <p:spPr>
          <a:xfrm>
            <a:off x="1512849" y="4063631"/>
            <a:ext cx="158697" cy="15869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3" name="Oval 2">
            <a:extLst>
              <a:ext uri="{FF2B5EF4-FFF2-40B4-BE49-F238E27FC236}">
                <a16:creationId xmlns:a16="http://schemas.microsoft.com/office/drawing/2014/main" id="{D2AE3D3D-E528-B84F-B271-38469639D527}"/>
              </a:ext>
            </a:extLst>
          </p:cNvPr>
          <p:cNvSpPr/>
          <p:nvPr/>
        </p:nvSpPr>
        <p:spPr>
          <a:xfrm>
            <a:off x="669569" y="3699903"/>
            <a:ext cx="158697" cy="15869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4" name="Oval 3">
            <a:extLst>
              <a:ext uri="{FF2B5EF4-FFF2-40B4-BE49-F238E27FC236}">
                <a16:creationId xmlns:a16="http://schemas.microsoft.com/office/drawing/2014/main" id="{C5D0EC25-B518-404D-A6EB-E47530E794DD}"/>
              </a:ext>
            </a:extLst>
          </p:cNvPr>
          <p:cNvSpPr/>
          <p:nvPr/>
        </p:nvSpPr>
        <p:spPr>
          <a:xfrm>
            <a:off x="744753" y="3892943"/>
            <a:ext cx="158697" cy="15869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5" name="Oval 4">
            <a:extLst>
              <a:ext uri="{FF2B5EF4-FFF2-40B4-BE49-F238E27FC236}">
                <a16:creationId xmlns:a16="http://schemas.microsoft.com/office/drawing/2014/main" id="{9655B4CE-EEA6-1F4F-B4AA-765C59724169}"/>
              </a:ext>
            </a:extLst>
          </p:cNvPr>
          <p:cNvSpPr/>
          <p:nvPr/>
        </p:nvSpPr>
        <p:spPr>
          <a:xfrm>
            <a:off x="986561" y="3525151"/>
            <a:ext cx="158697" cy="15869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6" name="Oval 5">
            <a:extLst>
              <a:ext uri="{FF2B5EF4-FFF2-40B4-BE49-F238E27FC236}">
                <a16:creationId xmlns:a16="http://schemas.microsoft.com/office/drawing/2014/main" id="{A74BE0EB-FD7E-E641-8FE8-5B0C328B9ABC}"/>
              </a:ext>
            </a:extLst>
          </p:cNvPr>
          <p:cNvSpPr/>
          <p:nvPr/>
        </p:nvSpPr>
        <p:spPr>
          <a:xfrm>
            <a:off x="1175537" y="3876687"/>
            <a:ext cx="158697" cy="15869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7" name="Oval 6">
            <a:extLst>
              <a:ext uri="{FF2B5EF4-FFF2-40B4-BE49-F238E27FC236}">
                <a16:creationId xmlns:a16="http://schemas.microsoft.com/office/drawing/2014/main" id="{1ACF14F3-D7A2-AF44-987A-E6CE6C02DBF6}"/>
              </a:ext>
            </a:extLst>
          </p:cNvPr>
          <p:cNvSpPr/>
          <p:nvPr/>
        </p:nvSpPr>
        <p:spPr>
          <a:xfrm>
            <a:off x="637057" y="4069727"/>
            <a:ext cx="158697" cy="15869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8" name="Oval 7">
            <a:extLst>
              <a:ext uri="{FF2B5EF4-FFF2-40B4-BE49-F238E27FC236}">
                <a16:creationId xmlns:a16="http://schemas.microsoft.com/office/drawing/2014/main" id="{DA7060B8-CFFB-C64E-943E-A992B98AD65F}"/>
              </a:ext>
            </a:extLst>
          </p:cNvPr>
          <p:cNvSpPr/>
          <p:nvPr/>
        </p:nvSpPr>
        <p:spPr>
          <a:xfrm>
            <a:off x="1073937" y="4059567"/>
            <a:ext cx="158697" cy="158697"/>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9" name="Oval 8">
            <a:extLst>
              <a:ext uri="{FF2B5EF4-FFF2-40B4-BE49-F238E27FC236}">
                <a16:creationId xmlns:a16="http://schemas.microsoft.com/office/drawing/2014/main" id="{6989FE0B-BEAB-3D48-81ED-12DE786E46E8}"/>
              </a:ext>
            </a:extLst>
          </p:cNvPr>
          <p:cNvSpPr/>
          <p:nvPr/>
        </p:nvSpPr>
        <p:spPr>
          <a:xfrm>
            <a:off x="531393" y="3858399"/>
            <a:ext cx="158697" cy="158697"/>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10" name="Oval 9">
            <a:extLst>
              <a:ext uri="{FF2B5EF4-FFF2-40B4-BE49-F238E27FC236}">
                <a16:creationId xmlns:a16="http://schemas.microsoft.com/office/drawing/2014/main" id="{AE4C8DC7-D6CA-5645-A847-E03F2822ED08}"/>
              </a:ext>
            </a:extLst>
          </p:cNvPr>
          <p:cNvSpPr/>
          <p:nvPr/>
        </p:nvSpPr>
        <p:spPr>
          <a:xfrm>
            <a:off x="874801" y="3705999"/>
            <a:ext cx="158697" cy="158697"/>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11" name="Oval 10">
            <a:extLst>
              <a:ext uri="{FF2B5EF4-FFF2-40B4-BE49-F238E27FC236}">
                <a16:creationId xmlns:a16="http://schemas.microsoft.com/office/drawing/2014/main" id="{FD3BB5DE-6D78-2E45-911A-139379C429D5}"/>
              </a:ext>
            </a:extLst>
          </p:cNvPr>
          <p:cNvSpPr/>
          <p:nvPr/>
        </p:nvSpPr>
        <p:spPr>
          <a:xfrm>
            <a:off x="1287297" y="3695839"/>
            <a:ext cx="158697" cy="158697"/>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12" name="Oval 11">
            <a:extLst>
              <a:ext uri="{FF2B5EF4-FFF2-40B4-BE49-F238E27FC236}">
                <a16:creationId xmlns:a16="http://schemas.microsoft.com/office/drawing/2014/main" id="{924CF7AA-8A45-EB46-830E-55D7D829487B}"/>
              </a:ext>
            </a:extLst>
          </p:cNvPr>
          <p:cNvSpPr/>
          <p:nvPr/>
        </p:nvSpPr>
        <p:spPr>
          <a:xfrm>
            <a:off x="972337" y="3897007"/>
            <a:ext cx="158697" cy="158697"/>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13" name="Oval 12">
            <a:extLst>
              <a:ext uri="{FF2B5EF4-FFF2-40B4-BE49-F238E27FC236}">
                <a16:creationId xmlns:a16="http://schemas.microsoft.com/office/drawing/2014/main" id="{1D5B702C-75A5-5A4D-B838-D2E2A80E62F5}"/>
              </a:ext>
            </a:extLst>
          </p:cNvPr>
          <p:cNvSpPr/>
          <p:nvPr/>
        </p:nvSpPr>
        <p:spPr>
          <a:xfrm>
            <a:off x="1392961" y="3882783"/>
            <a:ext cx="158697" cy="158697"/>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14" name="Oval 13">
            <a:extLst>
              <a:ext uri="{FF2B5EF4-FFF2-40B4-BE49-F238E27FC236}">
                <a16:creationId xmlns:a16="http://schemas.microsoft.com/office/drawing/2014/main" id="{D681421A-FEC4-964A-A7F3-980E6F31D944}"/>
              </a:ext>
            </a:extLst>
          </p:cNvPr>
          <p:cNvSpPr/>
          <p:nvPr/>
        </p:nvSpPr>
        <p:spPr>
          <a:xfrm>
            <a:off x="1179601" y="3523119"/>
            <a:ext cx="158697" cy="158697"/>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15" name="Oval 14">
            <a:extLst>
              <a:ext uri="{FF2B5EF4-FFF2-40B4-BE49-F238E27FC236}">
                <a16:creationId xmlns:a16="http://schemas.microsoft.com/office/drawing/2014/main" id="{00161881-8B6C-2C4F-8DC6-F4CB9325C6EE}"/>
              </a:ext>
            </a:extLst>
          </p:cNvPr>
          <p:cNvSpPr/>
          <p:nvPr/>
        </p:nvSpPr>
        <p:spPr>
          <a:xfrm>
            <a:off x="1490497" y="3687711"/>
            <a:ext cx="158697" cy="158697"/>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16" name="Oval 15">
            <a:extLst>
              <a:ext uri="{FF2B5EF4-FFF2-40B4-BE49-F238E27FC236}">
                <a16:creationId xmlns:a16="http://schemas.microsoft.com/office/drawing/2014/main" id="{88B9D0C6-B440-974A-BE98-4FF668E30E10}"/>
              </a:ext>
            </a:extLst>
          </p:cNvPr>
          <p:cNvSpPr/>
          <p:nvPr/>
        </p:nvSpPr>
        <p:spPr>
          <a:xfrm>
            <a:off x="850417" y="4063631"/>
            <a:ext cx="158697" cy="158697"/>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17" name="Oval 16">
            <a:extLst>
              <a:ext uri="{FF2B5EF4-FFF2-40B4-BE49-F238E27FC236}">
                <a16:creationId xmlns:a16="http://schemas.microsoft.com/office/drawing/2014/main" id="{2CEBAB7C-71B3-444C-BA87-2D9F3EE31E08}"/>
              </a:ext>
            </a:extLst>
          </p:cNvPr>
          <p:cNvSpPr/>
          <p:nvPr/>
        </p:nvSpPr>
        <p:spPr>
          <a:xfrm>
            <a:off x="1080033" y="3708031"/>
            <a:ext cx="158697" cy="158697"/>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18" name="Oval 17">
            <a:extLst>
              <a:ext uri="{FF2B5EF4-FFF2-40B4-BE49-F238E27FC236}">
                <a16:creationId xmlns:a16="http://schemas.microsoft.com/office/drawing/2014/main" id="{33BD1F80-AF70-E44F-8B60-9F0138F4CDAE}"/>
              </a:ext>
            </a:extLst>
          </p:cNvPr>
          <p:cNvSpPr/>
          <p:nvPr/>
        </p:nvSpPr>
        <p:spPr>
          <a:xfrm>
            <a:off x="1598193" y="3876687"/>
            <a:ext cx="158697" cy="158697"/>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19" name="Oval 18">
            <a:extLst>
              <a:ext uri="{FF2B5EF4-FFF2-40B4-BE49-F238E27FC236}">
                <a16:creationId xmlns:a16="http://schemas.microsoft.com/office/drawing/2014/main" id="{295F259E-25B1-D246-B23E-66FD8B78C7B2}"/>
              </a:ext>
            </a:extLst>
          </p:cNvPr>
          <p:cNvSpPr/>
          <p:nvPr/>
        </p:nvSpPr>
        <p:spPr>
          <a:xfrm>
            <a:off x="1287297" y="4053471"/>
            <a:ext cx="158697" cy="158697"/>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20" name="Oval 19">
            <a:extLst>
              <a:ext uri="{FF2B5EF4-FFF2-40B4-BE49-F238E27FC236}">
                <a16:creationId xmlns:a16="http://schemas.microsoft.com/office/drawing/2014/main" id="{46203304-FE90-8743-8BE3-7B6DDA0E48AB}"/>
              </a:ext>
            </a:extLst>
          </p:cNvPr>
          <p:cNvSpPr/>
          <p:nvPr/>
        </p:nvSpPr>
        <p:spPr>
          <a:xfrm>
            <a:off x="1378737" y="3519055"/>
            <a:ext cx="158697" cy="158697"/>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21" name="Oval 20">
            <a:extLst>
              <a:ext uri="{FF2B5EF4-FFF2-40B4-BE49-F238E27FC236}">
                <a16:creationId xmlns:a16="http://schemas.microsoft.com/office/drawing/2014/main" id="{AD59F953-1C16-3C46-A8B0-544638507461}"/>
              </a:ext>
            </a:extLst>
          </p:cNvPr>
          <p:cNvSpPr/>
          <p:nvPr/>
        </p:nvSpPr>
        <p:spPr>
          <a:xfrm>
            <a:off x="1736369" y="4059567"/>
            <a:ext cx="158697" cy="158697"/>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22" name="Oval 21">
            <a:extLst>
              <a:ext uri="{FF2B5EF4-FFF2-40B4-BE49-F238E27FC236}">
                <a16:creationId xmlns:a16="http://schemas.microsoft.com/office/drawing/2014/main" id="{8B6189FE-FBC5-254F-A20F-35822E8F1ABC}"/>
              </a:ext>
            </a:extLst>
          </p:cNvPr>
          <p:cNvSpPr/>
          <p:nvPr/>
        </p:nvSpPr>
        <p:spPr>
          <a:xfrm>
            <a:off x="437921" y="4069727"/>
            <a:ext cx="158697" cy="158697"/>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23" name="Oval 22">
            <a:extLst>
              <a:ext uri="{FF2B5EF4-FFF2-40B4-BE49-F238E27FC236}">
                <a16:creationId xmlns:a16="http://schemas.microsoft.com/office/drawing/2014/main" id="{4E057034-E00F-4D46-B624-9EFB7EB6C7A8}"/>
              </a:ext>
            </a:extLst>
          </p:cNvPr>
          <p:cNvSpPr/>
          <p:nvPr/>
        </p:nvSpPr>
        <p:spPr>
          <a:xfrm>
            <a:off x="787425" y="3521087"/>
            <a:ext cx="158697" cy="158697"/>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25" name="Oval 24">
            <a:extLst>
              <a:ext uri="{FF2B5EF4-FFF2-40B4-BE49-F238E27FC236}">
                <a16:creationId xmlns:a16="http://schemas.microsoft.com/office/drawing/2014/main" id="{2017556B-85A4-EA41-8EC7-825C0C36B251}"/>
              </a:ext>
            </a:extLst>
          </p:cNvPr>
          <p:cNvSpPr/>
          <p:nvPr/>
        </p:nvSpPr>
        <p:spPr>
          <a:xfrm>
            <a:off x="2254529" y="3065919"/>
            <a:ext cx="158697" cy="158697"/>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26" name="Oval 25">
            <a:extLst>
              <a:ext uri="{FF2B5EF4-FFF2-40B4-BE49-F238E27FC236}">
                <a16:creationId xmlns:a16="http://schemas.microsoft.com/office/drawing/2014/main" id="{154361A6-A297-6C49-A23A-689D3CC0638D}"/>
              </a:ext>
            </a:extLst>
          </p:cNvPr>
          <p:cNvSpPr/>
          <p:nvPr/>
        </p:nvSpPr>
        <p:spPr>
          <a:xfrm>
            <a:off x="2449601" y="3065919"/>
            <a:ext cx="158697" cy="15869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27" name="Oval 26">
            <a:extLst>
              <a:ext uri="{FF2B5EF4-FFF2-40B4-BE49-F238E27FC236}">
                <a16:creationId xmlns:a16="http://schemas.microsoft.com/office/drawing/2014/main" id="{F9E5B9CE-856D-CB4E-A2B7-B1C09FCB6FB6}"/>
              </a:ext>
            </a:extLst>
          </p:cNvPr>
          <p:cNvSpPr/>
          <p:nvPr/>
        </p:nvSpPr>
        <p:spPr>
          <a:xfrm>
            <a:off x="2063521" y="3057791"/>
            <a:ext cx="158697" cy="15869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28" name="Oval 27">
            <a:extLst>
              <a:ext uri="{FF2B5EF4-FFF2-40B4-BE49-F238E27FC236}">
                <a16:creationId xmlns:a16="http://schemas.microsoft.com/office/drawing/2014/main" id="{656B01B3-174E-A44A-B091-E154524C0CB2}"/>
              </a:ext>
            </a:extLst>
          </p:cNvPr>
          <p:cNvSpPr/>
          <p:nvPr/>
        </p:nvSpPr>
        <p:spPr>
          <a:xfrm>
            <a:off x="1876577" y="3057791"/>
            <a:ext cx="158697" cy="158697"/>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29" name="Oval 28">
            <a:extLst>
              <a:ext uri="{FF2B5EF4-FFF2-40B4-BE49-F238E27FC236}">
                <a16:creationId xmlns:a16="http://schemas.microsoft.com/office/drawing/2014/main" id="{F5279A05-2354-4048-BE16-6AF29669D851}"/>
              </a:ext>
            </a:extLst>
          </p:cNvPr>
          <p:cNvSpPr/>
          <p:nvPr/>
        </p:nvSpPr>
        <p:spPr>
          <a:xfrm>
            <a:off x="1693697" y="3061855"/>
            <a:ext cx="158697" cy="158697"/>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30" name="Bent Arrow 29">
            <a:extLst>
              <a:ext uri="{FF2B5EF4-FFF2-40B4-BE49-F238E27FC236}">
                <a16:creationId xmlns:a16="http://schemas.microsoft.com/office/drawing/2014/main" id="{92496296-31D5-524A-B1F3-74DFF458456B}"/>
              </a:ext>
            </a:extLst>
          </p:cNvPr>
          <p:cNvSpPr/>
          <p:nvPr/>
        </p:nvSpPr>
        <p:spPr>
          <a:xfrm>
            <a:off x="1064768" y="3100832"/>
            <a:ext cx="219456" cy="304800"/>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solidFill>
                <a:schemeClr val="tx1"/>
              </a:solidFill>
            </a:endParaRPr>
          </a:p>
        </p:txBody>
      </p:sp>
      <p:sp>
        <p:nvSpPr>
          <p:cNvPr id="31" name="Oval 30">
            <a:extLst>
              <a:ext uri="{FF2B5EF4-FFF2-40B4-BE49-F238E27FC236}">
                <a16:creationId xmlns:a16="http://schemas.microsoft.com/office/drawing/2014/main" id="{BD0399BA-43E7-9E4B-8A86-068448FA18A6}"/>
              </a:ext>
            </a:extLst>
          </p:cNvPr>
          <p:cNvSpPr/>
          <p:nvPr/>
        </p:nvSpPr>
        <p:spPr>
          <a:xfrm>
            <a:off x="1520977" y="3055759"/>
            <a:ext cx="158697" cy="158697"/>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32" name="Oval 31">
            <a:extLst>
              <a:ext uri="{FF2B5EF4-FFF2-40B4-BE49-F238E27FC236}">
                <a16:creationId xmlns:a16="http://schemas.microsoft.com/office/drawing/2014/main" id="{50A95324-C3F6-F04E-A817-83DB728A26B5}"/>
              </a:ext>
            </a:extLst>
          </p:cNvPr>
          <p:cNvSpPr/>
          <p:nvPr/>
        </p:nvSpPr>
        <p:spPr>
          <a:xfrm>
            <a:off x="1340129" y="3049663"/>
            <a:ext cx="158697" cy="158697"/>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33" name="TextBox 32">
            <a:extLst>
              <a:ext uri="{FF2B5EF4-FFF2-40B4-BE49-F238E27FC236}">
                <a16:creationId xmlns:a16="http://schemas.microsoft.com/office/drawing/2014/main" id="{6668987F-C0D6-D74A-8AA5-4A802BE77E33}"/>
              </a:ext>
            </a:extLst>
          </p:cNvPr>
          <p:cNvSpPr txBox="1"/>
          <p:nvPr/>
        </p:nvSpPr>
        <p:spPr>
          <a:xfrm>
            <a:off x="1601216" y="2808224"/>
            <a:ext cx="755904" cy="261610"/>
          </a:xfrm>
          <a:prstGeom prst="rect">
            <a:avLst/>
          </a:prstGeom>
          <a:noFill/>
        </p:spPr>
        <p:txBody>
          <a:bodyPr wrap="square" rtlCol="0">
            <a:spAutoFit/>
          </a:bodyPr>
          <a:lstStyle/>
          <a:p>
            <a:r>
              <a:rPr lang="en-VN" sz="1100"/>
              <a:t>Stream</a:t>
            </a:r>
          </a:p>
        </p:txBody>
      </p:sp>
      <p:sp>
        <p:nvSpPr>
          <p:cNvPr id="34" name="Trapezoid 33">
            <a:extLst>
              <a:ext uri="{FF2B5EF4-FFF2-40B4-BE49-F238E27FC236}">
                <a16:creationId xmlns:a16="http://schemas.microsoft.com/office/drawing/2014/main" id="{AD27A208-27CD-C947-9257-67B4A77FC4DA}"/>
              </a:ext>
            </a:extLst>
          </p:cNvPr>
          <p:cNvSpPr/>
          <p:nvPr/>
        </p:nvSpPr>
        <p:spPr>
          <a:xfrm rot="10800000">
            <a:off x="2121408" y="3523488"/>
            <a:ext cx="922528" cy="662432"/>
          </a:xfrm>
          <a:prstGeom prst="trapezoi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35" name="Trapezoid 34">
            <a:extLst>
              <a:ext uri="{FF2B5EF4-FFF2-40B4-BE49-F238E27FC236}">
                <a16:creationId xmlns:a16="http://schemas.microsoft.com/office/drawing/2014/main" id="{22AF1513-16B9-2B49-9B7F-5534DE8A9D58}"/>
              </a:ext>
            </a:extLst>
          </p:cNvPr>
          <p:cNvSpPr/>
          <p:nvPr/>
        </p:nvSpPr>
        <p:spPr>
          <a:xfrm rot="10800000">
            <a:off x="3106928" y="3525520"/>
            <a:ext cx="922528" cy="662432"/>
          </a:xfrm>
          <a:prstGeom prst="trapezoi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36" name="Trapezoid 35">
            <a:extLst>
              <a:ext uri="{FF2B5EF4-FFF2-40B4-BE49-F238E27FC236}">
                <a16:creationId xmlns:a16="http://schemas.microsoft.com/office/drawing/2014/main" id="{6AA964CD-57EB-5E4B-A6EC-0132F57543AB}"/>
              </a:ext>
            </a:extLst>
          </p:cNvPr>
          <p:cNvSpPr/>
          <p:nvPr/>
        </p:nvSpPr>
        <p:spPr>
          <a:xfrm rot="10800000">
            <a:off x="4082288" y="3525520"/>
            <a:ext cx="922528" cy="662432"/>
          </a:xfrm>
          <a:prstGeom prst="trapezoi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44" name="Freeform 43">
            <a:extLst>
              <a:ext uri="{FF2B5EF4-FFF2-40B4-BE49-F238E27FC236}">
                <a16:creationId xmlns:a16="http://schemas.microsoft.com/office/drawing/2014/main" id="{AC4A2E21-D1C8-4D47-874F-D9D99F48D83A}"/>
              </a:ext>
            </a:extLst>
          </p:cNvPr>
          <p:cNvSpPr/>
          <p:nvPr/>
        </p:nvSpPr>
        <p:spPr>
          <a:xfrm>
            <a:off x="1304544" y="3027680"/>
            <a:ext cx="3324352" cy="438912"/>
          </a:xfrm>
          <a:custGeom>
            <a:avLst/>
            <a:gdLst>
              <a:gd name="connsiteX0" fmla="*/ 8128 w 3324352"/>
              <a:gd name="connsiteY0" fmla="*/ 219456 h 438912"/>
              <a:gd name="connsiteX1" fmla="*/ 1146048 w 3324352"/>
              <a:gd name="connsiteY1" fmla="*/ 219456 h 438912"/>
              <a:gd name="connsiteX2" fmla="*/ 1146048 w 3324352"/>
              <a:gd name="connsiteY2" fmla="*/ 260096 h 438912"/>
              <a:gd name="connsiteX3" fmla="*/ 1146048 w 3324352"/>
              <a:gd name="connsiteY3" fmla="*/ 422656 h 438912"/>
              <a:gd name="connsiteX4" fmla="*/ 1316736 w 3324352"/>
              <a:gd name="connsiteY4" fmla="*/ 422656 h 438912"/>
              <a:gd name="connsiteX5" fmla="*/ 1316736 w 3324352"/>
              <a:gd name="connsiteY5" fmla="*/ 207264 h 438912"/>
              <a:gd name="connsiteX6" fmla="*/ 2182368 w 3324352"/>
              <a:gd name="connsiteY6" fmla="*/ 207264 h 438912"/>
              <a:gd name="connsiteX7" fmla="*/ 2182368 w 3324352"/>
              <a:gd name="connsiteY7" fmla="*/ 422656 h 438912"/>
              <a:gd name="connsiteX8" fmla="*/ 2377440 w 3324352"/>
              <a:gd name="connsiteY8" fmla="*/ 422656 h 438912"/>
              <a:gd name="connsiteX9" fmla="*/ 2373376 w 3324352"/>
              <a:gd name="connsiteY9" fmla="*/ 199136 h 438912"/>
              <a:gd name="connsiteX10" fmla="*/ 3104896 w 3324352"/>
              <a:gd name="connsiteY10" fmla="*/ 207264 h 438912"/>
              <a:gd name="connsiteX11" fmla="*/ 3113024 w 3324352"/>
              <a:gd name="connsiteY11" fmla="*/ 438912 h 438912"/>
              <a:gd name="connsiteX12" fmla="*/ 3324352 w 3324352"/>
              <a:gd name="connsiteY12" fmla="*/ 434848 h 438912"/>
              <a:gd name="connsiteX13" fmla="*/ 3316224 w 3324352"/>
              <a:gd name="connsiteY13" fmla="*/ 16256 h 438912"/>
              <a:gd name="connsiteX14" fmla="*/ 0 w 3324352"/>
              <a:gd name="connsiteY14" fmla="*/ 0 h 438912"/>
              <a:gd name="connsiteX15" fmla="*/ 8128 w 3324352"/>
              <a:gd name="connsiteY15" fmla="*/ 219456 h 438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324352" h="438912">
                <a:moveTo>
                  <a:pt x="8128" y="219456"/>
                </a:moveTo>
                <a:lnTo>
                  <a:pt x="1146048" y="219456"/>
                </a:lnTo>
                <a:lnTo>
                  <a:pt x="1146048" y="260096"/>
                </a:lnTo>
                <a:lnTo>
                  <a:pt x="1146048" y="422656"/>
                </a:lnTo>
                <a:lnTo>
                  <a:pt x="1316736" y="422656"/>
                </a:lnTo>
                <a:lnTo>
                  <a:pt x="1316736" y="207264"/>
                </a:lnTo>
                <a:lnTo>
                  <a:pt x="2182368" y="207264"/>
                </a:lnTo>
                <a:lnTo>
                  <a:pt x="2182368" y="422656"/>
                </a:lnTo>
                <a:lnTo>
                  <a:pt x="2377440" y="422656"/>
                </a:lnTo>
                <a:cubicBezTo>
                  <a:pt x="2376085" y="348149"/>
                  <a:pt x="2374731" y="273643"/>
                  <a:pt x="2373376" y="199136"/>
                </a:cubicBezTo>
                <a:lnTo>
                  <a:pt x="3104896" y="207264"/>
                </a:lnTo>
                <a:lnTo>
                  <a:pt x="3113024" y="438912"/>
                </a:lnTo>
                <a:lnTo>
                  <a:pt x="3324352" y="434848"/>
                </a:lnTo>
                <a:lnTo>
                  <a:pt x="3316224" y="16256"/>
                </a:lnTo>
                <a:lnTo>
                  <a:pt x="0" y="0"/>
                </a:lnTo>
                <a:cubicBezTo>
                  <a:pt x="1355" y="75861"/>
                  <a:pt x="2709" y="151723"/>
                  <a:pt x="8128" y="219456"/>
                </a:cubicBez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45" name="Oval 44">
            <a:extLst>
              <a:ext uri="{FF2B5EF4-FFF2-40B4-BE49-F238E27FC236}">
                <a16:creationId xmlns:a16="http://schemas.microsoft.com/office/drawing/2014/main" id="{AA06B6C6-C21E-6B44-81E3-35025FE3AD39}"/>
              </a:ext>
            </a:extLst>
          </p:cNvPr>
          <p:cNvSpPr/>
          <p:nvPr/>
        </p:nvSpPr>
        <p:spPr>
          <a:xfrm>
            <a:off x="2358161" y="3986415"/>
            <a:ext cx="158697" cy="15869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46" name="Oval 45">
            <a:extLst>
              <a:ext uri="{FF2B5EF4-FFF2-40B4-BE49-F238E27FC236}">
                <a16:creationId xmlns:a16="http://schemas.microsoft.com/office/drawing/2014/main" id="{24501DFF-1327-B840-B242-F3B9C6E2594F}"/>
              </a:ext>
            </a:extLst>
          </p:cNvPr>
          <p:cNvSpPr/>
          <p:nvPr/>
        </p:nvSpPr>
        <p:spPr>
          <a:xfrm>
            <a:off x="2577617" y="3982351"/>
            <a:ext cx="158697" cy="15869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47" name="Oval 46">
            <a:extLst>
              <a:ext uri="{FF2B5EF4-FFF2-40B4-BE49-F238E27FC236}">
                <a16:creationId xmlns:a16="http://schemas.microsoft.com/office/drawing/2014/main" id="{3653C48E-246F-4B43-ACCF-CBABC16C9265}"/>
              </a:ext>
            </a:extLst>
          </p:cNvPr>
          <p:cNvSpPr/>
          <p:nvPr/>
        </p:nvSpPr>
        <p:spPr>
          <a:xfrm>
            <a:off x="3331489" y="3976255"/>
            <a:ext cx="158697" cy="158697"/>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48" name="Oval 47">
            <a:extLst>
              <a:ext uri="{FF2B5EF4-FFF2-40B4-BE49-F238E27FC236}">
                <a16:creationId xmlns:a16="http://schemas.microsoft.com/office/drawing/2014/main" id="{182335C8-38ED-E446-8C61-D4677ADBF63B}"/>
              </a:ext>
            </a:extLst>
          </p:cNvPr>
          <p:cNvSpPr/>
          <p:nvPr/>
        </p:nvSpPr>
        <p:spPr>
          <a:xfrm>
            <a:off x="3526561" y="3980319"/>
            <a:ext cx="158697" cy="158697"/>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49" name="Oval 48">
            <a:extLst>
              <a:ext uri="{FF2B5EF4-FFF2-40B4-BE49-F238E27FC236}">
                <a16:creationId xmlns:a16="http://schemas.microsoft.com/office/drawing/2014/main" id="{24B38B26-4C05-2946-9716-98BEED5083C6}"/>
              </a:ext>
            </a:extLst>
          </p:cNvPr>
          <p:cNvSpPr/>
          <p:nvPr/>
        </p:nvSpPr>
        <p:spPr>
          <a:xfrm>
            <a:off x="3705377" y="3976255"/>
            <a:ext cx="158697" cy="158697"/>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50" name="Oval 49">
            <a:extLst>
              <a:ext uri="{FF2B5EF4-FFF2-40B4-BE49-F238E27FC236}">
                <a16:creationId xmlns:a16="http://schemas.microsoft.com/office/drawing/2014/main" id="{58EFD4F2-CA9D-CC47-9BFB-5BBD4A6CB4E5}"/>
              </a:ext>
            </a:extLst>
          </p:cNvPr>
          <p:cNvSpPr/>
          <p:nvPr/>
        </p:nvSpPr>
        <p:spPr>
          <a:xfrm>
            <a:off x="4264177" y="3978287"/>
            <a:ext cx="158697" cy="158697"/>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51" name="Oval 50">
            <a:extLst>
              <a:ext uri="{FF2B5EF4-FFF2-40B4-BE49-F238E27FC236}">
                <a16:creationId xmlns:a16="http://schemas.microsoft.com/office/drawing/2014/main" id="{35FE791B-2D7B-8D4C-9729-27E808962CAD}"/>
              </a:ext>
            </a:extLst>
          </p:cNvPr>
          <p:cNvSpPr/>
          <p:nvPr/>
        </p:nvSpPr>
        <p:spPr>
          <a:xfrm>
            <a:off x="4459249" y="3974223"/>
            <a:ext cx="158697" cy="158697"/>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52" name="Oval 51">
            <a:extLst>
              <a:ext uri="{FF2B5EF4-FFF2-40B4-BE49-F238E27FC236}">
                <a16:creationId xmlns:a16="http://schemas.microsoft.com/office/drawing/2014/main" id="{A342A3A0-3474-CC4D-8C0A-1056E974E8A1}"/>
              </a:ext>
            </a:extLst>
          </p:cNvPr>
          <p:cNvSpPr/>
          <p:nvPr/>
        </p:nvSpPr>
        <p:spPr>
          <a:xfrm>
            <a:off x="4646193" y="3974223"/>
            <a:ext cx="158697" cy="158697"/>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53" name="Oval 52">
            <a:extLst>
              <a:ext uri="{FF2B5EF4-FFF2-40B4-BE49-F238E27FC236}">
                <a16:creationId xmlns:a16="http://schemas.microsoft.com/office/drawing/2014/main" id="{C2B51BB5-52A0-6946-8A83-6A15C9A72F3A}"/>
              </a:ext>
            </a:extLst>
          </p:cNvPr>
          <p:cNvSpPr/>
          <p:nvPr/>
        </p:nvSpPr>
        <p:spPr>
          <a:xfrm>
            <a:off x="4442993" y="3575951"/>
            <a:ext cx="158697" cy="158697"/>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54" name="TextBox 53">
            <a:extLst>
              <a:ext uri="{FF2B5EF4-FFF2-40B4-BE49-F238E27FC236}">
                <a16:creationId xmlns:a16="http://schemas.microsoft.com/office/drawing/2014/main" id="{A74F180B-B4B1-F04C-A480-495D64AF8C36}"/>
              </a:ext>
            </a:extLst>
          </p:cNvPr>
          <p:cNvSpPr txBox="1"/>
          <p:nvPr/>
        </p:nvSpPr>
        <p:spPr>
          <a:xfrm>
            <a:off x="2418080" y="4153408"/>
            <a:ext cx="284052" cy="307777"/>
          </a:xfrm>
          <a:prstGeom prst="rect">
            <a:avLst/>
          </a:prstGeom>
          <a:noFill/>
        </p:spPr>
        <p:txBody>
          <a:bodyPr wrap="none" rtlCol="0">
            <a:spAutoFit/>
          </a:bodyPr>
          <a:lstStyle/>
          <a:p>
            <a:r>
              <a:rPr lang="en-VN"/>
              <a:t>2</a:t>
            </a:r>
          </a:p>
        </p:txBody>
      </p:sp>
      <p:sp>
        <p:nvSpPr>
          <p:cNvPr id="55" name="Oval 54">
            <a:extLst>
              <a:ext uri="{FF2B5EF4-FFF2-40B4-BE49-F238E27FC236}">
                <a16:creationId xmlns:a16="http://schemas.microsoft.com/office/drawing/2014/main" id="{B5A85988-DDBF-CA4F-9ED0-3A6C288DC6E4}"/>
              </a:ext>
            </a:extLst>
          </p:cNvPr>
          <p:cNvSpPr/>
          <p:nvPr/>
        </p:nvSpPr>
        <p:spPr>
          <a:xfrm>
            <a:off x="1642897" y="3840111"/>
            <a:ext cx="158697" cy="158697"/>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56" name="TextBox 55">
            <a:extLst>
              <a:ext uri="{FF2B5EF4-FFF2-40B4-BE49-F238E27FC236}">
                <a16:creationId xmlns:a16="http://schemas.microsoft.com/office/drawing/2014/main" id="{EE7C753E-F6BE-874D-9967-42D561EDBE89}"/>
              </a:ext>
            </a:extLst>
          </p:cNvPr>
          <p:cNvSpPr txBox="1"/>
          <p:nvPr/>
        </p:nvSpPr>
        <p:spPr>
          <a:xfrm>
            <a:off x="3444240" y="4151376"/>
            <a:ext cx="284052" cy="307777"/>
          </a:xfrm>
          <a:prstGeom prst="rect">
            <a:avLst/>
          </a:prstGeom>
          <a:noFill/>
        </p:spPr>
        <p:txBody>
          <a:bodyPr wrap="none" rtlCol="0">
            <a:spAutoFit/>
          </a:bodyPr>
          <a:lstStyle/>
          <a:p>
            <a:r>
              <a:rPr lang="en-VN"/>
              <a:t>3</a:t>
            </a:r>
          </a:p>
        </p:txBody>
      </p:sp>
      <p:sp>
        <p:nvSpPr>
          <p:cNvPr id="57" name="TextBox 56">
            <a:extLst>
              <a:ext uri="{FF2B5EF4-FFF2-40B4-BE49-F238E27FC236}">
                <a16:creationId xmlns:a16="http://schemas.microsoft.com/office/drawing/2014/main" id="{8E37F709-DD84-2F49-9753-DE79C6100716}"/>
              </a:ext>
            </a:extLst>
          </p:cNvPr>
          <p:cNvSpPr txBox="1"/>
          <p:nvPr/>
        </p:nvSpPr>
        <p:spPr>
          <a:xfrm>
            <a:off x="4401312" y="4145280"/>
            <a:ext cx="284052" cy="307777"/>
          </a:xfrm>
          <a:prstGeom prst="rect">
            <a:avLst/>
          </a:prstGeom>
          <a:noFill/>
        </p:spPr>
        <p:txBody>
          <a:bodyPr wrap="none" rtlCol="0">
            <a:spAutoFit/>
          </a:bodyPr>
          <a:lstStyle/>
          <a:p>
            <a:r>
              <a:rPr lang="en-VN"/>
              <a:t>4</a:t>
            </a:r>
          </a:p>
        </p:txBody>
      </p:sp>
      <p:sp>
        <p:nvSpPr>
          <p:cNvPr id="58" name="TextBox 57">
            <a:extLst>
              <a:ext uri="{FF2B5EF4-FFF2-40B4-BE49-F238E27FC236}">
                <a16:creationId xmlns:a16="http://schemas.microsoft.com/office/drawing/2014/main" id="{B0FE3EBE-CA3D-184C-BF53-CCD421026BFF}"/>
              </a:ext>
            </a:extLst>
          </p:cNvPr>
          <p:cNvSpPr txBox="1"/>
          <p:nvPr/>
        </p:nvSpPr>
        <p:spPr>
          <a:xfrm>
            <a:off x="2674113" y="3214625"/>
            <a:ext cx="800608" cy="261610"/>
          </a:xfrm>
          <a:prstGeom prst="rect">
            <a:avLst/>
          </a:prstGeom>
          <a:noFill/>
        </p:spPr>
        <p:txBody>
          <a:bodyPr wrap="square" rtlCol="0">
            <a:spAutoFit/>
          </a:bodyPr>
          <a:lstStyle/>
          <a:p>
            <a:r>
              <a:rPr lang="en-US" sz="1100"/>
              <a:t>G</a:t>
            </a:r>
            <a:r>
              <a:rPr lang="en-VN" sz="1100"/>
              <a:t>roup by</a:t>
            </a:r>
          </a:p>
        </p:txBody>
      </p:sp>
      <p:sp>
        <p:nvSpPr>
          <p:cNvPr id="59" name="TextBox 58">
            <a:extLst>
              <a:ext uri="{FF2B5EF4-FFF2-40B4-BE49-F238E27FC236}">
                <a16:creationId xmlns:a16="http://schemas.microsoft.com/office/drawing/2014/main" id="{39B4110A-F622-7A40-AB27-280AF54806FA}"/>
              </a:ext>
            </a:extLst>
          </p:cNvPr>
          <p:cNvSpPr txBox="1"/>
          <p:nvPr/>
        </p:nvSpPr>
        <p:spPr>
          <a:xfrm>
            <a:off x="3259328" y="4324096"/>
            <a:ext cx="622286" cy="307777"/>
          </a:xfrm>
          <a:prstGeom prst="rect">
            <a:avLst/>
          </a:prstGeom>
          <a:noFill/>
        </p:spPr>
        <p:txBody>
          <a:bodyPr wrap="none" rtlCol="0">
            <a:spAutoFit/>
          </a:bodyPr>
          <a:lstStyle/>
          <a:p>
            <a:r>
              <a:rPr lang="en-VN"/>
              <a:t>count</a:t>
            </a:r>
          </a:p>
        </p:txBody>
      </p:sp>
    </p:spTree>
    <p:extLst>
      <p:ext uri="{BB962C8B-B14F-4D97-AF65-F5344CB8AC3E}">
        <p14:creationId xmlns:p14="http://schemas.microsoft.com/office/powerpoint/2010/main" val="40058597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04BD5A-E688-7E4E-8CF2-29CD88A55652}"/>
              </a:ext>
            </a:extLst>
          </p:cNvPr>
          <p:cNvSpPr>
            <a:spLocks noGrp="1"/>
          </p:cNvSpPr>
          <p:nvPr>
            <p:ph type="title"/>
          </p:nvPr>
        </p:nvSpPr>
        <p:spPr/>
        <p:txBody>
          <a:bodyPr/>
          <a:lstStyle/>
          <a:p>
            <a:r>
              <a:rPr lang="en-VN"/>
              <a:t>Java Stream dựa trên nền tảng công nghệ gì?</a:t>
            </a:r>
          </a:p>
        </p:txBody>
      </p:sp>
      <p:sp>
        <p:nvSpPr>
          <p:cNvPr id="3" name="Text Placeholder 2">
            <a:extLst>
              <a:ext uri="{FF2B5EF4-FFF2-40B4-BE49-F238E27FC236}">
                <a16:creationId xmlns:a16="http://schemas.microsoft.com/office/drawing/2014/main" id="{CD9630BC-1543-E945-9045-E41CBAA36556}"/>
              </a:ext>
            </a:extLst>
          </p:cNvPr>
          <p:cNvSpPr>
            <a:spLocks noGrp="1"/>
          </p:cNvSpPr>
          <p:nvPr>
            <p:ph type="body" idx="1"/>
          </p:nvPr>
        </p:nvSpPr>
        <p:spPr/>
        <p:txBody>
          <a:bodyPr/>
          <a:lstStyle/>
          <a:p>
            <a:r>
              <a:rPr lang="en-VN"/>
              <a:t>Các cấu trúc dữ liệu căn bản của Java Core</a:t>
            </a:r>
          </a:p>
          <a:p>
            <a:r>
              <a:rPr lang="en-VN"/>
              <a:t>Interface</a:t>
            </a:r>
          </a:p>
          <a:p>
            <a:r>
              <a:rPr lang="en-VN"/>
              <a:t>Generic</a:t>
            </a:r>
          </a:p>
          <a:p>
            <a:r>
              <a:rPr lang="en-VN"/>
              <a:t>Lambda Expression</a:t>
            </a:r>
          </a:p>
          <a:p>
            <a:r>
              <a:rPr lang="en-VN"/>
              <a:t>Fluent API: nỗi chuỗi các bước xử lý</a:t>
            </a:r>
          </a:p>
        </p:txBody>
      </p:sp>
    </p:spTree>
    <p:extLst>
      <p:ext uri="{BB962C8B-B14F-4D97-AF65-F5344CB8AC3E}">
        <p14:creationId xmlns:p14="http://schemas.microsoft.com/office/powerpoint/2010/main" val="15627120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4EEC6531-6E94-1644-B5BC-DCAB449A3DC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1700" y="0"/>
            <a:ext cx="7340600" cy="5143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671974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5B8DCF9-323C-D147-AAD7-E3A8B5719526}"/>
              </a:ext>
            </a:extLst>
          </p:cNvPr>
          <p:cNvSpPr/>
          <p:nvPr/>
        </p:nvSpPr>
        <p:spPr>
          <a:xfrm>
            <a:off x="445864" y="1264890"/>
            <a:ext cx="8365627" cy="325667"/>
          </a:xfrm>
          <a:prstGeom prst="rect">
            <a:avLst/>
          </a:prstGeom>
          <a:solidFill>
            <a:schemeClr val="bg2"/>
          </a:solidFill>
        </p:spPr>
        <p:txBody>
          <a:bodyPr wrap="square">
            <a:spAutoFit/>
          </a:bodyPr>
          <a:lstStyle/>
          <a:p>
            <a:pPr>
              <a:lnSpc>
                <a:spcPts val="1800"/>
              </a:lnSpc>
            </a:pPr>
            <a:r>
              <a:rPr lang="en-VN" sz="1800">
                <a:solidFill>
                  <a:srgbClr val="569CD6"/>
                </a:solidFill>
                <a:latin typeface="RobotoMono Nerd Font" pitchFamily="2" charset="0"/>
                <a:ea typeface="Times New Roman" panose="02020603050405020304" pitchFamily="18" charset="0"/>
                <a:cs typeface="Times New Roman" panose="02020603050405020304" pitchFamily="18" charset="0"/>
              </a:rPr>
              <a:t>public</a:t>
            </a:r>
            <a:r>
              <a:rPr lang="en-VN" sz="1800">
                <a:solidFill>
                  <a:srgbClr val="D4D4D4"/>
                </a:solidFill>
                <a:latin typeface="RobotoMono Nerd Font" pitchFamily="2" charset="0"/>
                <a:ea typeface="Times New Roman" panose="02020603050405020304" pitchFamily="18" charset="0"/>
                <a:cs typeface="Times New Roman" panose="02020603050405020304" pitchFamily="18" charset="0"/>
              </a:rPr>
              <a:t> </a:t>
            </a:r>
            <a:r>
              <a:rPr lang="en-VN" sz="1800">
                <a:solidFill>
                  <a:srgbClr val="569CD6"/>
                </a:solidFill>
                <a:latin typeface="RobotoMono Nerd Font" pitchFamily="2" charset="0"/>
                <a:ea typeface="Times New Roman" panose="02020603050405020304" pitchFamily="18" charset="0"/>
                <a:cs typeface="Times New Roman" panose="02020603050405020304" pitchFamily="18" charset="0"/>
              </a:rPr>
              <a:t>interface</a:t>
            </a:r>
            <a:r>
              <a:rPr lang="en-VN" sz="1800">
                <a:solidFill>
                  <a:srgbClr val="D4D4D4"/>
                </a:solidFill>
                <a:latin typeface="RobotoMono Nerd Font" pitchFamily="2" charset="0"/>
                <a:ea typeface="Times New Roman" panose="02020603050405020304" pitchFamily="18" charset="0"/>
                <a:cs typeface="Times New Roman" panose="02020603050405020304" pitchFamily="18" charset="0"/>
              </a:rPr>
              <a:t> </a:t>
            </a:r>
            <a:r>
              <a:rPr lang="en-VN" sz="1800">
                <a:solidFill>
                  <a:srgbClr val="4EC9B0"/>
                </a:solidFill>
                <a:latin typeface="RobotoMono Nerd Font" pitchFamily="2" charset="0"/>
                <a:ea typeface="Times New Roman" panose="02020603050405020304" pitchFamily="18" charset="0"/>
                <a:cs typeface="Times New Roman" panose="02020603050405020304" pitchFamily="18" charset="0"/>
              </a:rPr>
              <a:t>Stream</a:t>
            </a:r>
            <a:r>
              <a:rPr lang="en-VN" sz="1800">
                <a:solidFill>
                  <a:srgbClr val="D4D4D4"/>
                </a:solidFill>
                <a:latin typeface="RobotoMono Nerd Font" pitchFamily="2" charset="0"/>
                <a:ea typeface="Times New Roman" panose="02020603050405020304" pitchFamily="18" charset="0"/>
                <a:cs typeface="Times New Roman" panose="02020603050405020304" pitchFamily="18" charset="0"/>
              </a:rPr>
              <a:t>&lt;</a:t>
            </a:r>
            <a:r>
              <a:rPr lang="en-VN" sz="1800">
                <a:solidFill>
                  <a:srgbClr val="4EC9B0"/>
                </a:solidFill>
                <a:latin typeface="RobotoMono Nerd Font" pitchFamily="2" charset="0"/>
                <a:ea typeface="Times New Roman" panose="02020603050405020304" pitchFamily="18" charset="0"/>
                <a:cs typeface="Times New Roman" panose="02020603050405020304" pitchFamily="18" charset="0"/>
              </a:rPr>
              <a:t>T</a:t>
            </a:r>
            <a:r>
              <a:rPr lang="en-VN" sz="1800">
                <a:solidFill>
                  <a:srgbClr val="D4D4D4"/>
                </a:solidFill>
                <a:latin typeface="RobotoMono Nerd Font" pitchFamily="2" charset="0"/>
                <a:ea typeface="Times New Roman" panose="02020603050405020304" pitchFamily="18" charset="0"/>
                <a:cs typeface="Times New Roman" panose="02020603050405020304" pitchFamily="18" charset="0"/>
              </a:rPr>
              <a:t>&gt; </a:t>
            </a:r>
            <a:r>
              <a:rPr lang="en-VN" sz="1800">
                <a:solidFill>
                  <a:srgbClr val="569CD6"/>
                </a:solidFill>
                <a:latin typeface="RobotoMono Nerd Font" pitchFamily="2" charset="0"/>
                <a:ea typeface="Times New Roman" panose="02020603050405020304" pitchFamily="18" charset="0"/>
                <a:cs typeface="Times New Roman" panose="02020603050405020304" pitchFamily="18" charset="0"/>
              </a:rPr>
              <a:t>extends</a:t>
            </a:r>
            <a:r>
              <a:rPr lang="en-VN" sz="1800">
                <a:solidFill>
                  <a:srgbClr val="D4D4D4"/>
                </a:solidFill>
                <a:latin typeface="RobotoMono Nerd Font" pitchFamily="2" charset="0"/>
                <a:ea typeface="Times New Roman" panose="02020603050405020304" pitchFamily="18" charset="0"/>
                <a:cs typeface="Times New Roman" panose="02020603050405020304" pitchFamily="18" charset="0"/>
              </a:rPr>
              <a:t> </a:t>
            </a:r>
            <a:r>
              <a:rPr lang="en-VN" sz="1800">
                <a:solidFill>
                  <a:srgbClr val="4EC9B0"/>
                </a:solidFill>
                <a:latin typeface="RobotoMono Nerd Font" pitchFamily="2" charset="0"/>
                <a:ea typeface="Times New Roman" panose="02020603050405020304" pitchFamily="18" charset="0"/>
                <a:cs typeface="Times New Roman" panose="02020603050405020304" pitchFamily="18" charset="0"/>
              </a:rPr>
              <a:t>BaseStream</a:t>
            </a:r>
            <a:r>
              <a:rPr lang="en-VN" sz="1800">
                <a:solidFill>
                  <a:srgbClr val="D4D4D4"/>
                </a:solidFill>
                <a:latin typeface="RobotoMono Nerd Font" pitchFamily="2" charset="0"/>
                <a:ea typeface="Times New Roman" panose="02020603050405020304" pitchFamily="18" charset="0"/>
                <a:cs typeface="Times New Roman" panose="02020603050405020304" pitchFamily="18" charset="0"/>
              </a:rPr>
              <a:t>&lt;</a:t>
            </a:r>
            <a:r>
              <a:rPr lang="en-VN" sz="1800">
                <a:solidFill>
                  <a:srgbClr val="4EC9B0"/>
                </a:solidFill>
                <a:latin typeface="RobotoMono Nerd Font" pitchFamily="2" charset="0"/>
                <a:ea typeface="Times New Roman" panose="02020603050405020304" pitchFamily="18" charset="0"/>
                <a:cs typeface="Times New Roman" panose="02020603050405020304" pitchFamily="18" charset="0"/>
              </a:rPr>
              <a:t>T</a:t>
            </a:r>
            <a:r>
              <a:rPr lang="en-VN" sz="1800">
                <a:solidFill>
                  <a:srgbClr val="D4D4D4"/>
                </a:solidFill>
                <a:latin typeface="RobotoMono Nerd Font" pitchFamily="2" charset="0"/>
                <a:ea typeface="Times New Roman" panose="02020603050405020304" pitchFamily="18" charset="0"/>
                <a:cs typeface="Times New Roman" panose="02020603050405020304" pitchFamily="18" charset="0"/>
              </a:rPr>
              <a:t>, </a:t>
            </a:r>
            <a:r>
              <a:rPr lang="en-VN" sz="1800">
                <a:solidFill>
                  <a:srgbClr val="4EC9B0"/>
                </a:solidFill>
                <a:latin typeface="RobotoMono Nerd Font" pitchFamily="2" charset="0"/>
                <a:ea typeface="Times New Roman" panose="02020603050405020304" pitchFamily="18" charset="0"/>
                <a:cs typeface="Times New Roman" panose="02020603050405020304" pitchFamily="18" charset="0"/>
              </a:rPr>
              <a:t>Stream</a:t>
            </a:r>
            <a:r>
              <a:rPr lang="en-VN" sz="1800">
                <a:solidFill>
                  <a:srgbClr val="D4D4D4"/>
                </a:solidFill>
                <a:latin typeface="RobotoMono Nerd Font" pitchFamily="2" charset="0"/>
                <a:ea typeface="Times New Roman" panose="02020603050405020304" pitchFamily="18" charset="0"/>
                <a:cs typeface="Times New Roman" panose="02020603050405020304" pitchFamily="18" charset="0"/>
              </a:rPr>
              <a:t>&lt;</a:t>
            </a:r>
            <a:r>
              <a:rPr lang="en-VN" sz="1800">
                <a:solidFill>
                  <a:srgbClr val="4EC9B0"/>
                </a:solidFill>
                <a:latin typeface="RobotoMono Nerd Font" pitchFamily="2" charset="0"/>
                <a:ea typeface="Times New Roman" panose="02020603050405020304" pitchFamily="18" charset="0"/>
                <a:cs typeface="Times New Roman" panose="02020603050405020304" pitchFamily="18" charset="0"/>
              </a:rPr>
              <a:t>T</a:t>
            </a:r>
            <a:r>
              <a:rPr lang="en-VN" sz="1800">
                <a:solidFill>
                  <a:srgbClr val="D4D4D4"/>
                </a:solidFill>
                <a:latin typeface="RobotoMono Nerd Font" pitchFamily="2" charset="0"/>
                <a:ea typeface="Times New Roman" panose="02020603050405020304" pitchFamily="18" charset="0"/>
                <a:cs typeface="Times New Roman" panose="02020603050405020304" pitchFamily="18" charset="0"/>
              </a:rPr>
              <a:t>&gt;&gt;</a:t>
            </a:r>
            <a:endParaRPr lang="en-VN" sz="1800">
              <a:latin typeface="Calibri" panose="020F0502020204030204" pitchFamily="34" charset="0"/>
              <a:ea typeface="Calibri" panose="020F0502020204030204" pitchFamily="34" charset="0"/>
              <a:cs typeface="Times New Roman" panose="02020603050405020304" pitchFamily="18" charset="0"/>
            </a:endParaRPr>
          </a:p>
        </p:txBody>
      </p:sp>
      <p:sp>
        <p:nvSpPr>
          <p:cNvPr id="5" name="Down Arrow 4">
            <a:extLst>
              <a:ext uri="{FF2B5EF4-FFF2-40B4-BE49-F238E27FC236}">
                <a16:creationId xmlns:a16="http://schemas.microsoft.com/office/drawing/2014/main" id="{1D45DD02-FD8F-D742-B80F-0D4664AEE777}"/>
              </a:ext>
            </a:extLst>
          </p:cNvPr>
          <p:cNvSpPr/>
          <p:nvPr/>
        </p:nvSpPr>
        <p:spPr>
          <a:xfrm>
            <a:off x="1927041" y="559220"/>
            <a:ext cx="362738" cy="61211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6" name="Down Arrow 5">
            <a:extLst>
              <a:ext uri="{FF2B5EF4-FFF2-40B4-BE49-F238E27FC236}">
                <a16:creationId xmlns:a16="http://schemas.microsoft.com/office/drawing/2014/main" id="{53208496-F82B-4746-B952-DA3580942D61}"/>
              </a:ext>
            </a:extLst>
          </p:cNvPr>
          <p:cNvSpPr/>
          <p:nvPr/>
        </p:nvSpPr>
        <p:spPr>
          <a:xfrm>
            <a:off x="3696644" y="566777"/>
            <a:ext cx="362738" cy="62093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7" name="TextBox 6">
            <a:extLst>
              <a:ext uri="{FF2B5EF4-FFF2-40B4-BE49-F238E27FC236}">
                <a16:creationId xmlns:a16="http://schemas.microsoft.com/office/drawing/2014/main" id="{C4FFD986-20D1-FD4B-A743-55213E641001}"/>
              </a:ext>
            </a:extLst>
          </p:cNvPr>
          <p:cNvSpPr txBox="1"/>
          <p:nvPr/>
        </p:nvSpPr>
        <p:spPr>
          <a:xfrm>
            <a:off x="1843914" y="219154"/>
            <a:ext cx="2507418" cy="307777"/>
          </a:xfrm>
          <a:prstGeom prst="rect">
            <a:avLst/>
          </a:prstGeom>
          <a:noFill/>
        </p:spPr>
        <p:txBody>
          <a:bodyPr wrap="none" rtlCol="0">
            <a:spAutoFit/>
          </a:bodyPr>
          <a:lstStyle/>
          <a:p>
            <a:r>
              <a:rPr lang="en-VN"/>
              <a:t>Interface kết hợp với Generic</a:t>
            </a:r>
          </a:p>
        </p:txBody>
      </p:sp>
      <p:sp>
        <p:nvSpPr>
          <p:cNvPr id="8" name="Rectangular Callout 7">
            <a:extLst>
              <a:ext uri="{FF2B5EF4-FFF2-40B4-BE49-F238E27FC236}">
                <a16:creationId xmlns:a16="http://schemas.microsoft.com/office/drawing/2014/main" id="{D6817F68-2648-4049-AB8F-1E040FA41B59}"/>
              </a:ext>
            </a:extLst>
          </p:cNvPr>
          <p:cNvSpPr/>
          <p:nvPr/>
        </p:nvSpPr>
        <p:spPr>
          <a:xfrm>
            <a:off x="581891" y="1972383"/>
            <a:ext cx="2055511" cy="763259"/>
          </a:xfrm>
          <a:prstGeom prst="wedgeRectCallout">
            <a:avLst>
              <a:gd name="adj1" fmla="val 19241"/>
              <a:gd name="adj2" fmla="val -9393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VN"/>
              <a:t>Các class giáo tiếp với nhau qua interface giảm tightly coupling</a:t>
            </a:r>
          </a:p>
        </p:txBody>
      </p:sp>
      <p:sp>
        <p:nvSpPr>
          <p:cNvPr id="9" name="Rectangular Callout 8">
            <a:extLst>
              <a:ext uri="{FF2B5EF4-FFF2-40B4-BE49-F238E27FC236}">
                <a16:creationId xmlns:a16="http://schemas.microsoft.com/office/drawing/2014/main" id="{202DE0C3-4C17-2F4E-8D52-9F956D463000}"/>
              </a:ext>
            </a:extLst>
          </p:cNvPr>
          <p:cNvSpPr/>
          <p:nvPr/>
        </p:nvSpPr>
        <p:spPr>
          <a:xfrm>
            <a:off x="5419645" y="1958527"/>
            <a:ext cx="2055511" cy="763259"/>
          </a:xfrm>
          <a:prstGeom prst="wedgeRectCallout">
            <a:avLst>
              <a:gd name="adj1" fmla="val 20344"/>
              <a:gd name="adj2" fmla="val -8898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VN"/>
              <a:t>Một thuật toán dùng có nhiều kiểu dữ liệu khác nhau</a:t>
            </a:r>
          </a:p>
        </p:txBody>
      </p:sp>
    </p:spTree>
    <p:extLst>
      <p:ext uri="{BB962C8B-B14F-4D97-AF65-F5344CB8AC3E}">
        <p14:creationId xmlns:p14="http://schemas.microsoft.com/office/powerpoint/2010/main" val="20969629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1EB56-C16A-2745-B7C4-108668A0F5E2}"/>
              </a:ext>
            </a:extLst>
          </p:cNvPr>
          <p:cNvSpPr>
            <a:spLocks noGrp="1"/>
          </p:cNvSpPr>
          <p:nvPr>
            <p:ph type="title"/>
          </p:nvPr>
        </p:nvSpPr>
        <p:spPr/>
        <p:txBody>
          <a:bodyPr/>
          <a:lstStyle/>
          <a:p>
            <a:r>
              <a:rPr lang="en-VN"/>
              <a:t>Lambda function</a:t>
            </a:r>
          </a:p>
        </p:txBody>
      </p:sp>
      <p:sp>
        <p:nvSpPr>
          <p:cNvPr id="3" name="Text Placeholder 2">
            <a:extLst>
              <a:ext uri="{FF2B5EF4-FFF2-40B4-BE49-F238E27FC236}">
                <a16:creationId xmlns:a16="http://schemas.microsoft.com/office/drawing/2014/main" id="{F45A668F-8AB2-AC49-8E74-4EF7FC92B6AA}"/>
              </a:ext>
            </a:extLst>
          </p:cNvPr>
          <p:cNvSpPr>
            <a:spLocks noGrp="1"/>
          </p:cNvSpPr>
          <p:nvPr>
            <p:ph type="body" idx="1"/>
          </p:nvPr>
        </p:nvSpPr>
        <p:spPr>
          <a:xfrm>
            <a:off x="145743" y="576974"/>
            <a:ext cx="8824685" cy="2272026"/>
          </a:xfrm>
        </p:spPr>
        <p:txBody>
          <a:bodyPr/>
          <a:lstStyle/>
          <a:p>
            <a:r>
              <a:rPr lang="en-VN" sz="1600"/>
              <a:t>Anonymous: không cần đặt tên cụ thể, chỉ cần viết logic</a:t>
            </a:r>
          </a:p>
          <a:p>
            <a:r>
              <a:rPr lang="en-VN" sz="1600"/>
              <a:t>Function: hàm, chứ không phải method gắn vào một class, object cụ thể</a:t>
            </a:r>
          </a:p>
          <a:p>
            <a:r>
              <a:rPr lang="en-VN" sz="1600"/>
              <a:t>Pass around: truyền như tham số và lưu như biến</a:t>
            </a:r>
          </a:p>
          <a:p>
            <a:r>
              <a:rPr lang="en-VN" sz="1600"/>
              <a:t>Concise: ngắn gọn, dùng chỗ nào viết luốn chỗ đó</a:t>
            </a:r>
          </a:p>
        </p:txBody>
      </p:sp>
      <p:sp>
        <p:nvSpPr>
          <p:cNvPr id="4" name="Rectangle 3">
            <a:extLst>
              <a:ext uri="{FF2B5EF4-FFF2-40B4-BE49-F238E27FC236}">
                <a16:creationId xmlns:a16="http://schemas.microsoft.com/office/drawing/2014/main" id="{1A6DE151-9F62-F547-BAA2-2E396383871C}"/>
              </a:ext>
            </a:extLst>
          </p:cNvPr>
          <p:cNvSpPr/>
          <p:nvPr/>
        </p:nvSpPr>
        <p:spPr>
          <a:xfrm>
            <a:off x="207819" y="2637521"/>
            <a:ext cx="5097214" cy="1466427"/>
          </a:xfrm>
          <a:prstGeom prst="rect">
            <a:avLst/>
          </a:prstGeom>
          <a:solidFill>
            <a:schemeClr val="bg2"/>
          </a:solidFill>
        </p:spPr>
        <p:txBody>
          <a:bodyPr wrap="square">
            <a:spAutoFit/>
          </a:bodyPr>
          <a:lstStyle/>
          <a:p>
            <a:pPr>
              <a:lnSpc>
                <a:spcPts val="1800"/>
              </a:lnSpc>
            </a:pPr>
            <a:r>
              <a:rPr lang="en-VN">
                <a:solidFill>
                  <a:srgbClr val="4EC9B0"/>
                </a:solidFill>
                <a:latin typeface="RobotoMono Nerd Font" pitchFamily="2" charset="0"/>
                <a:ea typeface="Times New Roman" panose="02020603050405020304" pitchFamily="18" charset="0"/>
                <a:cs typeface="Times New Roman" panose="02020603050405020304" pitchFamily="18" charset="0"/>
              </a:rPr>
              <a:t>Comparator</a:t>
            </a:r>
            <a:r>
              <a:rPr lang="en-VN">
                <a:solidFill>
                  <a:srgbClr val="D4D4D4"/>
                </a:solidFill>
                <a:latin typeface="RobotoMono Nerd Font" pitchFamily="2" charset="0"/>
                <a:ea typeface="Times New Roman" panose="02020603050405020304" pitchFamily="18" charset="0"/>
                <a:cs typeface="Times New Roman" panose="02020603050405020304" pitchFamily="18" charset="0"/>
              </a:rPr>
              <a:t>&lt;</a:t>
            </a:r>
            <a:r>
              <a:rPr lang="en-VN">
                <a:solidFill>
                  <a:srgbClr val="4EC9B0"/>
                </a:solidFill>
                <a:latin typeface="RobotoMono Nerd Font" pitchFamily="2" charset="0"/>
                <a:ea typeface="Times New Roman" panose="02020603050405020304" pitchFamily="18" charset="0"/>
                <a:cs typeface="Times New Roman" panose="02020603050405020304" pitchFamily="18" charset="0"/>
              </a:rPr>
              <a:t>String</a:t>
            </a:r>
            <a:r>
              <a:rPr lang="en-VN">
                <a:solidFill>
                  <a:srgbClr val="D4D4D4"/>
                </a:solidFill>
                <a:latin typeface="RobotoMono Nerd Font" pitchFamily="2" charset="0"/>
                <a:ea typeface="Times New Roman" panose="02020603050405020304" pitchFamily="18" charset="0"/>
                <a:cs typeface="Times New Roman" panose="02020603050405020304" pitchFamily="18" charset="0"/>
              </a:rPr>
              <a:t>&gt; </a:t>
            </a:r>
            <a:r>
              <a:rPr lang="en-VN">
                <a:solidFill>
                  <a:srgbClr val="9CDCFE"/>
                </a:solidFill>
                <a:latin typeface="RobotoMono Nerd Font" pitchFamily="2" charset="0"/>
                <a:ea typeface="Times New Roman" panose="02020603050405020304" pitchFamily="18" charset="0"/>
                <a:cs typeface="Times New Roman" panose="02020603050405020304" pitchFamily="18" charset="0"/>
              </a:rPr>
              <a:t>compareStringLength</a:t>
            </a:r>
            <a:r>
              <a:rPr lang="en-VN">
                <a:solidFill>
                  <a:srgbClr val="D4D4D4"/>
                </a:solidFill>
                <a:latin typeface="RobotoMono Nerd Font" pitchFamily="2" charset="0"/>
                <a:ea typeface="Times New Roman" panose="02020603050405020304" pitchFamily="18" charset="0"/>
                <a:cs typeface="Times New Roman" panose="02020603050405020304" pitchFamily="18" charset="0"/>
              </a:rPr>
              <a:t> = </a:t>
            </a:r>
            <a:r>
              <a:rPr lang="en-VN">
                <a:solidFill>
                  <a:srgbClr val="C586C0"/>
                </a:solidFill>
                <a:latin typeface="RobotoMono Nerd Font" pitchFamily="2" charset="0"/>
                <a:ea typeface="Times New Roman" panose="02020603050405020304" pitchFamily="18" charset="0"/>
                <a:cs typeface="Times New Roman" panose="02020603050405020304" pitchFamily="18" charset="0"/>
              </a:rPr>
              <a:t>new</a:t>
            </a:r>
            <a:r>
              <a:rPr lang="en-VN">
                <a:solidFill>
                  <a:srgbClr val="D4D4D4"/>
                </a:solidFill>
                <a:latin typeface="RobotoMono Nerd Font" pitchFamily="2" charset="0"/>
                <a:ea typeface="Times New Roman" panose="02020603050405020304" pitchFamily="18" charset="0"/>
                <a:cs typeface="Times New Roman" panose="02020603050405020304" pitchFamily="18" charset="0"/>
              </a:rPr>
              <a:t> </a:t>
            </a:r>
            <a:r>
              <a:rPr lang="en-VN">
                <a:solidFill>
                  <a:srgbClr val="DCDCAA"/>
                </a:solidFill>
                <a:latin typeface="RobotoMono Nerd Font" pitchFamily="2" charset="0"/>
                <a:ea typeface="Times New Roman" panose="02020603050405020304" pitchFamily="18" charset="0"/>
                <a:cs typeface="Times New Roman" panose="02020603050405020304" pitchFamily="18" charset="0"/>
              </a:rPr>
              <a:t>Comparator</a:t>
            </a:r>
            <a:r>
              <a:rPr lang="en-VN">
                <a:solidFill>
                  <a:srgbClr val="D4D4D4"/>
                </a:solidFill>
                <a:latin typeface="RobotoMono Nerd Font" pitchFamily="2" charset="0"/>
                <a:ea typeface="Times New Roman" panose="02020603050405020304" pitchFamily="18" charset="0"/>
                <a:cs typeface="Times New Roman" panose="02020603050405020304" pitchFamily="18" charset="0"/>
              </a:rPr>
              <a:t>&lt;</a:t>
            </a:r>
            <a:r>
              <a:rPr lang="en-VN">
                <a:solidFill>
                  <a:srgbClr val="4EC9B0"/>
                </a:solidFill>
                <a:latin typeface="RobotoMono Nerd Font" pitchFamily="2" charset="0"/>
                <a:ea typeface="Times New Roman" panose="02020603050405020304" pitchFamily="18" charset="0"/>
                <a:cs typeface="Times New Roman" panose="02020603050405020304" pitchFamily="18" charset="0"/>
              </a:rPr>
              <a:t>String</a:t>
            </a:r>
            <a:r>
              <a:rPr lang="en-VN">
                <a:solidFill>
                  <a:srgbClr val="D4D4D4"/>
                </a:solidFill>
                <a:latin typeface="RobotoMono Nerd Font" pitchFamily="2" charset="0"/>
                <a:ea typeface="Times New Roman" panose="02020603050405020304" pitchFamily="18" charset="0"/>
                <a:cs typeface="Times New Roman" panose="02020603050405020304" pitchFamily="18" charset="0"/>
              </a:rPr>
              <a:t>&gt;() {</a:t>
            </a:r>
            <a:endParaRPr lang="en-VN">
              <a:latin typeface="Calibri" panose="020F0502020204030204" pitchFamily="34" charset="0"/>
              <a:ea typeface="Calibri" panose="020F0502020204030204" pitchFamily="34" charset="0"/>
              <a:cs typeface="Times New Roman" panose="02020603050405020304" pitchFamily="18" charset="0"/>
            </a:endParaRPr>
          </a:p>
          <a:p>
            <a:pPr>
              <a:lnSpc>
                <a:spcPts val="1800"/>
              </a:lnSpc>
            </a:pPr>
            <a:r>
              <a:rPr lang="en-VN">
                <a:solidFill>
                  <a:srgbClr val="D4D4D4"/>
                </a:solidFill>
                <a:latin typeface="RobotoMono Nerd Font" pitchFamily="2" charset="0"/>
                <a:ea typeface="Times New Roman" panose="02020603050405020304" pitchFamily="18" charset="0"/>
                <a:cs typeface="Times New Roman" panose="02020603050405020304" pitchFamily="18" charset="0"/>
              </a:rPr>
              <a:t>  </a:t>
            </a:r>
            <a:r>
              <a:rPr lang="en-VN">
                <a:solidFill>
                  <a:srgbClr val="569CD6"/>
                </a:solidFill>
                <a:latin typeface="RobotoMono Nerd Font" pitchFamily="2" charset="0"/>
                <a:ea typeface="Times New Roman" panose="02020603050405020304" pitchFamily="18" charset="0"/>
                <a:cs typeface="Times New Roman" panose="02020603050405020304" pitchFamily="18" charset="0"/>
              </a:rPr>
              <a:t>public</a:t>
            </a:r>
            <a:r>
              <a:rPr lang="en-VN">
                <a:solidFill>
                  <a:srgbClr val="D4D4D4"/>
                </a:solidFill>
                <a:latin typeface="RobotoMono Nerd Font" pitchFamily="2" charset="0"/>
                <a:ea typeface="Times New Roman" panose="02020603050405020304" pitchFamily="18" charset="0"/>
                <a:cs typeface="Times New Roman" panose="02020603050405020304" pitchFamily="18" charset="0"/>
              </a:rPr>
              <a:t> </a:t>
            </a:r>
            <a:r>
              <a:rPr lang="en-VN">
                <a:solidFill>
                  <a:srgbClr val="4EC9B0"/>
                </a:solidFill>
                <a:latin typeface="RobotoMono Nerd Font" pitchFamily="2" charset="0"/>
                <a:ea typeface="Times New Roman" panose="02020603050405020304" pitchFamily="18" charset="0"/>
                <a:cs typeface="Times New Roman" panose="02020603050405020304" pitchFamily="18" charset="0"/>
              </a:rPr>
              <a:t>int</a:t>
            </a:r>
            <a:r>
              <a:rPr lang="en-VN">
                <a:solidFill>
                  <a:srgbClr val="D4D4D4"/>
                </a:solidFill>
                <a:latin typeface="RobotoMono Nerd Font" pitchFamily="2" charset="0"/>
                <a:ea typeface="Times New Roman" panose="02020603050405020304" pitchFamily="18" charset="0"/>
                <a:cs typeface="Times New Roman" panose="02020603050405020304" pitchFamily="18" charset="0"/>
              </a:rPr>
              <a:t> </a:t>
            </a:r>
            <a:r>
              <a:rPr lang="en-VN">
                <a:solidFill>
                  <a:srgbClr val="DCDCAA"/>
                </a:solidFill>
                <a:latin typeface="RobotoMono Nerd Font" pitchFamily="2" charset="0"/>
                <a:ea typeface="Times New Roman" panose="02020603050405020304" pitchFamily="18" charset="0"/>
                <a:cs typeface="Times New Roman" panose="02020603050405020304" pitchFamily="18" charset="0"/>
              </a:rPr>
              <a:t>compare</a:t>
            </a:r>
            <a:r>
              <a:rPr lang="en-VN">
                <a:solidFill>
                  <a:srgbClr val="D4D4D4"/>
                </a:solidFill>
                <a:latin typeface="RobotoMono Nerd Font" pitchFamily="2" charset="0"/>
                <a:ea typeface="Times New Roman" panose="02020603050405020304" pitchFamily="18" charset="0"/>
                <a:cs typeface="Times New Roman" panose="02020603050405020304" pitchFamily="18" charset="0"/>
              </a:rPr>
              <a:t>(</a:t>
            </a:r>
            <a:r>
              <a:rPr lang="en-VN">
                <a:solidFill>
                  <a:srgbClr val="4EC9B0"/>
                </a:solidFill>
                <a:latin typeface="RobotoMono Nerd Font" pitchFamily="2" charset="0"/>
                <a:ea typeface="Times New Roman" panose="02020603050405020304" pitchFamily="18" charset="0"/>
                <a:cs typeface="Times New Roman" panose="02020603050405020304" pitchFamily="18" charset="0"/>
              </a:rPr>
              <a:t>String</a:t>
            </a:r>
            <a:r>
              <a:rPr lang="en-VN">
                <a:solidFill>
                  <a:srgbClr val="D4D4D4"/>
                </a:solidFill>
                <a:latin typeface="RobotoMono Nerd Font" pitchFamily="2" charset="0"/>
                <a:ea typeface="Times New Roman" panose="02020603050405020304" pitchFamily="18" charset="0"/>
                <a:cs typeface="Times New Roman" panose="02020603050405020304" pitchFamily="18" charset="0"/>
              </a:rPr>
              <a:t> </a:t>
            </a:r>
            <a:r>
              <a:rPr lang="en-VN">
                <a:solidFill>
                  <a:srgbClr val="9CDCFE"/>
                </a:solidFill>
                <a:latin typeface="RobotoMono Nerd Font" pitchFamily="2" charset="0"/>
                <a:ea typeface="Times New Roman" panose="02020603050405020304" pitchFamily="18" charset="0"/>
                <a:cs typeface="Times New Roman" panose="02020603050405020304" pitchFamily="18" charset="0"/>
              </a:rPr>
              <a:t>s1</a:t>
            </a:r>
            <a:r>
              <a:rPr lang="en-VN">
                <a:solidFill>
                  <a:srgbClr val="D4D4D4"/>
                </a:solidFill>
                <a:latin typeface="RobotoMono Nerd Font" pitchFamily="2" charset="0"/>
                <a:ea typeface="Times New Roman" panose="02020603050405020304" pitchFamily="18" charset="0"/>
                <a:cs typeface="Times New Roman" panose="02020603050405020304" pitchFamily="18" charset="0"/>
              </a:rPr>
              <a:t>, </a:t>
            </a:r>
            <a:r>
              <a:rPr lang="en-VN">
                <a:solidFill>
                  <a:srgbClr val="4EC9B0"/>
                </a:solidFill>
                <a:latin typeface="RobotoMono Nerd Font" pitchFamily="2" charset="0"/>
                <a:ea typeface="Times New Roman" panose="02020603050405020304" pitchFamily="18" charset="0"/>
                <a:cs typeface="Times New Roman" panose="02020603050405020304" pitchFamily="18" charset="0"/>
              </a:rPr>
              <a:t>String</a:t>
            </a:r>
            <a:r>
              <a:rPr lang="en-VN">
                <a:solidFill>
                  <a:srgbClr val="D4D4D4"/>
                </a:solidFill>
                <a:latin typeface="RobotoMono Nerd Font" pitchFamily="2" charset="0"/>
                <a:ea typeface="Times New Roman" panose="02020603050405020304" pitchFamily="18" charset="0"/>
                <a:cs typeface="Times New Roman" panose="02020603050405020304" pitchFamily="18" charset="0"/>
              </a:rPr>
              <a:t> </a:t>
            </a:r>
            <a:r>
              <a:rPr lang="en-VN">
                <a:solidFill>
                  <a:srgbClr val="9CDCFE"/>
                </a:solidFill>
                <a:latin typeface="RobotoMono Nerd Font" pitchFamily="2" charset="0"/>
                <a:ea typeface="Times New Roman" panose="02020603050405020304" pitchFamily="18" charset="0"/>
                <a:cs typeface="Times New Roman" panose="02020603050405020304" pitchFamily="18" charset="0"/>
              </a:rPr>
              <a:t>s2</a:t>
            </a:r>
            <a:r>
              <a:rPr lang="en-VN">
                <a:solidFill>
                  <a:srgbClr val="D4D4D4"/>
                </a:solidFill>
                <a:latin typeface="RobotoMono Nerd Font" pitchFamily="2" charset="0"/>
                <a:ea typeface="Times New Roman" panose="02020603050405020304" pitchFamily="18" charset="0"/>
                <a:cs typeface="Times New Roman" panose="02020603050405020304" pitchFamily="18" charset="0"/>
              </a:rPr>
              <a:t>) {</a:t>
            </a:r>
            <a:endParaRPr lang="en-VN">
              <a:latin typeface="Calibri" panose="020F0502020204030204" pitchFamily="34" charset="0"/>
              <a:ea typeface="Calibri" panose="020F0502020204030204" pitchFamily="34" charset="0"/>
              <a:cs typeface="Times New Roman" panose="02020603050405020304" pitchFamily="18" charset="0"/>
            </a:endParaRPr>
          </a:p>
          <a:p>
            <a:pPr>
              <a:lnSpc>
                <a:spcPts val="1800"/>
              </a:lnSpc>
            </a:pPr>
            <a:r>
              <a:rPr lang="en-VN">
                <a:solidFill>
                  <a:srgbClr val="D4D4D4"/>
                </a:solidFill>
                <a:latin typeface="RobotoMono Nerd Font" pitchFamily="2" charset="0"/>
                <a:ea typeface="Times New Roman" panose="02020603050405020304" pitchFamily="18" charset="0"/>
                <a:cs typeface="Times New Roman" panose="02020603050405020304" pitchFamily="18" charset="0"/>
              </a:rPr>
              <a:t>   </a:t>
            </a:r>
            <a:r>
              <a:rPr lang="en-VN">
                <a:solidFill>
                  <a:srgbClr val="C586C0"/>
                </a:solidFill>
                <a:latin typeface="RobotoMono Nerd Font" pitchFamily="2" charset="0"/>
                <a:ea typeface="Times New Roman" panose="02020603050405020304" pitchFamily="18" charset="0"/>
                <a:cs typeface="Times New Roman" panose="02020603050405020304" pitchFamily="18" charset="0"/>
              </a:rPr>
              <a:t>return</a:t>
            </a:r>
            <a:r>
              <a:rPr lang="en-VN">
                <a:solidFill>
                  <a:srgbClr val="D4D4D4"/>
                </a:solidFill>
                <a:latin typeface="RobotoMono Nerd Font" pitchFamily="2" charset="0"/>
                <a:ea typeface="Times New Roman" panose="02020603050405020304" pitchFamily="18" charset="0"/>
                <a:cs typeface="Times New Roman" panose="02020603050405020304" pitchFamily="18" charset="0"/>
              </a:rPr>
              <a:t> </a:t>
            </a:r>
            <a:r>
              <a:rPr lang="en-VN">
                <a:solidFill>
                  <a:srgbClr val="9CDCFE"/>
                </a:solidFill>
                <a:latin typeface="RobotoMono Nerd Font" pitchFamily="2" charset="0"/>
                <a:ea typeface="Times New Roman" panose="02020603050405020304" pitchFamily="18" charset="0"/>
                <a:cs typeface="Times New Roman" panose="02020603050405020304" pitchFamily="18" charset="0"/>
              </a:rPr>
              <a:t>s1</a:t>
            </a:r>
            <a:r>
              <a:rPr lang="en-VN">
                <a:solidFill>
                  <a:srgbClr val="D4D4D4"/>
                </a:solidFill>
                <a:latin typeface="RobotoMono Nerd Font" pitchFamily="2" charset="0"/>
                <a:ea typeface="Times New Roman" panose="02020603050405020304" pitchFamily="18" charset="0"/>
                <a:cs typeface="Times New Roman" panose="02020603050405020304" pitchFamily="18" charset="0"/>
              </a:rPr>
              <a:t>.</a:t>
            </a:r>
            <a:r>
              <a:rPr lang="en-VN">
                <a:solidFill>
                  <a:srgbClr val="DCDCAA"/>
                </a:solidFill>
                <a:latin typeface="RobotoMono Nerd Font" pitchFamily="2" charset="0"/>
                <a:ea typeface="Times New Roman" panose="02020603050405020304" pitchFamily="18" charset="0"/>
                <a:cs typeface="Times New Roman" panose="02020603050405020304" pitchFamily="18" charset="0"/>
              </a:rPr>
              <a:t>length</a:t>
            </a:r>
            <a:r>
              <a:rPr lang="en-VN">
                <a:solidFill>
                  <a:srgbClr val="D4D4D4"/>
                </a:solidFill>
                <a:latin typeface="RobotoMono Nerd Font" pitchFamily="2" charset="0"/>
                <a:ea typeface="Times New Roman" panose="02020603050405020304" pitchFamily="18" charset="0"/>
                <a:cs typeface="Times New Roman" panose="02020603050405020304" pitchFamily="18" charset="0"/>
              </a:rPr>
              <a:t>() - </a:t>
            </a:r>
            <a:r>
              <a:rPr lang="en-VN">
                <a:solidFill>
                  <a:srgbClr val="9CDCFE"/>
                </a:solidFill>
                <a:latin typeface="RobotoMono Nerd Font" pitchFamily="2" charset="0"/>
                <a:ea typeface="Times New Roman" panose="02020603050405020304" pitchFamily="18" charset="0"/>
                <a:cs typeface="Times New Roman" panose="02020603050405020304" pitchFamily="18" charset="0"/>
              </a:rPr>
              <a:t>s2</a:t>
            </a:r>
            <a:r>
              <a:rPr lang="en-VN">
                <a:solidFill>
                  <a:srgbClr val="D4D4D4"/>
                </a:solidFill>
                <a:latin typeface="RobotoMono Nerd Font" pitchFamily="2" charset="0"/>
                <a:ea typeface="Times New Roman" panose="02020603050405020304" pitchFamily="18" charset="0"/>
                <a:cs typeface="Times New Roman" panose="02020603050405020304" pitchFamily="18" charset="0"/>
              </a:rPr>
              <a:t>.</a:t>
            </a:r>
            <a:r>
              <a:rPr lang="en-VN">
                <a:solidFill>
                  <a:srgbClr val="DCDCAA"/>
                </a:solidFill>
                <a:latin typeface="RobotoMono Nerd Font" pitchFamily="2" charset="0"/>
                <a:ea typeface="Times New Roman" panose="02020603050405020304" pitchFamily="18" charset="0"/>
                <a:cs typeface="Times New Roman" panose="02020603050405020304" pitchFamily="18" charset="0"/>
              </a:rPr>
              <a:t>length</a:t>
            </a:r>
            <a:r>
              <a:rPr lang="en-VN">
                <a:solidFill>
                  <a:srgbClr val="D4D4D4"/>
                </a:solidFill>
                <a:latin typeface="RobotoMono Nerd Font" pitchFamily="2" charset="0"/>
                <a:ea typeface="Times New Roman" panose="02020603050405020304" pitchFamily="18" charset="0"/>
                <a:cs typeface="Times New Roman" panose="02020603050405020304" pitchFamily="18" charset="0"/>
              </a:rPr>
              <a:t>();</a:t>
            </a:r>
            <a:endParaRPr lang="en-VN">
              <a:latin typeface="Calibri" panose="020F0502020204030204" pitchFamily="34" charset="0"/>
              <a:ea typeface="Calibri" panose="020F0502020204030204" pitchFamily="34" charset="0"/>
              <a:cs typeface="Times New Roman" panose="02020603050405020304" pitchFamily="18" charset="0"/>
            </a:endParaRPr>
          </a:p>
          <a:p>
            <a:pPr>
              <a:lnSpc>
                <a:spcPts val="1800"/>
              </a:lnSpc>
            </a:pPr>
            <a:r>
              <a:rPr lang="en-VN">
                <a:solidFill>
                  <a:srgbClr val="D4D4D4"/>
                </a:solidFill>
                <a:latin typeface="RobotoMono Nerd Font" pitchFamily="2" charset="0"/>
                <a:ea typeface="Times New Roman" panose="02020603050405020304" pitchFamily="18" charset="0"/>
                <a:cs typeface="Times New Roman" panose="02020603050405020304" pitchFamily="18" charset="0"/>
              </a:rPr>
              <a:t>  }</a:t>
            </a:r>
            <a:endParaRPr lang="en-VN">
              <a:latin typeface="Calibri" panose="020F0502020204030204" pitchFamily="34" charset="0"/>
              <a:ea typeface="Calibri" panose="020F0502020204030204" pitchFamily="34" charset="0"/>
              <a:cs typeface="Times New Roman" panose="02020603050405020304" pitchFamily="18" charset="0"/>
            </a:endParaRPr>
          </a:p>
          <a:p>
            <a:pPr>
              <a:lnSpc>
                <a:spcPts val="1800"/>
              </a:lnSpc>
            </a:pPr>
            <a:r>
              <a:rPr lang="en-VN">
                <a:solidFill>
                  <a:srgbClr val="D4D4D4"/>
                </a:solidFill>
                <a:latin typeface="RobotoMono Nerd Font" pitchFamily="2" charset="0"/>
                <a:ea typeface="Times New Roman" panose="02020603050405020304" pitchFamily="18" charset="0"/>
                <a:cs typeface="Times New Roman" panose="02020603050405020304" pitchFamily="18" charset="0"/>
              </a:rPr>
              <a:t>};</a:t>
            </a:r>
            <a:endParaRPr lang="en-VN">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4">
            <a:extLst>
              <a:ext uri="{FF2B5EF4-FFF2-40B4-BE49-F238E27FC236}">
                <a16:creationId xmlns:a16="http://schemas.microsoft.com/office/drawing/2014/main" id="{2BCF5121-E6DB-B84C-99F8-0FBE641B62FE}"/>
              </a:ext>
            </a:extLst>
          </p:cNvPr>
          <p:cNvSpPr/>
          <p:nvPr/>
        </p:nvSpPr>
        <p:spPr>
          <a:xfrm>
            <a:off x="225637" y="4403115"/>
            <a:ext cx="5086951" cy="312265"/>
          </a:xfrm>
          <a:prstGeom prst="rect">
            <a:avLst/>
          </a:prstGeom>
          <a:solidFill>
            <a:schemeClr val="bg2"/>
          </a:solidFill>
        </p:spPr>
        <p:txBody>
          <a:bodyPr wrap="square">
            <a:spAutoFit/>
          </a:bodyPr>
          <a:lstStyle/>
          <a:p>
            <a:pPr>
              <a:lnSpc>
                <a:spcPts val="1800"/>
              </a:lnSpc>
            </a:pPr>
            <a:r>
              <a:rPr lang="en-VN">
                <a:solidFill>
                  <a:srgbClr val="D4D4D4"/>
                </a:solidFill>
                <a:latin typeface="RobotoMono Nerd Font" pitchFamily="2" charset="0"/>
                <a:ea typeface="Times New Roman" panose="02020603050405020304" pitchFamily="18" charset="0"/>
                <a:cs typeface="Times New Roman" panose="02020603050405020304" pitchFamily="18" charset="0"/>
              </a:rPr>
              <a:t>(</a:t>
            </a:r>
            <a:r>
              <a:rPr lang="en-VN">
                <a:solidFill>
                  <a:srgbClr val="9CDCFE"/>
                </a:solidFill>
                <a:latin typeface="RobotoMono Nerd Font" pitchFamily="2" charset="0"/>
                <a:ea typeface="Times New Roman" panose="02020603050405020304" pitchFamily="18" charset="0"/>
                <a:cs typeface="Times New Roman" panose="02020603050405020304" pitchFamily="18" charset="0"/>
              </a:rPr>
              <a:t>s1</a:t>
            </a:r>
            <a:r>
              <a:rPr lang="en-VN">
                <a:solidFill>
                  <a:srgbClr val="D4D4D4"/>
                </a:solidFill>
                <a:latin typeface="RobotoMono Nerd Font" pitchFamily="2" charset="0"/>
                <a:ea typeface="Times New Roman" panose="02020603050405020304" pitchFamily="18" charset="0"/>
                <a:cs typeface="Times New Roman" panose="02020603050405020304" pitchFamily="18" charset="0"/>
              </a:rPr>
              <a:t>, </a:t>
            </a:r>
            <a:r>
              <a:rPr lang="en-VN">
                <a:solidFill>
                  <a:srgbClr val="9CDCFE"/>
                </a:solidFill>
                <a:latin typeface="RobotoMono Nerd Font" pitchFamily="2" charset="0"/>
                <a:ea typeface="Times New Roman" panose="02020603050405020304" pitchFamily="18" charset="0"/>
                <a:cs typeface="Times New Roman" panose="02020603050405020304" pitchFamily="18" charset="0"/>
              </a:rPr>
              <a:t>s2</a:t>
            </a:r>
            <a:r>
              <a:rPr lang="en-VN">
                <a:solidFill>
                  <a:srgbClr val="D4D4D4"/>
                </a:solidFill>
                <a:latin typeface="RobotoMono Nerd Font" pitchFamily="2" charset="0"/>
                <a:ea typeface="Times New Roman" panose="02020603050405020304" pitchFamily="18" charset="0"/>
                <a:cs typeface="Times New Roman" panose="02020603050405020304" pitchFamily="18" charset="0"/>
              </a:rPr>
              <a:t>) </a:t>
            </a:r>
            <a:r>
              <a:rPr lang="en-VN">
                <a:solidFill>
                  <a:srgbClr val="569CD6"/>
                </a:solidFill>
                <a:latin typeface="RobotoMono Nerd Font" pitchFamily="2" charset="0"/>
                <a:ea typeface="Times New Roman" panose="02020603050405020304" pitchFamily="18" charset="0"/>
                <a:cs typeface="Times New Roman" panose="02020603050405020304" pitchFamily="18" charset="0"/>
              </a:rPr>
              <a:t>-&gt;</a:t>
            </a:r>
            <a:r>
              <a:rPr lang="en-VN">
                <a:solidFill>
                  <a:srgbClr val="D4D4D4"/>
                </a:solidFill>
                <a:latin typeface="RobotoMono Nerd Font" pitchFamily="2" charset="0"/>
                <a:ea typeface="Times New Roman" panose="02020603050405020304" pitchFamily="18" charset="0"/>
                <a:cs typeface="Times New Roman" panose="02020603050405020304" pitchFamily="18" charset="0"/>
              </a:rPr>
              <a:t> </a:t>
            </a:r>
            <a:r>
              <a:rPr lang="en-VN">
                <a:solidFill>
                  <a:srgbClr val="9CDCFE"/>
                </a:solidFill>
                <a:latin typeface="RobotoMono Nerd Font" pitchFamily="2" charset="0"/>
                <a:ea typeface="Times New Roman" panose="02020603050405020304" pitchFamily="18" charset="0"/>
                <a:cs typeface="Times New Roman" panose="02020603050405020304" pitchFamily="18" charset="0"/>
              </a:rPr>
              <a:t>s1</a:t>
            </a:r>
            <a:r>
              <a:rPr lang="en-VN">
                <a:solidFill>
                  <a:srgbClr val="D4D4D4"/>
                </a:solidFill>
                <a:latin typeface="RobotoMono Nerd Font" pitchFamily="2" charset="0"/>
                <a:ea typeface="Times New Roman" panose="02020603050405020304" pitchFamily="18" charset="0"/>
                <a:cs typeface="Times New Roman" panose="02020603050405020304" pitchFamily="18" charset="0"/>
              </a:rPr>
              <a:t>.</a:t>
            </a:r>
            <a:r>
              <a:rPr lang="en-VN">
                <a:solidFill>
                  <a:srgbClr val="DCDCAA"/>
                </a:solidFill>
                <a:latin typeface="RobotoMono Nerd Font" pitchFamily="2" charset="0"/>
                <a:ea typeface="Times New Roman" panose="02020603050405020304" pitchFamily="18" charset="0"/>
                <a:cs typeface="Times New Roman" panose="02020603050405020304" pitchFamily="18" charset="0"/>
              </a:rPr>
              <a:t>length</a:t>
            </a:r>
            <a:r>
              <a:rPr lang="en-VN">
                <a:solidFill>
                  <a:srgbClr val="D4D4D4"/>
                </a:solidFill>
                <a:latin typeface="RobotoMono Nerd Font" pitchFamily="2" charset="0"/>
                <a:ea typeface="Times New Roman" panose="02020603050405020304" pitchFamily="18" charset="0"/>
                <a:cs typeface="Times New Roman" panose="02020603050405020304" pitchFamily="18" charset="0"/>
              </a:rPr>
              <a:t>() - </a:t>
            </a:r>
            <a:r>
              <a:rPr lang="en-VN">
                <a:solidFill>
                  <a:srgbClr val="9CDCFE"/>
                </a:solidFill>
                <a:latin typeface="RobotoMono Nerd Font" pitchFamily="2" charset="0"/>
                <a:ea typeface="Times New Roman" panose="02020603050405020304" pitchFamily="18" charset="0"/>
                <a:cs typeface="Times New Roman" panose="02020603050405020304" pitchFamily="18" charset="0"/>
              </a:rPr>
              <a:t>s2</a:t>
            </a:r>
            <a:r>
              <a:rPr lang="en-VN">
                <a:solidFill>
                  <a:srgbClr val="D4D4D4"/>
                </a:solidFill>
                <a:latin typeface="RobotoMono Nerd Font" pitchFamily="2" charset="0"/>
                <a:ea typeface="Times New Roman" panose="02020603050405020304" pitchFamily="18" charset="0"/>
                <a:cs typeface="Times New Roman" panose="02020603050405020304" pitchFamily="18" charset="0"/>
              </a:rPr>
              <a:t>.</a:t>
            </a:r>
            <a:r>
              <a:rPr lang="en-VN">
                <a:solidFill>
                  <a:srgbClr val="DCDCAA"/>
                </a:solidFill>
                <a:latin typeface="RobotoMono Nerd Font" pitchFamily="2" charset="0"/>
                <a:ea typeface="Times New Roman" panose="02020603050405020304" pitchFamily="18" charset="0"/>
                <a:cs typeface="Times New Roman" panose="02020603050405020304" pitchFamily="18" charset="0"/>
              </a:rPr>
              <a:t>length</a:t>
            </a:r>
            <a:r>
              <a:rPr lang="en-VN">
                <a:solidFill>
                  <a:srgbClr val="D4D4D4"/>
                </a:solidFill>
                <a:latin typeface="RobotoMono Nerd Font" pitchFamily="2" charset="0"/>
                <a:ea typeface="Times New Roman" panose="02020603050405020304" pitchFamily="18" charset="0"/>
                <a:cs typeface="Times New Roman" panose="02020603050405020304" pitchFamily="18" charset="0"/>
              </a:rPr>
              <a:t>()</a:t>
            </a:r>
            <a:endParaRPr lang="en-VN">
              <a:latin typeface="Calibri" panose="020F0502020204030204" pitchFamily="34" charset="0"/>
              <a:ea typeface="Calibri" panose="020F0502020204030204" pitchFamily="34" charset="0"/>
              <a:cs typeface="Times New Roman" panose="02020603050405020304" pitchFamily="18" charset="0"/>
            </a:endParaRPr>
          </a:p>
        </p:txBody>
      </p:sp>
      <p:sp>
        <p:nvSpPr>
          <p:cNvPr id="6" name="TextBox 5">
            <a:extLst>
              <a:ext uri="{FF2B5EF4-FFF2-40B4-BE49-F238E27FC236}">
                <a16:creationId xmlns:a16="http://schemas.microsoft.com/office/drawing/2014/main" id="{87054136-C59F-084F-93A8-9A356E7085C4}"/>
              </a:ext>
            </a:extLst>
          </p:cNvPr>
          <p:cNvSpPr txBox="1"/>
          <p:nvPr/>
        </p:nvSpPr>
        <p:spPr>
          <a:xfrm>
            <a:off x="5388159" y="4420859"/>
            <a:ext cx="1507144" cy="307777"/>
          </a:xfrm>
          <a:prstGeom prst="rect">
            <a:avLst/>
          </a:prstGeom>
          <a:noFill/>
        </p:spPr>
        <p:txBody>
          <a:bodyPr wrap="none" rtlCol="0">
            <a:spAutoFit/>
          </a:bodyPr>
          <a:lstStyle/>
          <a:p>
            <a:r>
              <a:rPr lang="en-VN"/>
              <a:t>Lambda function</a:t>
            </a:r>
          </a:p>
        </p:txBody>
      </p:sp>
    </p:spTree>
    <p:extLst>
      <p:ext uri="{BB962C8B-B14F-4D97-AF65-F5344CB8AC3E}">
        <p14:creationId xmlns:p14="http://schemas.microsoft.com/office/powerpoint/2010/main" val="18975720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BD2A49-1955-0B43-8049-E4CD1154DFFC}"/>
              </a:ext>
            </a:extLst>
          </p:cNvPr>
          <p:cNvSpPr>
            <a:spLocks noGrp="1"/>
          </p:cNvSpPr>
          <p:nvPr>
            <p:ph type="title"/>
          </p:nvPr>
        </p:nvSpPr>
        <p:spPr/>
        <p:txBody>
          <a:bodyPr/>
          <a:lstStyle/>
          <a:p>
            <a:r>
              <a:rPr lang="en-VN"/>
              <a:t>Fluent API – nối chuỗi các hàm xử lý</a:t>
            </a:r>
          </a:p>
        </p:txBody>
      </p:sp>
      <p:sp>
        <p:nvSpPr>
          <p:cNvPr id="3" name="Text Placeholder 2">
            <a:extLst>
              <a:ext uri="{FF2B5EF4-FFF2-40B4-BE49-F238E27FC236}">
                <a16:creationId xmlns:a16="http://schemas.microsoft.com/office/drawing/2014/main" id="{ADFF7553-EF06-FB4E-B1E6-5896A39F1AEF}"/>
              </a:ext>
            </a:extLst>
          </p:cNvPr>
          <p:cNvSpPr>
            <a:spLocks noGrp="1"/>
          </p:cNvSpPr>
          <p:nvPr>
            <p:ph type="body" idx="1"/>
          </p:nvPr>
        </p:nvSpPr>
        <p:spPr/>
        <p:txBody>
          <a:bodyPr/>
          <a:lstStyle/>
          <a:p>
            <a:r>
              <a:rPr lang="en-VN"/>
              <a:t>Giảm thiểu việc khai báo biến</a:t>
            </a:r>
          </a:p>
          <a:p>
            <a:r>
              <a:rPr lang="en-VN"/>
              <a:t>Kết quả trả về hàm này là đối tượng thực thi hàm tiếp theo </a:t>
            </a:r>
          </a:p>
        </p:txBody>
      </p:sp>
      <p:sp>
        <p:nvSpPr>
          <p:cNvPr id="6" name="Rectangle 5">
            <a:extLst>
              <a:ext uri="{FF2B5EF4-FFF2-40B4-BE49-F238E27FC236}">
                <a16:creationId xmlns:a16="http://schemas.microsoft.com/office/drawing/2014/main" id="{4D46E27E-D15F-724D-BBD5-F5C614E0E827}"/>
              </a:ext>
            </a:extLst>
          </p:cNvPr>
          <p:cNvSpPr/>
          <p:nvPr/>
        </p:nvSpPr>
        <p:spPr>
          <a:xfrm>
            <a:off x="324952" y="2094697"/>
            <a:ext cx="6533048" cy="954107"/>
          </a:xfrm>
          <a:prstGeom prst="rect">
            <a:avLst/>
          </a:prstGeom>
          <a:solidFill>
            <a:schemeClr val="bg2"/>
          </a:solidFill>
        </p:spPr>
        <p:txBody>
          <a:bodyPr wrap="square">
            <a:spAutoFit/>
          </a:bodyPr>
          <a:lstStyle/>
          <a:p>
            <a:r>
              <a:rPr lang="en-US">
                <a:solidFill>
                  <a:srgbClr val="4EC9B0"/>
                </a:solidFill>
                <a:latin typeface="RobotoMono Nerd Font" pitchFamily="2" charset="0"/>
              </a:rPr>
              <a:t>List</a:t>
            </a:r>
            <a:r>
              <a:rPr lang="en-US">
                <a:solidFill>
                  <a:srgbClr val="D4D4D4"/>
                </a:solidFill>
                <a:latin typeface="RobotoMono Nerd Font" pitchFamily="2" charset="0"/>
              </a:rPr>
              <a:t>&lt;</a:t>
            </a:r>
            <a:r>
              <a:rPr lang="en-US">
                <a:solidFill>
                  <a:srgbClr val="4EC9B0"/>
                </a:solidFill>
                <a:latin typeface="RobotoMono Nerd Font" pitchFamily="2" charset="0"/>
              </a:rPr>
              <a:t>String</a:t>
            </a:r>
            <a:r>
              <a:rPr lang="en-US">
                <a:solidFill>
                  <a:srgbClr val="D4D4D4"/>
                </a:solidFill>
                <a:latin typeface="RobotoMono Nerd Font" pitchFamily="2" charset="0"/>
              </a:rPr>
              <a:t>&gt; </a:t>
            </a:r>
            <a:r>
              <a:rPr lang="en-US">
                <a:solidFill>
                  <a:srgbClr val="9CDCFE"/>
                </a:solidFill>
                <a:latin typeface="RobotoMono Nerd Font" pitchFamily="2" charset="0"/>
              </a:rPr>
              <a:t>names</a:t>
            </a:r>
            <a:r>
              <a:rPr lang="en-US">
                <a:solidFill>
                  <a:srgbClr val="D4D4D4"/>
                </a:solidFill>
                <a:latin typeface="RobotoMono Nerd Font" pitchFamily="2" charset="0"/>
              </a:rPr>
              <a:t> = </a:t>
            </a:r>
            <a:r>
              <a:rPr lang="en-US">
                <a:solidFill>
                  <a:srgbClr val="4EC9B0"/>
                </a:solidFill>
                <a:latin typeface="RobotoMono Nerd Font" pitchFamily="2" charset="0"/>
              </a:rPr>
              <a:t>List</a:t>
            </a:r>
            <a:r>
              <a:rPr lang="en-US">
                <a:solidFill>
                  <a:srgbClr val="D4D4D4"/>
                </a:solidFill>
                <a:latin typeface="RobotoMono Nerd Font" pitchFamily="2" charset="0"/>
              </a:rPr>
              <a:t>.</a:t>
            </a:r>
            <a:r>
              <a:rPr lang="en-US">
                <a:solidFill>
                  <a:srgbClr val="DCDCAA"/>
                </a:solidFill>
                <a:latin typeface="RobotoMono Nerd Font" pitchFamily="2" charset="0"/>
              </a:rPr>
              <a:t>of</a:t>
            </a:r>
            <a:r>
              <a:rPr lang="en-US">
                <a:solidFill>
                  <a:srgbClr val="D4D4D4"/>
                </a:solidFill>
                <a:latin typeface="RobotoMono Nerd Font" pitchFamily="2" charset="0"/>
              </a:rPr>
              <a:t>(</a:t>
            </a:r>
            <a:r>
              <a:rPr lang="en-US">
                <a:solidFill>
                  <a:srgbClr val="CE9178"/>
                </a:solidFill>
                <a:latin typeface="RobotoMono Nerd Font" pitchFamily="2" charset="0"/>
              </a:rPr>
              <a:t>"John"</a:t>
            </a:r>
            <a:r>
              <a:rPr lang="en-US">
                <a:solidFill>
                  <a:srgbClr val="D4D4D4"/>
                </a:solidFill>
                <a:latin typeface="RobotoMono Nerd Font" pitchFamily="2" charset="0"/>
              </a:rPr>
              <a:t>, </a:t>
            </a:r>
            <a:r>
              <a:rPr lang="en-US">
                <a:solidFill>
                  <a:srgbClr val="CE9178"/>
                </a:solidFill>
                <a:latin typeface="RobotoMono Nerd Font" pitchFamily="2" charset="0"/>
              </a:rPr>
              <a:t>"Adam"</a:t>
            </a:r>
            <a:r>
              <a:rPr lang="en-US">
                <a:solidFill>
                  <a:srgbClr val="D4D4D4"/>
                </a:solidFill>
                <a:latin typeface="RobotoMono Nerd Font" pitchFamily="2" charset="0"/>
              </a:rPr>
              <a:t>, </a:t>
            </a:r>
            <a:r>
              <a:rPr lang="en-US">
                <a:solidFill>
                  <a:srgbClr val="CE9178"/>
                </a:solidFill>
                <a:latin typeface="RobotoMono Nerd Font" pitchFamily="2" charset="0"/>
              </a:rPr>
              <a:t>"Henry"</a:t>
            </a:r>
            <a:r>
              <a:rPr lang="en-US">
                <a:solidFill>
                  <a:srgbClr val="D4D4D4"/>
                </a:solidFill>
                <a:latin typeface="RobotoMono Nerd Font" pitchFamily="2" charset="0"/>
              </a:rPr>
              <a:t>, </a:t>
            </a:r>
            <a:r>
              <a:rPr lang="en-US">
                <a:solidFill>
                  <a:srgbClr val="CE9178"/>
                </a:solidFill>
                <a:latin typeface="RobotoMono Nerd Font" pitchFamily="2" charset="0"/>
              </a:rPr>
              <a:t>"Anna"</a:t>
            </a:r>
            <a:r>
              <a:rPr lang="en-US">
                <a:solidFill>
                  <a:srgbClr val="D4D4D4"/>
                </a:solidFill>
                <a:latin typeface="RobotoMono Nerd Font" pitchFamily="2" charset="0"/>
              </a:rPr>
              <a:t>, </a:t>
            </a:r>
            <a:r>
              <a:rPr lang="en-US">
                <a:solidFill>
                  <a:srgbClr val="CE9178"/>
                </a:solidFill>
                <a:latin typeface="RobotoMono Nerd Font" pitchFamily="2" charset="0"/>
              </a:rPr>
              <a:t>"Henry"</a:t>
            </a:r>
            <a:r>
              <a:rPr lang="en-US">
                <a:solidFill>
                  <a:srgbClr val="D4D4D4"/>
                </a:solidFill>
                <a:latin typeface="RobotoMono Nerd Font" pitchFamily="2" charset="0"/>
              </a:rPr>
              <a:t>);</a:t>
            </a:r>
            <a:br>
              <a:rPr lang="en-US">
                <a:solidFill>
                  <a:srgbClr val="D4D4D4"/>
                </a:solidFill>
                <a:latin typeface="RobotoMono Nerd Font" pitchFamily="2" charset="0"/>
              </a:rPr>
            </a:br>
            <a:endParaRPr lang="en-US">
              <a:solidFill>
                <a:srgbClr val="D4D4D4"/>
              </a:solidFill>
              <a:latin typeface="RobotoMono Nerd Font" pitchFamily="2" charset="0"/>
            </a:endParaRPr>
          </a:p>
          <a:p>
            <a:r>
              <a:rPr lang="en-US">
                <a:solidFill>
                  <a:srgbClr val="9CDCFE"/>
                </a:solidFill>
                <a:latin typeface="RobotoMono Nerd Font" pitchFamily="2" charset="0"/>
              </a:rPr>
              <a:t>names</a:t>
            </a:r>
            <a:r>
              <a:rPr lang="en-US">
                <a:solidFill>
                  <a:srgbClr val="D4D4D4"/>
                </a:solidFill>
                <a:latin typeface="RobotoMono Nerd Font" pitchFamily="2" charset="0"/>
              </a:rPr>
              <a:t>.</a:t>
            </a:r>
            <a:r>
              <a:rPr lang="en-US">
                <a:solidFill>
                  <a:srgbClr val="DCDCAA"/>
                </a:solidFill>
                <a:latin typeface="RobotoMono Nerd Font" pitchFamily="2" charset="0"/>
              </a:rPr>
              <a:t>stream</a:t>
            </a:r>
            <a:r>
              <a:rPr lang="en-US">
                <a:solidFill>
                  <a:srgbClr val="D4D4D4"/>
                </a:solidFill>
                <a:latin typeface="RobotoMono Nerd Font" pitchFamily="2" charset="0"/>
              </a:rPr>
              <a:t>().</a:t>
            </a:r>
            <a:r>
              <a:rPr lang="en-US">
                <a:solidFill>
                  <a:srgbClr val="DCDCAA"/>
                </a:solidFill>
                <a:latin typeface="RobotoMono Nerd Font" pitchFamily="2" charset="0"/>
              </a:rPr>
              <a:t>distinct</a:t>
            </a:r>
            <a:r>
              <a:rPr lang="en-US">
                <a:solidFill>
                  <a:srgbClr val="D4D4D4"/>
                </a:solidFill>
                <a:latin typeface="RobotoMono Nerd Font" pitchFamily="2" charset="0"/>
              </a:rPr>
              <a:t>().</a:t>
            </a:r>
            <a:r>
              <a:rPr lang="en-US">
                <a:solidFill>
                  <a:srgbClr val="DCDCAA"/>
                </a:solidFill>
                <a:latin typeface="RobotoMono Nerd Font" pitchFamily="2" charset="0"/>
              </a:rPr>
              <a:t>forEach</a:t>
            </a:r>
            <a:r>
              <a:rPr lang="en-US">
                <a:solidFill>
                  <a:srgbClr val="D4D4D4"/>
                </a:solidFill>
                <a:latin typeface="RobotoMono Nerd Font" pitchFamily="2" charset="0"/>
              </a:rPr>
              <a:t>(</a:t>
            </a:r>
            <a:r>
              <a:rPr lang="en-US">
                <a:solidFill>
                  <a:srgbClr val="4EC9B0"/>
                </a:solidFill>
                <a:latin typeface="RobotoMono Nerd Font" pitchFamily="2" charset="0"/>
              </a:rPr>
              <a:t>System</a:t>
            </a:r>
            <a:r>
              <a:rPr lang="en-US">
                <a:solidFill>
                  <a:srgbClr val="D4D4D4"/>
                </a:solidFill>
                <a:latin typeface="RobotoMono Nerd Font" pitchFamily="2" charset="0"/>
              </a:rPr>
              <a:t>.</a:t>
            </a:r>
            <a:r>
              <a:rPr lang="en-US">
                <a:solidFill>
                  <a:srgbClr val="4FC1FF"/>
                </a:solidFill>
                <a:latin typeface="RobotoMono Nerd Font" pitchFamily="2" charset="0"/>
              </a:rPr>
              <a:t>out</a:t>
            </a:r>
            <a:r>
              <a:rPr lang="en-US">
                <a:solidFill>
                  <a:srgbClr val="C586C0"/>
                </a:solidFill>
                <a:latin typeface="RobotoMono Nerd Font" pitchFamily="2" charset="0"/>
              </a:rPr>
              <a:t>::</a:t>
            </a:r>
            <a:r>
              <a:rPr lang="en-US">
                <a:solidFill>
                  <a:srgbClr val="DCDCAA"/>
                </a:solidFill>
                <a:latin typeface="RobotoMono Nerd Font" pitchFamily="2" charset="0"/>
              </a:rPr>
              <a:t>println</a:t>
            </a:r>
            <a:r>
              <a:rPr lang="en-US">
                <a:solidFill>
                  <a:srgbClr val="D4D4D4"/>
                </a:solidFill>
                <a:latin typeface="RobotoMono Nerd Font" pitchFamily="2" charset="0"/>
              </a:rPr>
              <a:t>);</a:t>
            </a:r>
          </a:p>
        </p:txBody>
      </p:sp>
    </p:spTree>
    <p:extLst>
      <p:ext uri="{BB962C8B-B14F-4D97-AF65-F5344CB8AC3E}">
        <p14:creationId xmlns:p14="http://schemas.microsoft.com/office/powerpoint/2010/main" val="1227205200"/>
      </p:ext>
    </p:extLst>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Techmaster" id="{1923EB98-9606-B44D-A68A-36334CEC6D99}" vid="{F7F63856-23F9-044A-A089-532876F80378}"/>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Streamline</Template>
  <TotalTime>541</TotalTime>
  <Words>3013</Words>
  <Application>Microsoft Macintosh PowerPoint</Application>
  <PresentationFormat>On-screen Show (16:9)</PresentationFormat>
  <Paragraphs>311</Paragraphs>
  <Slides>39</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39</vt:i4>
      </vt:variant>
    </vt:vector>
  </HeadingPairs>
  <TitlesOfParts>
    <vt:vector size="48" baseType="lpstr">
      <vt:lpstr>Arial</vt:lpstr>
      <vt:lpstr>Calibri</vt:lpstr>
      <vt:lpstr>Lato</vt:lpstr>
      <vt:lpstr>Raleway</vt:lpstr>
      <vt:lpstr>RobotoMono Nerd Font</vt:lpstr>
      <vt:lpstr>SF Mono</vt:lpstr>
      <vt:lpstr>var(--vscode-repl-font-family)</vt:lpstr>
      <vt:lpstr>Verdana</vt:lpstr>
      <vt:lpstr>Streamline</vt:lpstr>
      <vt:lpstr>Java Stream API</vt:lpstr>
      <vt:lpstr>Tại sao cần nắm vững Java Stream</vt:lpstr>
      <vt:lpstr>Bài toán đời thường</vt:lpstr>
      <vt:lpstr>PowerPoint Presentation</vt:lpstr>
      <vt:lpstr>Java Stream dựa trên nền tảng công nghệ gì?</vt:lpstr>
      <vt:lpstr>PowerPoint Presentation</vt:lpstr>
      <vt:lpstr>PowerPoint Presentation</vt:lpstr>
      <vt:lpstr>Lambda function</vt:lpstr>
      <vt:lpstr>Fluent API – nối chuỗi các hàm xử lý</vt:lpstr>
      <vt:lpstr>PowerPoint Presentation</vt:lpstr>
      <vt:lpstr>Cách học Java Stream hiệu quả nhất</vt:lpstr>
      <vt:lpstr>Nhập môn Stream API</vt:lpstr>
      <vt:lpstr>Có bao nhiêu cách để duyệt một List&lt;&gt;?</vt:lpstr>
      <vt:lpstr>stream() và Collectors là gì?</vt:lpstr>
      <vt:lpstr>PowerPoint Presentation</vt:lpstr>
      <vt:lpstr>predicate</vt:lpstr>
      <vt:lpstr>PowerPoint Presentation</vt:lpstr>
      <vt:lpstr>stream().parallel() xử lý song song dùng nhiều thread</vt:lpstr>
      <vt:lpstr>map để ánh xạ từng phần tử</vt:lpstr>
      <vt:lpstr>distinct chọn duy nhất, loại bỏ phần tử lặp</vt:lpstr>
      <vt:lpstr>filter lọc sử dụng predicate</vt:lpstr>
      <vt:lpstr>takeWhile tiếp tục chừng nào predicate đúng</vt:lpstr>
      <vt:lpstr>dropWhile bỏ qua chừng nào predicate còn đúng</vt:lpstr>
      <vt:lpstr>allMatch trả về true nếu tất cả phần tử thoả mãn Predicate</vt:lpstr>
      <vt:lpstr>anyMatch trả về true khi ít nhất một phần tử thoả mãn predicate</vt:lpstr>
      <vt:lpstr>noneMatch true nếu không có bất kỳ phần tử nào thoả mãn predicate</vt:lpstr>
      <vt:lpstr>max - min</vt:lpstr>
      <vt:lpstr>Custom comparator</vt:lpstr>
      <vt:lpstr>PowerPoint Presentation</vt:lpstr>
      <vt:lpstr>sorted sử dụng comparator</vt:lpstr>
      <vt:lpstr>Nối nhiều hàm Compator với nhau</vt:lpstr>
      <vt:lpstr>limit(n) giới hạn n phần tử đầu tiên.  skip(n) bỏ qua n phần tử đầu tiên</vt:lpstr>
      <vt:lpstr>Reduce từ nhiều phần tử tính toán thu về một kết quả</vt:lpstr>
      <vt:lpstr>Reduce tìm từ dài nhất</vt:lpstr>
      <vt:lpstr>Map – Reduce ~ Ánh xạ rồi thu gọn</vt:lpstr>
      <vt:lpstr>PowerPoint Presentation</vt:lpstr>
      <vt:lpstr>groupBy</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Stream API</dc:title>
  <dc:creator>Microsoft Office User</dc:creator>
  <cp:lastModifiedBy>Microsoft Office User</cp:lastModifiedBy>
  <cp:revision>73</cp:revision>
  <cp:lastPrinted>2019-08-12T07:52:59Z</cp:lastPrinted>
  <dcterms:created xsi:type="dcterms:W3CDTF">2021-11-22T14:06:22Z</dcterms:created>
  <dcterms:modified xsi:type="dcterms:W3CDTF">2021-11-24T03:37:35Z</dcterms:modified>
</cp:coreProperties>
</file>