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7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4674"/>
  </p:normalViewPr>
  <p:slideViewPr>
    <p:cSldViewPr snapToGrid="0">
      <p:cViewPr varScale="1">
        <p:scale>
          <a:sx n="210" d="100"/>
          <a:sy n="210" d="100"/>
        </p:scale>
        <p:origin x="118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E29B68-70DD-CB4B-8EB3-5C1B9331169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3E11B1-BD35-0941-A16C-B14793B4E939}">
      <dgm:prSet phldrT="[Text]" custT="1"/>
      <dgm:spPr/>
      <dgm:t>
        <a:bodyPr/>
        <a:lstStyle/>
        <a:p>
          <a:r>
            <a:rPr lang="en-US" sz="1800"/>
            <a:t>site</a:t>
          </a:r>
        </a:p>
      </dgm:t>
    </dgm:pt>
    <dgm:pt modelId="{CDABC456-5A77-BB49-AB29-B1EDDD6826C9}" type="parTrans" cxnId="{35FD81B8-0948-B944-8CDA-2628EE3A9581}">
      <dgm:prSet/>
      <dgm:spPr/>
      <dgm:t>
        <a:bodyPr/>
        <a:lstStyle/>
        <a:p>
          <a:endParaRPr lang="en-US" sz="1100"/>
        </a:p>
      </dgm:t>
    </dgm:pt>
    <dgm:pt modelId="{E6B7B1F2-B2B1-544E-AF74-4695E6C0F6AE}" type="sibTrans" cxnId="{35FD81B8-0948-B944-8CDA-2628EE3A9581}">
      <dgm:prSet/>
      <dgm:spPr/>
      <dgm:t>
        <a:bodyPr/>
        <a:lstStyle/>
        <a:p>
          <a:endParaRPr lang="en-US" sz="1100"/>
        </a:p>
      </dgm:t>
    </dgm:pt>
    <dgm:pt modelId="{4E7C8E58-4A7A-B740-B474-A8A5A23A7BBA}">
      <dgm:prSet phldrT="[Text]" custT="1"/>
      <dgm:spPr/>
      <dgm:t>
        <a:bodyPr/>
        <a:lstStyle/>
        <a:p>
          <a:r>
            <a:rPr lang="en-US" sz="1800"/>
            <a:t>Thời trang</a:t>
          </a:r>
        </a:p>
      </dgm:t>
    </dgm:pt>
    <dgm:pt modelId="{DB2683A2-FF06-714C-AB09-E0F70349DD58}" type="parTrans" cxnId="{0DFCEE39-4993-C54C-A0C3-5B5BEE55E92D}">
      <dgm:prSet/>
      <dgm:spPr/>
      <dgm:t>
        <a:bodyPr/>
        <a:lstStyle/>
        <a:p>
          <a:endParaRPr lang="en-US" sz="1100"/>
        </a:p>
      </dgm:t>
    </dgm:pt>
    <dgm:pt modelId="{85F29895-52E5-5A47-ACF9-FF6C840A573E}" type="sibTrans" cxnId="{0DFCEE39-4993-C54C-A0C3-5B5BEE55E92D}">
      <dgm:prSet/>
      <dgm:spPr/>
      <dgm:t>
        <a:bodyPr/>
        <a:lstStyle/>
        <a:p>
          <a:endParaRPr lang="en-US" sz="1100"/>
        </a:p>
      </dgm:t>
    </dgm:pt>
    <dgm:pt modelId="{AA8C8CDE-D6CC-CC49-B142-A1CD91CFC3C2}">
      <dgm:prSet phldrT="[Text]" custT="1"/>
      <dgm:spPr/>
      <dgm:t>
        <a:bodyPr/>
        <a:lstStyle/>
        <a:p>
          <a:r>
            <a:rPr lang="en-US" sz="1800"/>
            <a:t>Thực phẩm</a:t>
          </a:r>
        </a:p>
      </dgm:t>
    </dgm:pt>
    <dgm:pt modelId="{CBBD3DF7-153F-BB4F-BF5C-1F9FEA06DA76}" type="parTrans" cxnId="{3A902209-EF54-8C40-A137-54920DC89664}">
      <dgm:prSet/>
      <dgm:spPr/>
      <dgm:t>
        <a:bodyPr/>
        <a:lstStyle/>
        <a:p>
          <a:endParaRPr lang="en-US" sz="1100"/>
        </a:p>
      </dgm:t>
    </dgm:pt>
    <dgm:pt modelId="{A4417C7F-A0DB-B148-8A9E-D9EC14A0D3B8}" type="sibTrans" cxnId="{3A902209-EF54-8C40-A137-54920DC89664}">
      <dgm:prSet/>
      <dgm:spPr/>
      <dgm:t>
        <a:bodyPr/>
        <a:lstStyle/>
        <a:p>
          <a:endParaRPr lang="en-US" sz="1100"/>
        </a:p>
      </dgm:t>
    </dgm:pt>
    <dgm:pt modelId="{884F53F0-BE73-4D4F-BF02-6DBE5856CA48}">
      <dgm:prSet phldrT="[Text]" custT="1"/>
      <dgm:spPr/>
      <dgm:t>
        <a:bodyPr/>
        <a:lstStyle/>
        <a:p>
          <a:r>
            <a:rPr lang="en-US" sz="1800"/>
            <a:t>Điện tử</a:t>
          </a:r>
        </a:p>
      </dgm:t>
    </dgm:pt>
    <dgm:pt modelId="{842E8840-C0D5-2D4C-B5EB-F6AB89D4A579}" type="sibTrans" cxnId="{6544AF3A-9F07-1D47-816A-27088077C6F7}">
      <dgm:prSet/>
      <dgm:spPr/>
      <dgm:t>
        <a:bodyPr/>
        <a:lstStyle/>
        <a:p>
          <a:endParaRPr lang="en-US" sz="1100"/>
        </a:p>
      </dgm:t>
    </dgm:pt>
    <dgm:pt modelId="{BCF32AC4-778A-7A4E-9964-768C57E22599}" type="parTrans" cxnId="{6544AF3A-9F07-1D47-816A-27088077C6F7}">
      <dgm:prSet/>
      <dgm:spPr/>
      <dgm:t>
        <a:bodyPr/>
        <a:lstStyle/>
        <a:p>
          <a:endParaRPr lang="en-US" sz="1100"/>
        </a:p>
      </dgm:t>
    </dgm:pt>
    <dgm:pt modelId="{753D29A0-E011-A44B-8356-0B03364DCD3F}">
      <dgm:prSet phldrT="[Text]" custT="1"/>
      <dgm:spPr/>
      <dgm:t>
        <a:bodyPr/>
        <a:lstStyle/>
        <a:p>
          <a:r>
            <a:rPr lang="en-US" sz="1800"/>
            <a:t>Tivi</a:t>
          </a:r>
        </a:p>
      </dgm:t>
    </dgm:pt>
    <dgm:pt modelId="{1DDE070B-98B1-E64F-8CC0-BBEE895F78DD}" type="parTrans" cxnId="{67C1DB1E-72D0-144E-93AC-734E03190C64}">
      <dgm:prSet/>
      <dgm:spPr/>
      <dgm:t>
        <a:bodyPr/>
        <a:lstStyle/>
        <a:p>
          <a:endParaRPr lang="en-US" sz="1100"/>
        </a:p>
      </dgm:t>
    </dgm:pt>
    <dgm:pt modelId="{3692D746-0315-EF41-B486-517F56399B24}" type="sibTrans" cxnId="{67C1DB1E-72D0-144E-93AC-734E03190C64}">
      <dgm:prSet/>
      <dgm:spPr/>
      <dgm:t>
        <a:bodyPr/>
        <a:lstStyle/>
        <a:p>
          <a:endParaRPr lang="en-US" sz="1100"/>
        </a:p>
      </dgm:t>
    </dgm:pt>
    <dgm:pt modelId="{5DC2E476-7D84-2841-9F2C-0CCC27198CC6}">
      <dgm:prSet custT="1"/>
      <dgm:spPr/>
      <dgm:t>
        <a:bodyPr/>
        <a:lstStyle/>
        <a:p>
          <a:r>
            <a:rPr lang="en-US" sz="1800"/>
            <a:t>Điện lạnh</a:t>
          </a:r>
        </a:p>
      </dgm:t>
    </dgm:pt>
    <dgm:pt modelId="{E286ED71-9F53-A042-89C9-0592F84D701C}" type="parTrans" cxnId="{8BC77B8D-ACC8-CE4E-A255-B886E65E094E}">
      <dgm:prSet/>
      <dgm:spPr/>
      <dgm:t>
        <a:bodyPr/>
        <a:lstStyle/>
        <a:p>
          <a:endParaRPr lang="en-US" sz="1100"/>
        </a:p>
      </dgm:t>
    </dgm:pt>
    <dgm:pt modelId="{B31BF4A1-0A1C-2E48-9D8A-AB457F6987FB}" type="sibTrans" cxnId="{8BC77B8D-ACC8-CE4E-A255-B886E65E094E}">
      <dgm:prSet/>
      <dgm:spPr/>
      <dgm:t>
        <a:bodyPr/>
        <a:lstStyle/>
        <a:p>
          <a:endParaRPr lang="en-US" sz="1100"/>
        </a:p>
      </dgm:t>
    </dgm:pt>
    <dgm:pt modelId="{AD27DB7A-AC46-7A41-B85F-15820065FA37}">
      <dgm:prSet custT="1"/>
      <dgm:spPr/>
      <dgm:t>
        <a:bodyPr/>
        <a:lstStyle/>
        <a:p>
          <a:r>
            <a:rPr lang="en-US" sz="1800"/>
            <a:t>Âm thanh</a:t>
          </a:r>
        </a:p>
      </dgm:t>
    </dgm:pt>
    <dgm:pt modelId="{440EE920-B028-644D-85ED-0266D05F679C}" type="parTrans" cxnId="{52D06471-ED39-B24B-B561-E31BEC827ECB}">
      <dgm:prSet/>
      <dgm:spPr/>
      <dgm:t>
        <a:bodyPr/>
        <a:lstStyle/>
        <a:p>
          <a:endParaRPr lang="en-US"/>
        </a:p>
      </dgm:t>
    </dgm:pt>
    <dgm:pt modelId="{44B0916F-0473-8F48-850E-CAF69D749500}" type="sibTrans" cxnId="{52D06471-ED39-B24B-B561-E31BEC827ECB}">
      <dgm:prSet/>
      <dgm:spPr/>
      <dgm:t>
        <a:bodyPr/>
        <a:lstStyle/>
        <a:p>
          <a:endParaRPr lang="en-US"/>
        </a:p>
      </dgm:t>
    </dgm:pt>
    <dgm:pt modelId="{233C7B09-A39F-CD4E-833A-AAA3907A5F48}">
      <dgm:prSet custT="1"/>
      <dgm:spPr/>
      <dgm:t>
        <a:bodyPr/>
        <a:lstStyle/>
        <a:p>
          <a:r>
            <a:rPr lang="en-US" sz="1800"/>
            <a:t>Thể thao</a:t>
          </a:r>
        </a:p>
      </dgm:t>
    </dgm:pt>
    <dgm:pt modelId="{1DC9D253-0788-7248-ADB5-308746040899}" type="sibTrans" cxnId="{D2938F42-A6BB-7C4E-9CDD-4673B4311D1D}">
      <dgm:prSet/>
      <dgm:spPr/>
      <dgm:t>
        <a:bodyPr/>
        <a:lstStyle/>
        <a:p>
          <a:endParaRPr lang="en-US"/>
        </a:p>
      </dgm:t>
    </dgm:pt>
    <dgm:pt modelId="{2EBD3294-FF91-D74F-A1F7-ECEC8FD5EB3E}" type="parTrans" cxnId="{D2938F42-A6BB-7C4E-9CDD-4673B4311D1D}">
      <dgm:prSet/>
      <dgm:spPr/>
      <dgm:t>
        <a:bodyPr/>
        <a:lstStyle/>
        <a:p>
          <a:endParaRPr lang="en-US"/>
        </a:p>
      </dgm:t>
    </dgm:pt>
    <dgm:pt modelId="{C9866CB0-D15B-134D-B257-F43937C1C890}">
      <dgm:prSet custT="1"/>
      <dgm:spPr/>
      <dgm:t>
        <a:bodyPr/>
        <a:lstStyle/>
        <a:p>
          <a:r>
            <a:rPr lang="en-US" sz="1800"/>
            <a:t>Bóng đá</a:t>
          </a:r>
        </a:p>
      </dgm:t>
    </dgm:pt>
    <dgm:pt modelId="{2C6A0EBB-6614-BC4A-AA38-B88F72C304BD}" type="parTrans" cxnId="{5A3CC248-BDCD-F749-A43A-A90D3D22B195}">
      <dgm:prSet/>
      <dgm:spPr/>
      <dgm:t>
        <a:bodyPr/>
        <a:lstStyle/>
        <a:p>
          <a:endParaRPr lang="en-US"/>
        </a:p>
      </dgm:t>
    </dgm:pt>
    <dgm:pt modelId="{38ED7EE5-4EAE-3142-B6C1-AC83DA29160C}" type="sibTrans" cxnId="{5A3CC248-BDCD-F749-A43A-A90D3D22B195}">
      <dgm:prSet/>
      <dgm:spPr/>
      <dgm:t>
        <a:bodyPr/>
        <a:lstStyle/>
        <a:p>
          <a:endParaRPr lang="en-US"/>
        </a:p>
      </dgm:t>
    </dgm:pt>
    <dgm:pt modelId="{01A60F16-4377-BD4D-A48F-16CCD40F76F8}">
      <dgm:prSet custT="1"/>
      <dgm:spPr/>
      <dgm:t>
        <a:bodyPr/>
        <a:lstStyle/>
        <a:p>
          <a:r>
            <a:rPr lang="en-US" sz="1800"/>
            <a:t>Bơi lặn</a:t>
          </a:r>
        </a:p>
      </dgm:t>
    </dgm:pt>
    <dgm:pt modelId="{862D1980-C113-9D4C-859F-5349AA4C3575}" type="parTrans" cxnId="{69196435-D6AF-F540-A202-2D7628F5CE2E}">
      <dgm:prSet/>
      <dgm:spPr/>
      <dgm:t>
        <a:bodyPr/>
        <a:lstStyle/>
        <a:p>
          <a:endParaRPr lang="en-US"/>
        </a:p>
      </dgm:t>
    </dgm:pt>
    <dgm:pt modelId="{AFA7B968-AE25-9041-B2BF-71235D313C29}" type="sibTrans" cxnId="{69196435-D6AF-F540-A202-2D7628F5CE2E}">
      <dgm:prSet/>
      <dgm:spPr/>
      <dgm:t>
        <a:bodyPr/>
        <a:lstStyle/>
        <a:p>
          <a:endParaRPr lang="en-US"/>
        </a:p>
      </dgm:t>
    </dgm:pt>
    <dgm:pt modelId="{3FFDBB33-CD78-154E-B1A5-6514ECE8E3DB}">
      <dgm:prSet custT="1"/>
      <dgm:spPr/>
      <dgm:t>
        <a:bodyPr/>
        <a:lstStyle/>
        <a:p>
          <a:r>
            <a:rPr lang="en-US" sz="1800"/>
            <a:t>Bóng bàn</a:t>
          </a:r>
        </a:p>
      </dgm:t>
    </dgm:pt>
    <dgm:pt modelId="{84E60582-82E1-6E4E-AD8A-E22A3122FA5C}" type="parTrans" cxnId="{E3171682-F147-924D-A2BF-30AFAC40990E}">
      <dgm:prSet/>
      <dgm:spPr/>
      <dgm:t>
        <a:bodyPr/>
        <a:lstStyle/>
        <a:p>
          <a:endParaRPr lang="en-US"/>
        </a:p>
      </dgm:t>
    </dgm:pt>
    <dgm:pt modelId="{8CCE8344-ABB3-6741-8769-5A532CA1A4AC}" type="sibTrans" cxnId="{E3171682-F147-924D-A2BF-30AFAC40990E}">
      <dgm:prSet/>
      <dgm:spPr/>
      <dgm:t>
        <a:bodyPr/>
        <a:lstStyle/>
        <a:p>
          <a:endParaRPr lang="en-US"/>
        </a:p>
      </dgm:t>
    </dgm:pt>
    <dgm:pt modelId="{871D4785-5250-0646-82EC-099F9C630FD4}">
      <dgm:prSet phldrT="[Text]" custT="1"/>
      <dgm:spPr/>
      <dgm:t>
        <a:bodyPr/>
        <a:lstStyle/>
        <a:p>
          <a:r>
            <a:rPr lang="en-US" sz="1800"/>
            <a:t>Nam</a:t>
          </a:r>
        </a:p>
      </dgm:t>
    </dgm:pt>
    <dgm:pt modelId="{B4DA5DCC-3ECF-D644-8A68-3C07A7B32DDF}" type="parTrans" cxnId="{F6ABC5D9-3960-BD47-B8EF-71CAADE238D6}">
      <dgm:prSet/>
      <dgm:spPr/>
      <dgm:t>
        <a:bodyPr/>
        <a:lstStyle/>
        <a:p>
          <a:endParaRPr lang="en-US"/>
        </a:p>
      </dgm:t>
    </dgm:pt>
    <dgm:pt modelId="{7F6F40D6-EAA9-EE42-8D0A-3FC12128ECAC}" type="sibTrans" cxnId="{F6ABC5D9-3960-BD47-B8EF-71CAADE238D6}">
      <dgm:prSet/>
      <dgm:spPr/>
      <dgm:t>
        <a:bodyPr/>
        <a:lstStyle/>
        <a:p>
          <a:endParaRPr lang="en-US"/>
        </a:p>
      </dgm:t>
    </dgm:pt>
    <dgm:pt modelId="{D4539605-8B15-A649-921E-F926916747BE}">
      <dgm:prSet phldrT="[Text]" custT="1"/>
      <dgm:spPr/>
      <dgm:t>
        <a:bodyPr/>
        <a:lstStyle/>
        <a:p>
          <a:r>
            <a:rPr lang="en-US" sz="1800"/>
            <a:t>Nữ</a:t>
          </a:r>
        </a:p>
      </dgm:t>
    </dgm:pt>
    <dgm:pt modelId="{A04E20A9-342B-2A44-9EAD-8A428A905211}" type="parTrans" cxnId="{E3A4E202-2668-6A46-A5D9-8FCF9201EEE4}">
      <dgm:prSet/>
      <dgm:spPr/>
      <dgm:t>
        <a:bodyPr/>
        <a:lstStyle/>
        <a:p>
          <a:endParaRPr lang="en-US"/>
        </a:p>
      </dgm:t>
    </dgm:pt>
    <dgm:pt modelId="{8CE968A4-C183-F641-A8DD-E57880E47782}" type="sibTrans" cxnId="{E3A4E202-2668-6A46-A5D9-8FCF9201EEE4}">
      <dgm:prSet/>
      <dgm:spPr/>
      <dgm:t>
        <a:bodyPr/>
        <a:lstStyle/>
        <a:p>
          <a:endParaRPr lang="en-US"/>
        </a:p>
      </dgm:t>
    </dgm:pt>
    <dgm:pt modelId="{6B617F0F-8769-9C44-A1F3-A8043EDAE6B4}">
      <dgm:prSet phldrT="[Text]" custT="1"/>
      <dgm:spPr/>
      <dgm:t>
        <a:bodyPr/>
        <a:lstStyle/>
        <a:p>
          <a:r>
            <a:rPr lang="en-US" sz="1800"/>
            <a:t>Mẹ</a:t>
          </a:r>
        </a:p>
      </dgm:t>
    </dgm:pt>
    <dgm:pt modelId="{D20FBA30-119A-5C4A-B18E-2DDCB47A5BB3}" type="parTrans" cxnId="{1F5583B3-C8FD-134B-9594-EDD8D59762E2}">
      <dgm:prSet/>
      <dgm:spPr/>
      <dgm:t>
        <a:bodyPr/>
        <a:lstStyle/>
        <a:p>
          <a:endParaRPr lang="en-US"/>
        </a:p>
      </dgm:t>
    </dgm:pt>
    <dgm:pt modelId="{E481F0C6-F837-E44E-B292-1E398D06304E}" type="sibTrans" cxnId="{1F5583B3-C8FD-134B-9594-EDD8D59762E2}">
      <dgm:prSet/>
      <dgm:spPr/>
      <dgm:t>
        <a:bodyPr/>
        <a:lstStyle/>
        <a:p>
          <a:endParaRPr lang="en-US"/>
        </a:p>
      </dgm:t>
    </dgm:pt>
    <dgm:pt modelId="{A56228F6-653B-754B-8F94-59609E21C957}">
      <dgm:prSet phldrT="[Text]" custT="1"/>
      <dgm:spPr/>
      <dgm:t>
        <a:bodyPr/>
        <a:lstStyle/>
        <a:p>
          <a:r>
            <a:rPr lang="en-US" sz="1800"/>
            <a:t>Bé</a:t>
          </a:r>
        </a:p>
      </dgm:t>
    </dgm:pt>
    <dgm:pt modelId="{D86648FD-FE60-E24F-A0BD-76729C4080EE}" type="parTrans" cxnId="{6D5658E4-A744-EA41-BD95-C89DDEF7BE9C}">
      <dgm:prSet/>
      <dgm:spPr/>
      <dgm:t>
        <a:bodyPr/>
        <a:lstStyle/>
        <a:p>
          <a:endParaRPr lang="en-US"/>
        </a:p>
      </dgm:t>
    </dgm:pt>
    <dgm:pt modelId="{F2342D30-2DF5-E84F-9782-1BE50B1B5E62}" type="sibTrans" cxnId="{6D5658E4-A744-EA41-BD95-C89DDEF7BE9C}">
      <dgm:prSet/>
      <dgm:spPr/>
      <dgm:t>
        <a:bodyPr/>
        <a:lstStyle/>
        <a:p>
          <a:endParaRPr lang="en-US"/>
        </a:p>
      </dgm:t>
    </dgm:pt>
    <dgm:pt modelId="{9040BD8E-895F-2B43-AB91-8AAA40218038}">
      <dgm:prSet phldrT="[Text]" custT="1"/>
      <dgm:spPr/>
      <dgm:t>
        <a:bodyPr/>
        <a:lstStyle/>
        <a:p>
          <a:r>
            <a:rPr lang="en-US" sz="1800"/>
            <a:t>Người cao tuổi</a:t>
          </a:r>
        </a:p>
      </dgm:t>
    </dgm:pt>
    <dgm:pt modelId="{E938EE54-62D5-D84C-9261-574CE4A68643}" type="parTrans" cxnId="{17E96B28-0750-7B42-A081-A07E54E420B4}">
      <dgm:prSet/>
      <dgm:spPr/>
      <dgm:t>
        <a:bodyPr/>
        <a:lstStyle/>
        <a:p>
          <a:endParaRPr lang="en-US"/>
        </a:p>
      </dgm:t>
    </dgm:pt>
    <dgm:pt modelId="{40B8FF36-26CE-3A43-8FB9-C8E7FEE1C85D}" type="sibTrans" cxnId="{17E96B28-0750-7B42-A081-A07E54E420B4}">
      <dgm:prSet/>
      <dgm:spPr/>
      <dgm:t>
        <a:bodyPr/>
        <a:lstStyle/>
        <a:p>
          <a:endParaRPr lang="en-US"/>
        </a:p>
      </dgm:t>
    </dgm:pt>
    <dgm:pt modelId="{B2F42AEF-CD7C-EC47-BA56-763324574BDE}">
      <dgm:prSet phldrT="[Text]" custT="1"/>
      <dgm:spPr/>
      <dgm:t>
        <a:bodyPr/>
        <a:lstStyle/>
        <a:p>
          <a:r>
            <a:rPr lang="en-US" sz="1800"/>
            <a:t>Tươi sống</a:t>
          </a:r>
        </a:p>
      </dgm:t>
    </dgm:pt>
    <dgm:pt modelId="{2FB47B7E-282E-DC46-B4C7-8041EB40BE96}" type="parTrans" cxnId="{830785D7-E934-A649-A1A9-11CC8C57452E}">
      <dgm:prSet/>
      <dgm:spPr/>
      <dgm:t>
        <a:bodyPr/>
        <a:lstStyle/>
        <a:p>
          <a:endParaRPr lang="en-US"/>
        </a:p>
      </dgm:t>
    </dgm:pt>
    <dgm:pt modelId="{C09259BE-51A3-D543-955F-EA1608A0B05F}" type="sibTrans" cxnId="{830785D7-E934-A649-A1A9-11CC8C57452E}">
      <dgm:prSet/>
      <dgm:spPr/>
      <dgm:t>
        <a:bodyPr/>
        <a:lstStyle/>
        <a:p>
          <a:endParaRPr lang="en-US"/>
        </a:p>
      </dgm:t>
    </dgm:pt>
    <dgm:pt modelId="{BBBB596D-AC9E-5043-8CB3-182CAA24E9BF}">
      <dgm:prSet phldrT="[Text]" custT="1"/>
      <dgm:spPr/>
      <dgm:t>
        <a:bodyPr/>
        <a:lstStyle/>
        <a:p>
          <a:r>
            <a:rPr lang="en-US" sz="1800"/>
            <a:t>Hoa quả</a:t>
          </a:r>
        </a:p>
      </dgm:t>
    </dgm:pt>
    <dgm:pt modelId="{84F60C9D-8E83-D94A-ACFC-F3640BA8D48B}" type="parTrans" cxnId="{844A6445-7ED2-654C-A17A-2DA2E567FE70}">
      <dgm:prSet/>
      <dgm:spPr/>
      <dgm:t>
        <a:bodyPr/>
        <a:lstStyle/>
        <a:p>
          <a:endParaRPr lang="en-US"/>
        </a:p>
      </dgm:t>
    </dgm:pt>
    <dgm:pt modelId="{E0AF423F-2402-5849-9205-1B7597D00B28}" type="sibTrans" cxnId="{844A6445-7ED2-654C-A17A-2DA2E567FE70}">
      <dgm:prSet/>
      <dgm:spPr/>
      <dgm:t>
        <a:bodyPr/>
        <a:lstStyle/>
        <a:p>
          <a:endParaRPr lang="en-US"/>
        </a:p>
      </dgm:t>
    </dgm:pt>
    <dgm:pt modelId="{3009B674-2263-4248-86D6-E9AC705D2731}">
      <dgm:prSet phldrT="[Text]" custT="1"/>
      <dgm:spPr/>
      <dgm:t>
        <a:bodyPr/>
        <a:lstStyle/>
        <a:p>
          <a:r>
            <a:rPr lang="en-US" sz="1800"/>
            <a:t>Đồ khô</a:t>
          </a:r>
        </a:p>
      </dgm:t>
    </dgm:pt>
    <dgm:pt modelId="{D9ED5E87-A459-604E-AF61-244C63D02D4B}" type="parTrans" cxnId="{66CED2F4-D3A6-1B40-ADA2-99F7B03BABF1}">
      <dgm:prSet/>
      <dgm:spPr/>
      <dgm:t>
        <a:bodyPr/>
        <a:lstStyle/>
        <a:p>
          <a:endParaRPr lang="en-US"/>
        </a:p>
      </dgm:t>
    </dgm:pt>
    <dgm:pt modelId="{1D74C2C7-992A-804D-B5EB-990D787BC466}" type="sibTrans" cxnId="{66CED2F4-D3A6-1B40-ADA2-99F7B03BABF1}">
      <dgm:prSet/>
      <dgm:spPr/>
      <dgm:t>
        <a:bodyPr/>
        <a:lstStyle/>
        <a:p>
          <a:endParaRPr lang="en-US"/>
        </a:p>
      </dgm:t>
    </dgm:pt>
    <dgm:pt modelId="{C80FB2F8-69CD-5B40-B50B-016C2C4F1A0F}">
      <dgm:prSet phldrT="[Text]" custT="1"/>
      <dgm:spPr/>
      <dgm:t>
        <a:bodyPr/>
        <a:lstStyle/>
        <a:p>
          <a:r>
            <a:rPr lang="en-US" sz="1800"/>
            <a:t>Gia vị</a:t>
          </a:r>
        </a:p>
      </dgm:t>
    </dgm:pt>
    <dgm:pt modelId="{433810AE-5947-594A-8F95-3464BE67457E}" type="parTrans" cxnId="{7AB09E36-0CCA-EB46-8216-7FF73B248D34}">
      <dgm:prSet/>
      <dgm:spPr/>
      <dgm:t>
        <a:bodyPr/>
        <a:lstStyle/>
        <a:p>
          <a:endParaRPr lang="en-US"/>
        </a:p>
      </dgm:t>
    </dgm:pt>
    <dgm:pt modelId="{29A36472-EFBD-C84E-AED3-045042F429BB}" type="sibTrans" cxnId="{7AB09E36-0CCA-EB46-8216-7FF73B248D34}">
      <dgm:prSet/>
      <dgm:spPr/>
      <dgm:t>
        <a:bodyPr/>
        <a:lstStyle/>
        <a:p>
          <a:endParaRPr lang="en-US"/>
        </a:p>
      </dgm:t>
    </dgm:pt>
    <dgm:pt modelId="{B90DA2AE-C4DA-C341-8C52-BB490A17BFFA}" type="pres">
      <dgm:prSet presAssocID="{ABE29B68-70DD-CB4B-8EB3-5C1B9331169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BB1034F-1385-F643-8B53-8634FEE117A9}" type="pres">
      <dgm:prSet presAssocID="{AB3E11B1-BD35-0941-A16C-B14793B4E939}" presName="hierRoot1" presStyleCnt="0">
        <dgm:presLayoutVars>
          <dgm:hierBranch val="init"/>
        </dgm:presLayoutVars>
      </dgm:prSet>
      <dgm:spPr/>
    </dgm:pt>
    <dgm:pt modelId="{76C9CEDB-CC83-574A-AA73-8668F8586181}" type="pres">
      <dgm:prSet presAssocID="{AB3E11B1-BD35-0941-A16C-B14793B4E939}" presName="rootComposite1" presStyleCnt="0"/>
      <dgm:spPr/>
    </dgm:pt>
    <dgm:pt modelId="{83DBC05C-115F-D349-9623-DF4A36851B90}" type="pres">
      <dgm:prSet presAssocID="{AB3E11B1-BD35-0941-A16C-B14793B4E939}" presName="rootText1" presStyleLbl="node0" presStyleIdx="0" presStyleCnt="1">
        <dgm:presLayoutVars>
          <dgm:chPref val="3"/>
        </dgm:presLayoutVars>
      </dgm:prSet>
      <dgm:spPr/>
    </dgm:pt>
    <dgm:pt modelId="{03A8B30B-DF83-0B46-96DF-207B6D1F8CF8}" type="pres">
      <dgm:prSet presAssocID="{AB3E11B1-BD35-0941-A16C-B14793B4E939}" presName="rootConnector1" presStyleLbl="node1" presStyleIdx="0" presStyleCnt="0"/>
      <dgm:spPr/>
    </dgm:pt>
    <dgm:pt modelId="{8A1C0EAA-28CD-BC4B-B5FC-AB9DF1633B5D}" type="pres">
      <dgm:prSet presAssocID="{AB3E11B1-BD35-0941-A16C-B14793B4E939}" presName="hierChild2" presStyleCnt="0"/>
      <dgm:spPr/>
    </dgm:pt>
    <dgm:pt modelId="{6989B1CF-DC36-AA48-9CB4-9793F1DD4768}" type="pres">
      <dgm:prSet presAssocID="{BCF32AC4-778A-7A4E-9964-768C57E22599}" presName="Name37" presStyleLbl="parChTrans1D2" presStyleIdx="0" presStyleCnt="4"/>
      <dgm:spPr/>
    </dgm:pt>
    <dgm:pt modelId="{F46D3E51-2B60-4E4D-8129-592E103EC7FA}" type="pres">
      <dgm:prSet presAssocID="{884F53F0-BE73-4D4F-BF02-6DBE5856CA48}" presName="hierRoot2" presStyleCnt="0">
        <dgm:presLayoutVars>
          <dgm:hierBranch val="init"/>
        </dgm:presLayoutVars>
      </dgm:prSet>
      <dgm:spPr/>
    </dgm:pt>
    <dgm:pt modelId="{91DDD91C-C432-C14D-9C99-E5507008ACF9}" type="pres">
      <dgm:prSet presAssocID="{884F53F0-BE73-4D4F-BF02-6DBE5856CA48}" presName="rootComposite" presStyleCnt="0"/>
      <dgm:spPr/>
    </dgm:pt>
    <dgm:pt modelId="{F41926DD-A209-954C-863B-C5661ABAC54E}" type="pres">
      <dgm:prSet presAssocID="{884F53F0-BE73-4D4F-BF02-6DBE5856CA48}" presName="rootText" presStyleLbl="node2" presStyleIdx="0" presStyleCnt="4" custScaleX="173403">
        <dgm:presLayoutVars>
          <dgm:chPref val="3"/>
        </dgm:presLayoutVars>
      </dgm:prSet>
      <dgm:spPr/>
    </dgm:pt>
    <dgm:pt modelId="{182D5132-586B-D447-A10D-77F25655F690}" type="pres">
      <dgm:prSet presAssocID="{884F53F0-BE73-4D4F-BF02-6DBE5856CA48}" presName="rootConnector" presStyleLbl="node2" presStyleIdx="0" presStyleCnt="4"/>
      <dgm:spPr/>
    </dgm:pt>
    <dgm:pt modelId="{6286116F-C0C5-5C40-8620-9C679F9B0268}" type="pres">
      <dgm:prSet presAssocID="{884F53F0-BE73-4D4F-BF02-6DBE5856CA48}" presName="hierChild4" presStyleCnt="0"/>
      <dgm:spPr/>
    </dgm:pt>
    <dgm:pt modelId="{860100DA-1BC5-3E4A-891A-446993387164}" type="pres">
      <dgm:prSet presAssocID="{1DDE070B-98B1-E64F-8CC0-BBEE895F78DD}" presName="Name37" presStyleLbl="parChTrans1D3" presStyleIdx="0" presStyleCnt="15"/>
      <dgm:spPr/>
    </dgm:pt>
    <dgm:pt modelId="{5C433008-A719-4541-BEF1-823047BA18DD}" type="pres">
      <dgm:prSet presAssocID="{753D29A0-E011-A44B-8356-0B03364DCD3F}" presName="hierRoot2" presStyleCnt="0">
        <dgm:presLayoutVars>
          <dgm:hierBranch val="init"/>
        </dgm:presLayoutVars>
      </dgm:prSet>
      <dgm:spPr/>
    </dgm:pt>
    <dgm:pt modelId="{FD9D3925-3E46-9A42-93B4-D509755FA441}" type="pres">
      <dgm:prSet presAssocID="{753D29A0-E011-A44B-8356-0B03364DCD3F}" presName="rootComposite" presStyleCnt="0"/>
      <dgm:spPr/>
    </dgm:pt>
    <dgm:pt modelId="{51A8E060-0A50-7141-AF8F-02323A23762E}" type="pres">
      <dgm:prSet presAssocID="{753D29A0-E011-A44B-8356-0B03364DCD3F}" presName="rootText" presStyleLbl="node3" presStyleIdx="0" presStyleCnt="15" custScaleX="110664">
        <dgm:presLayoutVars>
          <dgm:chPref val="3"/>
        </dgm:presLayoutVars>
      </dgm:prSet>
      <dgm:spPr/>
    </dgm:pt>
    <dgm:pt modelId="{AF56A9EB-6BC1-ED47-B49A-A7354D9373B3}" type="pres">
      <dgm:prSet presAssocID="{753D29A0-E011-A44B-8356-0B03364DCD3F}" presName="rootConnector" presStyleLbl="node3" presStyleIdx="0" presStyleCnt="15"/>
      <dgm:spPr/>
    </dgm:pt>
    <dgm:pt modelId="{9A7AED53-B089-3B40-978C-402AAFABA097}" type="pres">
      <dgm:prSet presAssocID="{753D29A0-E011-A44B-8356-0B03364DCD3F}" presName="hierChild4" presStyleCnt="0"/>
      <dgm:spPr/>
    </dgm:pt>
    <dgm:pt modelId="{5279DDCA-FC38-0549-8E5C-607D65838BEE}" type="pres">
      <dgm:prSet presAssocID="{753D29A0-E011-A44B-8356-0B03364DCD3F}" presName="hierChild5" presStyleCnt="0"/>
      <dgm:spPr/>
    </dgm:pt>
    <dgm:pt modelId="{671696A6-68D5-D045-A052-429F81CA59A9}" type="pres">
      <dgm:prSet presAssocID="{E286ED71-9F53-A042-89C9-0592F84D701C}" presName="Name37" presStyleLbl="parChTrans1D3" presStyleIdx="1" presStyleCnt="15"/>
      <dgm:spPr/>
    </dgm:pt>
    <dgm:pt modelId="{81A270E7-F7C3-D14C-B477-CFB1B5C6AF1D}" type="pres">
      <dgm:prSet presAssocID="{5DC2E476-7D84-2841-9F2C-0CCC27198CC6}" presName="hierRoot2" presStyleCnt="0">
        <dgm:presLayoutVars>
          <dgm:hierBranch val="init"/>
        </dgm:presLayoutVars>
      </dgm:prSet>
      <dgm:spPr/>
    </dgm:pt>
    <dgm:pt modelId="{A2B963FC-82B9-8543-B352-016A444ADF8F}" type="pres">
      <dgm:prSet presAssocID="{5DC2E476-7D84-2841-9F2C-0CCC27198CC6}" presName="rootComposite" presStyleCnt="0"/>
      <dgm:spPr/>
    </dgm:pt>
    <dgm:pt modelId="{CA3AAB34-D659-CC46-856D-2974295A7C7F}" type="pres">
      <dgm:prSet presAssocID="{5DC2E476-7D84-2841-9F2C-0CCC27198CC6}" presName="rootText" presStyleLbl="node3" presStyleIdx="1" presStyleCnt="15" custScaleX="153320">
        <dgm:presLayoutVars>
          <dgm:chPref val="3"/>
        </dgm:presLayoutVars>
      </dgm:prSet>
      <dgm:spPr/>
    </dgm:pt>
    <dgm:pt modelId="{CEB6C8D9-0931-184C-B936-3ACF42DEEC69}" type="pres">
      <dgm:prSet presAssocID="{5DC2E476-7D84-2841-9F2C-0CCC27198CC6}" presName="rootConnector" presStyleLbl="node3" presStyleIdx="1" presStyleCnt="15"/>
      <dgm:spPr/>
    </dgm:pt>
    <dgm:pt modelId="{FA502181-C295-E540-91D3-AAEECA72D374}" type="pres">
      <dgm:prSet presAssocID="{5DC2E476-7D84-2841-9F2C-0CCC27198CC6}" presName="hierChild4" presStyleCnt="0"/>
      <dgm:spPr/>
    </dgm:pt>
    <dgm:pt modelId="{6F80EDA6-497F-E44F-93A5-4BF253407538}" type="pres">
      <dgm:prSet presAssocID="{5DC2E476-7D84-2841-9F2C-0CCC27198CC6}" presName="hierChild5" presStyleCnt="0"/>
      <dgm:spPr/>
    </dgm:pt>
    <dgm:pt modelId="{D25498D6-2872-514F-8052-B5ACE1B01CC6}" type="pres">
      <dgm:prSet presAssocID="{440EE920-B028-644D-85ED-0266D05F679C}" presName="Name37" presStyleLbl="parChTrans1D3" presStyleIdx="2" presStyleCnt="15"/>
      <dgm:spPr/>
    </dgm:pt>
    <dgm:pt modelId="{C5D8844F-C93F-7849-8BA6-87E73569D50D}" type="pres">
      <dgm:prSet presAssocID="{AD27DB7A-AC46-7A41-B85F-15820065FA37}" presName="hierRoot2" presStyleCnt="0">
        <dgm:presLayoutVars>
          <dgm:hierBranch val="init"/>
        </dgm:presLayoutVars>
      </dgm:prSet>
      <dgm:spPr/>
    </dgm:pt>
    <dgm:pt modelId="{464EB60F-AEDC-ED43-B4FD-23589D364B0E}" type="pres">
      <dgm:prSet presAssocID="{AD27DB7A-AC46-7A41-B85F-15820065FA37}" presName="rootComposite" presStyleCnt="0"/>
      <dgm:spPr/>
    </dgm:pt>
    <dgm:pt modelId="{E4F21051-E7F0-C242-8393-13A6B5DCB860}" type="pres">
      <dgm:prSet presAssocID="{AD27DB7A-AC46-7A41-B85F-15820065FA37}" presName="rootText" presStyleLbl="node3" presStyleIdx="2" presStyleCnt="15" custScaleX="182147">
        <dgm:presLayoutVars>
          <dgm:chPref val="3"/>
        </dgm:presLayoutVars>
      </dgm:prSet>
      <dgm:spPr/>
    </dgm:pt>
    <dgm:pt modelId="{154A06FF-850C-0B43-B254-1E3940292D1B}" type="pres">
      <dgm:prSet presAssocID="{AD27DB7A-AC46-7A41-B85F-15820065FA37}" presName="rootConnector" presStyleLbl="node3" presStyleIdx="2" presStyleCnt="15"/>
      <dgm:spPr/>
    </dgm:pt>
    <dgm:pt modelId="{25DDD166-147F-4349-A7E1-A150311B0F29}" type="pres">
      <dgm:prSet presAssocID="{AD27DB7A-AC46-7A41-B85F-15820065FA37}" presName="hierChild4" presStyleCnt="0"/>
      <dgm:spPr/>
    </dgm:pt>
    <dgm:pt modelId="{381219B0-A709-7446-AE4A-08D3AD04A536}" type="pres">
      <dgm:prSet presAssocID="{AD27DB7A-AC46-7A41-B85F-15820065FA37}" presName="hierChild5" presStyleCnt="0"/>
      <dgm:spPr/>
    </dgm:pt>
    <dgm:pt modelId="{0E26436F-3199-F54F-98AB-1704C06A4FB3}" type="pres">
      <dgm:prSet presAssocID="{884F53F0-BE73-4D4F-BF02-6DBE5856CA48}" presName="hierChild5" presStyleCnt="0"/>
      <dgm:spPr/>
    </dgm:pt>
    <dgm:pt modelId="{939347DA-9617-6D46-BE9B-16FECF7467A3}" type="pres">
      <dgm:prSet presAssocID="{2EBD3294-FF91-D74F-A1F7-ECEC8FD5EB3E}" presName="Name37" presStyleLbl="parChTrans1D2" presStyleIdx="1" presStyleCnt="4"/>
      <dgm:spPr/>
    </dgm:pt>
    <dgm:pt modelId="{F4235AA5-5038-784C-9D42-6412F53A3B5D}" type="pres">
      <dgm:prSet presAssocID="{233C7B09-A39F-CD4E-833A-AAA3907A5F48}" presName="hierRoot2" presStyleCnt="0">
        <dgm:presLayoutVars>
          <dgm:hierBranch val="init"/>
        </dgm:presLayoutVars>
      </dgm:prSet>
      <dgm:spPr/>
    </dgm:pt>
    <dgm:pt modelId="{E85B33E5-8795-E844-946B-507255B91C3A}" type="pres">
      <dgm:prSet presAssocID="{233C7B09-A39F-CD4E-833A-AAA3907A5F48}" presName="rootComposite" presStyleCnt="0"/>
      <dgm:spPr/>
    </dgm:pt>
    <dgm:pt modelId="{2F0EAE00-6CB2-754B-98D2-29BCD7B66FB6}" type="pres">
      <dgm:prSet presAssocID="{233C7B09-A39F-CD4E-833A-AAA3907A5F48}" presName="rootText" presStyleLbl="node2" presStyleIdx="1" presStyleCnt="4" custScaleX="143290">
        <dgm:presLayoutVars>
          <dgm:chPref val="3"/>
        </dgm:presLayoutVars>
      </dgm:prSet>
      <dgm:spPr/>
    </dgm:pt>
    <dgm:pt modelId="{20AD0C3D-D00C-7A42-A8B9-96303FF03A7C}" type="pres">
      <dgm:prSet presAssocID="{233C7B09-A39F-CD4E-833A-AAA3907A5F48}" presName="rootConnector" presStyleLbl="node2" presStyleIdx="1" presStyleCnt="4"/>
      <dgm:spPr/>
    </dgm:pt>
    <dgm:pt modelId="{5D06DCF4-A0BD-004F-B989-ED48B4139EA2}" type="pres">
      <dgm:prSet presAssocID="{233C7B09-A39F-CD4E-833A-AAA3907A5F48}" presName="hierChild4" presStyleCnt="0"/>
      <dgm:spPr/>
    </dgm:pt>
    <dgm:pt modelId="{EFFBC2EA-55E3-3D45-AD54-A78333B128CB}" type="pres">
      <dgm:prSet presAssocID="{2C6A0EBB-6614-BC4A-AA38-B88F72C304BD}" presName="Name37" presStyleLbl="parChTrans1D3" presStyleIdx="3" presStyleCnt="15"/>
      <dgm:spPr/>
    </dgm:pt>
    <dgm:pt modelId="{5BC72822-2CC8-194F-9A97-4B77AA4B7E04}" type="pres">
      <dgm:prSet presAssocID="{C9866CB0-D15B-134D-B257-F43937C1C890}" presName="hierRoot2" presStyleCnt="0">
        <dgm:presLayoutVars>
          <dgm:hierBranch val="init"/>
        </dgm:presLayoutVars>
      </dgm:prSet>
      <dgm:spPr/>
    </dgm:pt>
    <dgm:pt modelId="{E582CE06-0121-9F40-8A54-34ED2041B255}" type="pres">
      <dgm:prSet presAssocID="{C9866CB0-D15B-134D-B257-F43937C1C890}" presName="rootComposite" presStyleCnt="0"/>
      <dgm:spPr/>
    </dgm:pt>
    <dgm:pt modelId="{78B83920-04D3-4D4A-A30D-8258A20CB917}" type="pres">
      <dgm:prSet presAssocID="{C9866CB0-D15B-134D-B257-F43937C1C890}" presName="rootText" presStyleLbl="node3" presStyleIdx="3" presStyleCnt="15" custScaleX="140415">
        <dgm:presLayoutVars>
          <dgm:chPref val="3"/>
        </dgm:presLayoutVars>
      </dgm:prSet>
      <dgm:spPr/>
    </dgm:pt>
    <dgm:pt modelId="{E513EF67-2916-5649-9794-D89F698C56DF}" type="pres">
      <dgm:prSet presAssocID="{C9866CB0-D15B-134D-B257-F43937C1C890}" presName="rootConnector" presStyleLbl="node3" presStyleIdx="3" presStyleCnt="15"/>
      <dgm:spPr/>
    </dgm:pt>
    <dgm:pt modelId="{C7D81A9A-F93C-C649-A491-267D0B33027D}" type="pres">
      <dgm:prSet presAssocID="{C9866CB0-D15B-134D-B257-F43937C1C890}" presName="hierChild4" presStyleCnt="0"/>
      <dgm:spPr/>
    </dgm:pt>
    <dgm:pt modelId="{8B558787-B52D-9441-AB6C-2115EF746AA8}" type="pres">
      <dgm:prSet presAssocID="{C9866CB0-D15B-134D-B257-F43937C1C890}" presName="hierChild5" presStyleCnt="0"/>
      <dgm:spPr/>
    </dgm:pt>
    <dgm:pt modelId="{61B0DE2A-EB7E-0B48-94D2-0582DF55E673}" type="pres">
      <dgm:prSet presAssocID="{862D1980-C113-9D4C-859F-5349AA4C3575}" presName="Name37" presStyleLbl="parChTrans1D3" presStyleIdx="4" presStyleCnt="15"/>
      <dgm:spPr/>
    </dgm:pt>
    <dgm:pt modelId="{3B995137-3B54-214D-B65F-74532B5D011F}" type="pres">
      <dgm:prSet presAssocID="{01A60F16-4377-BD4D-A48F-16CCD40F76F8}" presName="hierRoot2" presStyleCnt="0">
        <dgm:presLayoutVars>
          <dgm:hierBranch val="init"/>
        </dgm:presLayoutVars>
      </dgm:prSet>
      <dgm:spPr/>
    </dgm:pt>
    <dgm:pt modelId="{00358220-D5E5-1643-84C8-93BAC9D2A8DC}" type="pres">
      <dgm:prSet presAssocID="{01A60F16-4377-BD4D-A48F-16CCD40F76F8}" presName="rootComposite" presStyleCnt="0"/>
      <dgm:spPr/>
    </dgm:pt>
    <dgm:pt modelId="{14B8F502-57AF-0445-95E1-192AB94A2D9A}" type="pres">
      <dgm:prSet presAssocID="{01A60F16-4377-BD4D-A48F-16CCD40F76F8}" presName="rootText" presStyleLbl="node3" presStyleIdx="4" presStyleCnt="15" custScaleX="125593">
        <dgm:presLayoutVars>
          <dgm:chPref val="3"/>
        </dgm:presLayoutVars>
      </dgm:prSet>
      <dgm:spPr/>
    </dgm:pt>
    <dgm:pt modelId="{2921A3D4-BDFC-1740-A666-458C234FD93F}" type="pres">
      <dgm:prSet presAssocID="{01A60F16-4377-BD4D-A48F-16CCD40F76F8}" presName="rootConnector" presStyleLbl="node3" presStyleIdx="4" presStyleCnt="15"/>
      <dgm:spPr/>
    </dgm:pt>
    <dgm:pt modelId="{D5382CA2-E63B-1E49-A14F-6A8B7D045459}" type="pres">
      <dgm:prSet presAssocID="{01A60F16-4377-BD4D-A48F-16CCD40F76F8}" presName="hierChild4" presStyleCnt="0"/>
      <dgm:spPr/>
    </dgm:pt>
    <dgm:pt modelId="{544EC74D-34B5-5E46-89CB-B62241B81E3F}" type="pres">
      <dgm:prSet presAssocID="{01A60F16-4377-BD4D-A48F-16CCD40F76F8}" presName="hierChild5" presStyleCnt="0"/>
      <dgm:spPr/>
    </dgm:pt>
    <dgm:pt modelId="{69F83D35-D193-994B-B716-CE7DF65BEDBA}" type="pres">
      <dgm:prSet presAssocID="{84E60582-82E1-6E4E-AD8A-E22A3122FA5C}" presName="Name37" presStyleLbl="parChTrans1D3" presStyleIdx="5" presStyleCnt="15"/>
      <dgm:spPr/>
    </dgm:pt>
    <dgm:pt modelId="{349CE263-7980-FE45-92B8-5FA49D66BF2A}" type="pres">
      <dgm:prSet presAssocID="{3FFDBB33-CD78-154E-B1A5-6514ECE8E3DB}" presName="hierRoot2" presStyleCnt="0">
        <dgm:presLayoutVars>
          <dgm:hierBranch val="init"/>
        </dgm:presLayoutVars>
      </dgm:prSet>
      <dgm:spPr/>
    </dgm:pt>
    <dgm:pt modelId="{9FC9A5B4-4999-5147-A4F9-F0FEC6385C65}" type="pres">
      <dgm:prSet presAssocID="{3FFDBB33-CD78-154E-B1A5-6514ECE8E3DB}" presName="rootComposite" presStyleCnt="0"/>
      <dgm:spPr/>
    </dgm:pt>
    <dgm:pt modelId="{F2E1C449-22F5-F346-B8E0-A9DA61C0C40A}" type="pres">
      <dgm:prSet presAssocID="{3FFDBB33-CD78-154E-B1A5-6514ECE8E3DB}" presName="rootText" presStyleLbl="node3" presStyleIdx="5" presStyleCnt="15" custScaleX="176781">
        <dgm:presLayoutVars>
          <dgm:chPref val="3"/>
        </dgm:presLayoutVars>
      </dgm:prSet>
      <dgm:spPr/>
    </dgm:pt>
    <dgm:pt modelId="{71580E6E-079D-3949-8692-D07F771971ED}" type="pres">
      <dgm:prSet presAssocID="{3FFDBB33-CD78-154E-B1A5-6514ECE8E3DB}" presName="rootConnector" presStyleLbl="node3" presStyleIdx="5" presStyleCnt="15"/>
      <dgm:spPr/>
    </dgm:pt>
    <dgm:pt modelId="{8DE45B71-933E-9D41-8E40-92A4B1D43908}" type="pres">
      <dgm:prSet presAssocID="{3FFDBB33-CD78-154E-B1A5-6514ECE8E3DB}" presName="hierChild4" presStyleCnt="0"/>
      <dgm:spPr/>
    </dgm:pt>
    <dgm:pt modelId="{6B8C0A2C-4B6D-9F4A-ADAD-F772994F3099}" type="pres">
      <dgm:prSet presAssocID="{3FFDBB33-CD78-154E-B1A5-6514ECE8E3DB}" presName="hierChild5" presStyleCnt="0"/>
      <dgm:spPr/>
    </dgm:pt>
    <dgm:pt modelId="{0D33831D-FB37-FC45-B3CB-C7CDC33AD13B}" type="pres">
      <dgm:prSet presAssocID="{233C7B09-A39F-CD4E-833A-AAA3907A5F48}" presName="hierChild5" presStyleCnt="0"/>
      <dgm:spPr/>
    </dgm:pt>
    <dgm:pt modelId="{CE9DE7A2-2D3E-1B4D-9361-3F890C6ABF8A}" type="pres">
      <dgm:prSet presAssocID="{DB2683A2-FF06-714C-AB09-E0F70349DD58}" presName="Name37" presStyleLbl="parChTrans1D2" presStyleIdx="2" presStyleCnt="4"/>
      <dgm:spPr/>
    </dgm:pt>
    <dgm:pt modelId="{DB17B501-A6CD-4947-B0A1-FD1B90085403}" type="pres">
      <dgm:prSet presAssocID="{4E7C8E58-4A7A-B740-B474-A8A5A23A7BBA}" presName="hierRoot2" presStyleCnt="0">
        <dgm:presLayoutVars>
          <dgm:hierBranch val="init"/>
        </dgm:presLayoutVars>
      </dgm:prSet>
      <dgm:spPr/>
    </dgm:pt>
    <dgm:pt modelId="{D3586C64-63BC-7A41-9B07-D630AE6F5CDE}" type="pres">
      <dgm:prSet presAssocID="{4E7C8E58-4A7A-B740-B474-A8A5A23A7BBA}" presName="rootComposite" presStyleCnt="0"/>
      <dgm:spPr/>
    </dgm:pt>
    <dgm:pt modelId="{00E6F6EA-948E-9642-908D-6BE623DC65AB}" type="pres">
      <dgm:prSet presAssocID="{4E7C8E58-4A7A-B740-B474-A8A5A23A7BBA}" presName="rootText" presStyleLbl="node2" presStyleIdx="2" presStyleCnt="4" custScaleX="170509">
        <dgm:presLayoutVars>
          <dgm:chPref val="3"/>
        </dgm:presLayoutVars>
      </dgm:prSet>
      <dgm:spPr/>
    </dgm:pt>
    <dgm:pt modelId="{84F205DF-3893-5346-A721-6218C7D4EED0}" type="pres">
      <dgm:prSet presAssocID="{4E7C8E58-4A7A-B740-B474-A8A5A23A7BBA}" presName="rootConnector" presStyleLbl="node2" presStyleIdx="2" presStyleCnt="4"/>
      <dgm:spPr/>
    </dgm:pt>
    <dgm:pt modelId="{E1384D8B-87E1-4E4B-AAD0-A03DBEC36B82}" type="pres">
      <dgm:prSet presAssocID="{4E7C8E58-4A7A-B740-B474-A8A5A23A7BBA}" presName="hierChild4" presStyleCnt="0"/>
      <dgm:spPr/>
    </dgm:pt>
    <dgm:pt modelId="{40F6FB52-36DD-2B48-9D87-F4F5A31374C6}" type="pres">
      <dgm:prSet presAssocID="{B4DA5DCC-3ECF-D644-8A68-3C07A7B32DDF}" presName="Name37" presStyleLbl="parChTrans1D3" presStyleIdx="6" presStyleCnt="15"/>
      <dgm:spPr/>
    </dgm:pt>
    <dgm:pt modelId="{C988112B-CF60-4846-AF53-0AA541032B96}" type="pres">
      <dgm:prSet presAssocID="{871D4785-5250-0646-82EC-099F9C630FD4}" presName="hierRoot2" presStyleCnt="0">
        <dgm:presLayoutVars>
          <dgm:hierBranch val="init"/>
        </dgm:presLayoutVars>
      </dgm:prSet>
      <dgm:spPr/>
    </dgm:pt>
    <dgm:pt modelId="{099B3F17-C1EB-CE49-BE9C-1D2F27848B2C}" type="pres">
      <dgm:prSet presAssocID="{871D4785-5250-0646-82EC-099F9C630FD4}" presName="rootComposite" presStyleCnt="0"/>
      <dgm:spPr/>
    </dgm:pt>
    <dgm:pt modelId="{DB9E381E-6189-244F-BD80-DC2C7334F5AA}" type="pres">
      <dgm:prSet presAssocID="{871D4785-5250-0646-82EC-099F9C630FD4}" presName="rootText" presStyleLbl="node3" presStyleIdx="6" presStyleCnt="15">
        <dgm:presLayoutVars>
          <dgm:chPref val="3"/>
        </dgm:presLayoutVars>
      </dgm:prSet>
      <dgm:spPr/>
    </dgm:pt>
    <dgm:pt modelId="{973D7B4B-5CA8-3844-882A-03D328A12C85}" type="pres">
      <dgm:prSet presAssocID="{871D4785-5250-0646-82EC-099F9C630FD4}" presName="rootConnector" presStyleLbl="node3" presStyleIdx="6" presStyleCnt="15"/>
      <dgm:spPr/>
    </dgm:pt>
    <dgm:pt modelId="{0C730E3C-EC96-0743-969A-A557C9A85E3A}" type="pres">
      <dgm:prSet presAssocID="{871D4785-5250-0646-82EC-099F9C630FD4}" presName="hierChild4" presStyleCnt="0"/>
      <dgm:spPr/>
    </dgm:pt>
    <dgm:pt modelId="{A6A5C2C0-B3A1-B94A-B135-700D715DEC0F}" type="pres">
      <dgm:prSet presAssocID="{871D4785-5250-0646-82EC-099F9C630FD4}" presName="hierChild5" presStyleCnt="0"/>
      <dgm:spPr/>
    </dgm:pt>
    <dgm:pt modelId="{EA37665D-CDE2-2348-99A2-7C5F0D0322C8}" type="pres">
      <dgm:prSet presAssocID="{A04E20A9-342B-2A44-9EAD-8A428A905211}" presName="Name37" presStyleLbl="parChTrans1D3" presStyleIdx="7" presStyleCnt="15"/>
      <dgm:spPr/>
    </dgm:pt>
    <dgm:pt modelId="{23386A8D-44C8-5944-A991-F17B7629B7EB}" type="pres">
      <dgm:prSet presAssocID="{D4539605-8B15-A649-921E-F926916747BE}" presName="hierRoot2" presStyleCnt="0">
        <dgm:presLayoutVars>
          <dgm:hierBranch val="init"/>
        </dgm:presLayoutVars>
      </dgm:prSet>
      <dgm:spPr/>
    </dgm:pt>
    <dgm:pt modelId="{9AE47E21-39F9-FE40-BAD7-4D78B8345070}" type="pres">
      <dgm:prSet presAssocID="{D4539605-8B15-A649-921E-F926916747BE}" presName="rootComposite" presStyleCnt="0"/>
      <dgm:spPr/>
    </dgm:pt>
    <dgm:pt modelId="{3BE11D15-C3C4-234D-BDAD-BB68C24DCF8F}" type="pres">
      <dgm:prSet presAssocID="{D4539605-8B15-A649-921E-F926916747BE}" presName="rootText" presStyleLbl="node3" presStyleIdx="7" presStyleCnt="15">
        <dgm:presLayoutVars>
          <dgm:chPref val="3"/>
        </dgm:presLayoutVars>
      </dgm:prSet>
      <dgm:spPr/>
    </dgm:pt>
    <dgm:pt modelId="{130C9A07-6A75-2D48-81DF-33D67B9D0E9D}" type="pres">
      <dgm:prSet presAssocID="{D4539605-8B15-A649-921E-F926916747BE}" presName="rootConnector" presStyleLbl="node3" presStyleIdx="7" presStyleCnt="15"/>
      <dgm:spPr/>
    </dgm:pt>
    <dgm:pt modelId="{2B54F07D-1FB0-4241-B78B-E932F723A2DF}" type="pres">
      <dgm:prSet presAssocID="{D4539605-8B15-A649-921E-F926916747BE}" presName="hierChild4" presStyleCnt="0"/>
      <dgm:spPr/>
    </dgm:pt>
    <dgm:pt modelId="{6387BE7B-E7D5-4847-9982-F8B1B4DBCEBF}" type="pres">
      <dgm:prSet presAssocID="{D4539605-8B15-A649-921E-F926916747BE}" presName="hierChild5" presStyleCnt="0"/>
      <dgm:spPr/>
    </dgm:pt>
    <dgm:pt modelId="{D1AC17F3-F8BC-2241-AD29-1847843B7CC4}" type="pres">
      <dgm:prSet presAssocID="{D20FBA30-119A-5C4A-B18E-2DDCB47A5BB3}" presName="Name37" presStyleLbl="parChTrans1D3" presStyleIdx="8" presStyleCnt="15"/>
      <dgm:spPr/>
    </dgm:pt>
    <dgm:pt modelId="{53884B74-054E-3245-92BF-80FECA63728C}" type="pres">
      <dgm:prSet presAssocID="{6B617F0F-8769-9C44-A1F3-A8043EDAE6B4}" presName="hierRoot2" presStyleCnt="0">
        <dgm:presLayoutVars>
          <dgm:hierBranch val="init"/>
        </dgm:presLayoutVars>
      </dgm:prSet>
      <dgm:spPr/>
    </dgm:pt>
    <dgm:pt modelId="{06B37D8E-F21D-4149-8D98-D0C4A6BB4E2B}" type="pres">
      <dgm:prSet presAssocID="{6B617F0F-8769-9C44-A1F3-A8043EDAE6B4}" presName="rootComposite" presStyleCnt="0"/>
      <dgm:spPr/>
    </dgm:pt>
    <dgm:pt modelId="{401CB4D5-8AC7-CC40-9E92-20D58DDB8BF0}" type="pres">
      <dgm:prSet presAssocID="{6B617F0F-8769-9C44-A1F3-A8043EDAE6B4}" presName="rootText" presStyleLbl="node3" presStyleIdx="8" presStyleCnt="15">
        <dgm:presLayoutVars>
          <dgm:chPref val="3"/>
        </dgm:presLayoutVars>
      </dgm:prSet>
      <dgm:spPr/>
    </dgm:pt>
    <dgm:pt modelId="{65B213B2-F943-4843-8E09-A4058FCEBD8A}" type="pres">
      <dgm:prSet presAssocID="{6B617F0F-8769-9C44-A1F3-A8043EDAE6B4}" presName="rootConnector" presStyleLbl="node3" presStyleIdx="8" presStyleCnt="15"/>
      <dgm:spPr/>
    </dgm:pt>
    <dgm:pt modelId="{1F9B84EF-48C5-2C46-992C-B5A29671498B}" type="pres">
      <dgm:prSet presAssocID="{6B617F0F-8769-9C44-A1F3-A8043EDAE6B4}" presName="hierChild4" presStyleCnt="0"/>
      <dgm:spPr/>
    </dgm:pt>
    <dgm:pt modelId="{3A581104-ABB2-2F4B-A5E2-F1B2D1DE3E97}" type="pres">
      <dgm:prSet presAssocID="{6B617F0F-8769-9C44-A1F3-A8043EDAE6B4}" presName="hierChild5" presStyleCnt="0"/>
      <dgm:spPr/>
    </dgm:pt>
    <dgm:pt modelId="{A5463273-B80D-6043-9792-2B68611558E2}" type="pres">
      <dgm:prSet presAssocID="{D86648FD-FE60-E24F-A0BD-76729C4080EE}" presName="Name37" presStyleLbl="parChTrans1D3" presStyleIdx="9" presStyleCnt="15"/>
      <dgm:spPr/>
    </dgm:pt>
    <dgm:pt modelId="{302F48DD-2C17-4041-B9D3-0AECE3B30759}" type="pres">
      <dgm:prSet presAssocID="{A56228F6-653B-754B-8F94-59609E21C957}" presName="hierRoot2" presStyleCnt="0">
        <dgm:presLayoutVars>
          <dgm:hierBranch val="init"/>
        </dgm:presLayoutVars>
      </dgm:prSet>
      <dgm:spPr/>
    </dgm:pt>
    <dgm:pt modelId="{851EB95E-792B-374B-8769-9F86D117490A}" type="pres">
      <dgm:prSet presAssocID="{A56228F6-653B-754B-8F94-59609E21C957}" presName="rootComposite" presStyleCnt="0"/>
      <dgm:spPr/>
    </dgm:pt>
    <dgm:pt modelId="{3BF37C9A-8D47-5A47-ABCB-0F36E68DFCAD}" type="pres">
      <dgm:prSet presAssocID="{A56228F6-653B-754B-8F94-59609E21C957}" presName="rootText" presStyleLbl="node3" presStyleIdx="9" presStyleCnt="15">
        <dgm:presLayoutVars>
          <dgm:chPref val="3"/>
        </dgm:presLayoutVars>
      </dgm:prSet>
      <dgm:spPr/>
    </dgm:pt>
    <dgm:pt modelId="{A277F945-CC67-FE44-A268-1C9821BBB256}" type="pres">
      <dgm:prSet presAssocID="{A56228F6-653B-754B-8F94-59609E21C957}" presName="rootConnector" presStyleLbl="node3" presStyleIdx="9" presStyleCnt="15"/>
      <dgm:spPr/>
    </dgm:pt>
    <dgm:pt modelId="{754A8BBB-6EC4-684D-AF15-B350C24A83B2}" type="pres">
      <dgm:prSet presAssocID="{A56228F6-653B-754B-8F94-59609E21C957}" presName="hierChild4" presStyleCnt="0"/>
      <dgm:spPr/>
    </dgm:pt>
    <dgm:pt modelId="{D4D16664-3D45-A34B-A4CF-D75F60357748}" type="pres">
      <dgm:prSet presAssocID="{A56228F6-653B-754B-8F94-59609E21C957}" presName="hierChild5" presStyleCnt="0"/>
      <dgm:spPr/>
    </dgm:pt>
    <dgm:pt modelId="{794F1B21-D964-974A-BF27-2DB9B432CDB8}" type="pres">
      <dgm:prSet presAssocID="{E938EE54-62D5-D84C-9261-574CE4A68643}" presName="Name37" presStyleLbl="parChTrans1D3" presStyleIdx="10" presStyleCnt="15"/>
      <dgm:spPr/>
    </dgm:pt>
    <dgm:pt modelId="{70967257-96A0-1747-BE11-DC104E079ED4}" type="pres">
      <dgm:prSet presAssocID="{9040BD8E-895F-2B43-AB91-8AAA40218038}" presName="hierRoot2" presStyleCnt="0">
        <dgm:presLayoutVars>
          <dgm:hierBranch val="init"/>
        </dgm:presLayoutVars>
      </dgm:prSet>
      <dgm:spPr/>
    </dgm:pt>
    <dgm:pt modelId="{704FE158-88C1-8547-8D4C-D57637D9EDD7}" type="pres">
      <dgm:prSet presAssocID="{9040BD8E-895F-2B43-AB91-8AAA40218038}" presName="rootComposite" presStyleCnt="0"/>
      <dgm:spPr/>
    </dgm:pt>
    <dgm:pt modelId="{7A8AE00E-DA31-CC4F-81E7-8D3CE3156DF1}" type="pres">
      <dgm:prSet presAssocID="{9040BD8E-895F-2B43-AB91-8AAA40218038}" presName="rootText" presStyleLbl="node3" presStyleIdx="10" presStyleCnt="15" custScaleX="253562">
        <dgm:presLayoutVars>
          <dgm:chPref val="3"/>
        </dgm:presLayoutVars>
      </dgm:prSet>
      <dgm:spPr/>
    </dgm:pt>
    <dgm:pt modelId="{DB216F3B-EB0F-2B4B-BA5B-9C34FD76FC29}" type="pres">
      <dgm:prSet presAssocID="{9040BD8E-895F-2B43-AB91-8AAA40218038}" presName="rootConnector" presStyleLbl="node3" presStyleIdx="10" presStyleCnt="15"/>
      <dgm:spPr/>
    </dgm:pt>
    <dgm:pt modelId="{A7DBA6AE-F8A4-A141-BEF8-6FFF0356F709}" type="pres">
      <dgm:prSet presAssocID="{9040BD8E-895F-2B43-AB91-8AAA40218038}" presName="hierChild4" presStyleCnt="0"/>
      <dgm:spPr/>
    </dgm:pt>
    <dgm:pt modelId="{A68DC983-D5B8-0443-A3CE-4811891A8EA4}" type="pres">
      <dgm:prSet presAssocID="{9040BD8E-895F-2B43-AB91-8AAA40218038}" presName="hierChild5" presStyleCnt="0"/>
      <dgm:spPr/>
    </dgm:pt>
    <dgm:pt modelId="{796F3D21-25B7-F549-BD68-A4F0FCC5AE31}" type="pres">
      <dgm:prSet presAssocID="{4E7C8E58-4A7A-B740-B474-A8A5A23A7BBA}" presName="hierChild5" presStyleCnt="0"/>
      <dgm:spPr/>
    </dgm:pt>
    <dgm:pt modelId="{4FCD01CE-AEEE-1B48-9E0B-9A518493BF26}" type="pres">
      <dgm:prSet presAssocID="{CBBD3DF7-153F-BB4F-BF5C-1F9FEA06DA76}" presName="Name37" presStyleLbl="parChTrans1D2" presStyleIdx="3" presStyleCnt="4"/>
      <dgm:spPr/>
    </dgm:pt>
    <dgm:pt modelId="{544B00F8-A379-774B-8EB2-72898CB9C973}" type="pres">
      <dgm:prSet presAssocID="{AA8C8CDE-D6CC-CC49-B142-A1CD91CFC3C2}" presName="hierRoot2" presStyleCnt="0">
        <dgm:presLayoutVars>
          <dgm:hierBranch val="init"/>
        </dgm:presLayoutVars>
      </dgm:prSet>
      <dgm:spPr/>
    </dgm:pt>
    <dgm:pt modelId="{1B27CED2-A208-7842-A3C5-896CBD5C03C4}" type="pres">
      <dgm:prSet presAssocID="{AA8C8CDE-D6CC-CC49-B142-A1CD91CFC3C2}" presName="rootComposite" presStyleCnt="0"/>
      <dgm:spPr/>
    </dgm:pt>
    <dgm:pt modelId="{269D6314-D6DB-4C42-8A62-7DAD52BE1678}" type="pres">
      <dgm:prSet presAssocID="{AA8C8CDE-D6CC-CC49-B142-A1CD91CFC3C2}" presName="rootText" presStyleLbl="node2" presStyleIdx="3" presStyleCnt="4" custScaleX="169494">
        <dgm:presLayoutVars>
          <dgm:chPref val="3"/>
        </dgm:presLayoutVars>
      </dgm:prSet>
      <dgm:spPr/>
    </dgm:pt>
    <dgm:pt modelId="{FAC3292E-3456-834B-877B-5A6E869782A6}" type="pres">
      <dgm:prSet presAssocID="{AA8C8CDE-D6CC-CC49-B142-A1CD91CFC3C2}" presName="rootConnector" presStyleLbl="node2" presStyleIdx="3" presStyleCnt="4"/>
      <dgm:spPr/>
    </dgm:pt>
    <dgm:pt modelId="{0A706003-AE6D-A440-A617-BE0D03628B42}" type="pres">
      <dgm:prSet presAssocID="{AA8C8CDE-D6CC-CC49-B142-A1CD91CFC3C2}" presName="hierChild4" presStyleCnt="0"/>
      <dgm:spPr/>
    </dgm:pt>
    <dgm:pt modelId="{0B9E3B73-06CB-F648-BCC7-49CD0197B3BC}" type="pres">
      <dgm:prSet presAssocID="{2FB47B7E-282E-DC46-B4C7-8041EB40BE96}" presName="Name37" presStyleLbl="parChTrans1D3" presStyleIdx="11" presStyleCnt="15"/>
      <dgm:spPr/>
    </dgm:pt>
    <dgm:pt modelId="{467EDE5B-4AF5-454C-BA40-DBD1872C8C34}" type="pres">
      <dgm:prSet presAssocID="{B2F42AEF-CD7C-EC47-BA56-763324574BDE}" presName="hierRoot2" presStyleCnt="0">
        <dgm:presLayoutVars>
          <dgm:hierBranch val="init"/>
        </dgm:presLayoutVars>
      </dgm:prSet>
      <dgm:spPr/>
    </dgm:pt>
    <dgm:pt modelId="{AC94DB33-A470-AA4F-9F45-F7546B066AD8}" type="pres">
      <dgm:prSet presAssocID="{B2F42AEF-CD7C-EC47-BA56-763324574BDE}" presName="rootComposite" presStyleCnt="0"/>
      <dgm:spPr/>
    </dgm:pt>
    <dgm:pt modelId="{3F61776F-900A-7B44-81BC-B24CCB1EC8C8}" type="pres">
      <dgm:prSet presAssocID="{B2F42AEF-CD7C-EC47-BA56-763324574BDE}" presName="rootText" presStyleLbl="node3" presStyleIdx="11" presStyleCnt="15" custScaleX="224106">
        <dgm:presLayoutVars>
          <dgm:chPref val="3"/>
        </dgm:presLayoutVars>
      </dgm:prSet>
      <dgm:spPr/>
    </dgm:pt>
    <dgm:pt modelId="{52133D2B-FBF8-DC4A-94E1-7445F3D1C78C}" type="pres">
      <dgm:prSet presAssocID="{B2F42AEF-CD7C-EC47-BA56-763324574BDE}" presName="rootConnector" presStyleLbl="node3" presStyleIdx="11" presStyleCnt="15"/>
      <dgm:spPr/>
    </dgm:pt>
    <dgm:pt modelId="{76E73BE6-7DF9-F247-AF44-ED58BC9208F5}" type="pres">
      <dgm:prSet presAssocID="{B2F42AEF-CD7C-EC47-BA56-763324574BDE}" presName="hierChild4" presStyleCnt="0"/>
      <dgm:spPr/>
    </dgm:pt>
    <dgm:pt modelId="{C5DF1A54-3680-F043-B600-A1CF181A01A0}" type="pres">
      <dgm:prSet presAssocID="{B2F42AEF-CD7C-EC47-BA56-763324574BDE}" presName="hierChild5" presStyleCnt="0"/>
      <dgm:spPr/>
    </dgm:pt>
    <dgm:pt modelId="{B64CAA8F-1E49-D34E-867B-9D7C22FF61F4}" type="pres">
      <dgm:prSet presAssocID="{84F60C9D-8E83-D94A-ACFC-F3640BA8D48B}" presName="Name37" presStyleLbl="parChTrans1D3" presStyleIdx="12" presStyleCnt="15"/>
      <dgm:spPr/>
    </dgm:pt>
    <dgm:pt modelId="{8F1CB8F6-023F-7C4F-A36D-1FA9FB1C2A8C}" type="pres">
      <dgm:prSet presAssocID="{BBBB596D-AC9E-5043-8CB3-182CAA24E9BF}" presName="hierRoot2" presStyleCnt="0">
        <dgm:presLayoutVars>
          <dgm:hierBranch val="init"/>
        </dgm:presLayoutVars>
      </dgm:prSet>
      <dgm:spPr/>
    </dgm:pt>
    <dgm:pt modelId="{03EEE339-D81B-B245-BC3D-F446FB360115}" type="pres">
      <dgm:prSet presAssocID="{BBBB596D-AC9E-5043-8CB3-182CAA24E9BF}" presName="rootComposite" presStyleCnt="0"/>
      <dgm:spPr/>
    </dgm:pt>
    <dgm:pt modelId="{EA6CF69C-512A-D84E-A4E9-C8AE4A6009DA}" type="pres">
      <dgm:prSet presAssocID="{BBBB596D-AC9E-5043-8CB3-182CAA24E9BF}" presName="rootText" presStyleLbl="node3" presStyleIdx="12" presStyleCnt="15" custScaleX="198512">
        <dgm:presLayoutVars>
          <dgm:chPref val="3"/>
        </dgm:presLayoutVars>
      </dgm:prSet>
      <dgm:spPr/>
    </dgm:pt>
    <dgm:pt modelId="{FE342165-2224-3344-A708-0E3EB16A5E37}" type="pres">
      <dgm:prSet presAssocID="{BBBB596D-AC9E-5043-8CB3-182CAA24E9BF}" presName="rootConnector" presStyleLbl="node3" presStyleIdx="12" presStyleCnt="15"/>
      <dgm:spPr/>
    </dgm:pt>
    <dgm:pt modelId="{3AA7C42C-47D8-F244-9379-94E13092F29A}" type="pres">
      <dgm:prSet presAssocID="{BBBB596D-AC9E-5043-8CB3-182CAA24E9BF}" presName="hierChild4" presStyleCnt="0"/>
      <dgm:spPr/>
    </dgm:pt>
    <dgm:pt modelId="{19ED0B00-19E7-EC42-B3E2-DF94C7497DA1}" type="pres">
      <dgm:prSet presAssocID="{BBBB596D-AC9E-5043-8CB3-182CAA24E9BF}" presName="hierChild5" presStyleCnt="0"/>
      <dgm:spPr/>
    </dgm:pt>
    <dgm:pt modelId="{6538AE0D-5D05-5F44-B0B0-AAAC12CE430C}" type="pres">
      <dgm:prSet presAssocID="{D9ED5E87-A459-604E-AF61-244C63D02D4B}" presName="Name37" presStyleLbl="parChTrans1D3" presStyleIdx="13" presStyleCnt="15"/>
      <dgm:spPr/>
    </dgm:pt>
    <dgm:pt modelId="{B6470800-75F6-2A4C-A0BA-F48B6BB9E7D5}" type="pres">
      <dgm:prSet presAssocID="{3009B674-2263-4248-86D6-E9AC705D2731}" presName="hierRoot2" presStyleCnt="0">
        <dgm:presLayoutVars>
          <dgm:hierBranch val="init"/>
        </dgm:presLayoutVars>
      </dgm:prSet>
      <dgm:spPr/>
    </dgm:pt>
    <dgm:pt modelId="{D3951DBC-5FD9-2A4D-B07E-9199ACF1B1A2}" type="pres">
      <dgm:prSet presAssocID="{3009B674-2263-4248-86D6-E9AC705D2731}" presName="rootComposite" presStyleCnt="0"/>
      <dgm:spPr/>
    </dgm:pt>
    <dgm:pt modelId="{9D725778-0204-4945-985B-79560265F485}" type="pres">
      <dgm:prSet presAssocID="{3009B674-2263-4248-86D6-E9AC705D2731}" presName="rootText" presStyleLbl="node3" presStyleIdx="13" presStyleCnt="15" custScaleX="141329">
        <dgm:presLayoutVars>
          <dgm:chPref val="3"/>
        </dgm:presLayoutVars>
      </dgm:prSet>
      <dgm:spPr/>
    </dgm:pt>
    <dgm:pt modelId="{4D5F6D5A-4B91-C040-8D19-06A3737D0EC2}" type="pres">
      <dgm:prSet presAssocID="{3009B674-2263-4248-86D6-E9AC705D2731}" presName="rootConnector" presStyleLbl="node3" presStyleIdx="13" presStyleCnt="15"/>
      <dgm:spPr/>
    </dgm:pt>
    <dgm:pt modelId="{BD82A704-61C9-984F-BD70-448BA6D30E71}" type="pres">
      <dgm:prSet presAssocID="{3009B674-2263-4248-86D6-E9AC705D2731}" presName="hierChild4" presStyleCnt="0"/>
      <dgm:spPr/>
    </dgm:pt>
    <dgm:pt modelId="{FCDD38E0-0765-2844-946B-FD7231D9D8B0}" type="pres">
      <dgm:prSet presAssocID="{3009B674-2263-4248-86D6-E9AC705D2731}" presName="hierChild5" presStyleCnt="0"/>
      <dgm:spPr/>
    </dgm:pt>
    <dgm:pt modelId="{4FC1640B-1D24-BE4D-9FAE-1B9C3CF8042B}" type="pres">
      <dgm:prSet presAssocID="{433810AE-5947-594A-8F95-3464BE67457E}" presName="Name37" presStyleLbl="parChTrans1D3" presStyleIdx="14" presStyleCnt="15"/>
      <dgm:spPr/>
    </dgm:pt>
    <dgm:pt modelId="{0D1F975B-EEBF-A941-9453-23E2920DB7FD}" type="pres">
      <dgm:prSet presAssocID="{C80FB2F8-69CD-5B40-B50B-016C2C4F1A0F}" presName="hierRoot2" presStyleCnt="0">
        <dgm:presLayoutVars>
          <dgm:hierBranch val="init"/>
        </dgm:presLayoutVars>
      </dgm:prSet>
      <dgm:spPr/>
    </dgm:pt>
    <dgm:pt modelId="{F54E978F-DF26-BF49-991E-6281EA49D046}" type="pres">
      <dgm:prSet presAssocID="{C80FB2F8-69CD-5B40-B50B-016C2C4F1A0F}" presName="rootComposite" presStyleCnt="0"/>
      <dgm:spPr/>
    </dgm:pt>
    <dgm:pt modelId="{DEFB9491-429B-2944-A131-B18CA21ADEA9}" type="pres">
      <dgm:prSet presAssocID="{C80FB2F8-69CD-5B40-B50B-016C2C4F1A0F}" presName="rootText" presStyleLbl="node3" presStyleIdx="14" presStyleCnt="15" custScaleX="128532">
        <dgm:presLayoutVars>
          <dgm:chPref val="3"/>
        </dgm:presLayoutVars>
      </dgm:prSet>
      <dgm:spPr/>
    </dgm:pt>
    <dgm:pt modelId="{A33B8AB4-7229-EA45-A4B7-4363655B0614}" type="pres">
      <dgm:prSet presAssocID="{C80FB2F8-69CD-5B40-B50B-016C2C4F1A0F}" presName="rootConnector" presStyleLbl="node3" presStyleIdx="14" presStyleCnt="15"/>
      <dgm:spPr/>
    </dgm:pt>
    <dgm:pt modelId="{F2850368-BE73-D34A-A6A1-2F2B093382AE}" type="pres">
      <dgm:prSet presAssocID="{C80FB2F8-69CD-5B40-B50B-016C2C4F1A0F}" presName="hierChild4" presStyleCnt="0"/>
      <dgm:spPr/>
    </dgm:pt>
    <dgm:pt modelId="{356F9116-E7E8-214D-8BBD-8205561C6022}" type="pres">
      <dgm:prSet presAssocID="{C80FB2F8-69CD-5B40-B50B-016C2C4F1A0F}" presName="hierChild5" presStyleCnt="0"/>
      <dgm:spPr/>
    </dgm:pt>
    <dgm:pt modelId="{9AA75984-F66A-D84E-A5C3-97E2965E3BBB}" type="pres">
      <dgm:prSet presAssocID="{AA8C8CDE-D6CC-CC49-B142-A1CD91CFC3C2}" presName="hierChild5" presStyleCnt="0"/>
      <dgm:spPr/>
    </dgm:pt>
    <dgm:pt modelId="{0EE09BD0-2B2A-DE47-B9A7-BB7AB548EB02}" type="pres">
      <dgm:prSet presAssocID="{AB3E11B1-BD35-0941-A16C-B14793B4E939}" presName="hierChild3" presStyleCnt="0"/>
      <dgm:spPr/>
    </dgm:pt>
  </dgm:ptLst>
  <dgm:cxnLst>
    <dgm:cxn modelId="{5B487202-6931-1040-A7EF-228907EDB9D1}" type="presOf" srcId="{884F53F0-BE73-4D4F-BF02-6DBE5856CA48}" destId="{F41926DD-A209-954C-863B-C5661ABAC54E}" srcOrd="0" destOrd="0" presId="urn:microsoft.com/office/officeart/2005/8/layout/orgChart1"/>
    <dgm:cxn modelId="{E3A4E202-2668-6A46-A5D9-8FCF9201EEE4}" srcId="{4E7C8E58-4A7A-B740-B474-A8A5A23A7BBA}" destId="{D4539605-8B15-A649-921E-F926916747BE}" srcOrd="1" destOrd="0" parTransId="{A04E20A9-342B-2A44-9EAD-8A428A905211}" sibTransId="{8CE968A4-C183-F641-A8DD-E57880E47782}"/>
    <dgm:cxn modelId="{F7E60203-1847-6F45-B401-364BE3AF1A3C}" type="presOf" srcId="{C9866CB0-D15B-134D-B257-F43937C1C890}" destId="{E513EF67-2916-5649-9794-D89F698C56DF}" srcOrd="1" destOrd="0" presId="urn:microsoft.com/office/officeart/2005/8/layout/orgChart1"/>
    <dgm:cxn modelId="{BC622703-1461-764A-9FCF-BA002D34CF53}" type="presOf" srcId="{AA8C8CDE-D6CC-CC49-B142-A1CD91CFC3C2}" destId="{269D6314-D6DB-4C42-8A62-7DAD52BE1678}" srcOrd="0" destOrd="0" presId="urn:microsoft.com/office/officeart/2005/8/layout/orgChart1"/>
    <dgm:cxn modelId="{487F9206-4A44-2643-9106-40D18D4152A3}" type="presOf" srcId="{B2F42AEF-CD7C-EC47-BA56-763324574BDE}" destId="{52133D2B-FBF8-DC4A-94E1-7445F3D1C78C}" srcOrd="1" destOrd="0" presId="urn:microsoft.com/office/officeart/2005/8/layout/orgChart1"/>
    <dgm:cxn modelId="{38488707-60B9-B941-A2E5-D7358C5BBEED}" type="presOf" srcId="{CBBD3DF7-153F-BB4F-BF5C-1F9FEA06DA76}" destId="{4FCD01CE-AEEE-1B48-9E0B-9A518493BF26}" srcOrd="0" destOrd="0" presId="urn:microsoft.com/office/officeart/2005/8/layout/orgChart1"/>
    <dgm:cxn modelId="{3A902209-EF54-8C40-A137-54920DC89664}" srcId="{AB3E11B1-BD35-0941-A16C-B14793B4E939}" destId="{AA8C8CDE-D6CC-CC49-B142-A1CD91CFC3C2}" srcOrd="3" destOrd="0" parTransId="{CBBD3DF7-153F-BB4F-BF5C-1F9FEA06DA76}" sibTransId="{A4417C7F-A0DB-B148-8A9E-D9EC14A0D3B8}"/>
    <dgm:cxn modelId="{0B9BEA0B-0958-594A-843E-19C5DF01FAB0}" type="presOf" srcId="{A56228F6-653B-754B-8F94-59609E21C957}" destId="{3BF37C9A-8D47-5A47-ABCB-0F36E68DFCAD}" srcOrd="0" destOrd="0" presId="urn:microsoft.com/office/officeart/2005/8/layout/orgChart1"/>
    <dgm:cxn modelId="{95CF1317-DB1C-B94D-B6AA-E606F69A636D}" type="presOf" srcId="{D86648FD-FE60-E24F-A0BD-76729C4080EE}" destId="{A5463273-B80D-6043-9792-2B68611558E2}" srcOrd="0" destOrd="0" presId="urn:microsoft.com/office/officeart/2005/8/layout/orgChart1"/>
    <dgm:cxn modelId="{08738218-6727-9745-B53A-DA7BFC10C910}" type="presOf" srcId="{D20FBA30-119A-5C4A-B18E-2DDCB47A5BB3}" destId="{D1AC17F3-F8BC-2241-AD29-1847843B7CC4}" srcOrd="0" destOrd="0" presId="urn:microsoft.com/office/officeart/2005/8/layout/orgChart1"/>
    <dgm:cxn modelId="{67C1DB1E-72D0-144E-93AC-734E03190C64}" srcId="{884F53F0-BE73-4D4F-BF02-6DBE5856CA48}" destId="{753D29A0-E011-A44B-8356-0B03364DCD3F}" srcOrd="0" destOrd="0" parTransId="{1DDE070B-98B1-E64F-8CC0-BBEE895F78DD}" sibTransId="{3692D746-0315-EF41-B486-517F56399B24}"/>
    <dgm:cxn modelId="{9D4E9621-A8B0-474A-9096-5959A0D84EB7}" type="presOf" srcId="{5DC2E476-7D84-2841-9F2C-0CCC27198CC6}" destId="{CEB6C8D9-0931-184C-B936-3ACF42DEEC69}" srcOrd="1" destOrd="0" presId="urn:microsoft.com/office/officeart/2005/8/layout/orgChart1"/>
    <dgm:cxn modelId="{17E96B28-0750-7B42-A081-A07E54E420B4}" srcId="{4E7C8E58-4A7A-B740-B474-A8A5A23A7BBA}" destId="{9040BD8E-895F-2B43-AB91-8AAA40218038}" srcOrd="4" destOrd="0" parTransId="{E938EE54-62D5-D84C-9261-574CE4A68643}" sibTransId="{40B8FF36-26CE-3A43-8FB9-C8E7FEE1C85D}"/>
    <dgm:cxn modelId="{952D9F34-D675-0E44-80E0-A48DF9358874}" type="presOf" srcId="{871D4785-5250-0646-82EC-099F9C630FD4}" destId="{DB9E381E-6189-244F-BD80-DC2C7334F5AA}" srcOrd="0" destOrd="0" presId="urn:microsoft.com/office/officeart/2005/8/layout/orgChart1"/>
    <dgm:cxn modelId="{36B90935-08B3-AC4D-8A13-154306FFA5D1}" type="presOf" srcId="{C9866CB0-D15B-134D-B257-F43937C1C890}" destId="{78B83920-04D3-4D4A-A30D-8258A20CB917}" srcOrd="0" destOrd="0" presId="urn:microsoft.com/office/officeart/2005/8/layout/orgChart1"/>
    <dgm:cxn modelId="{69196435-D6AF-F540-A202-2D7628F5CE2E}" srcId="{233C7B09-A39F-CD4E-833A-AAA3907A5F48}" destId="{01A60F16-4377-BD4D-A48F-16CCD40F76F8}" srcOrd="1" destOrd="0" parTransId="{862D1980-C113-9D4C-859F-5349AA4C3575}" sibTransId="{AFA7B968-AE25-9041-B2BF-71235D313C29}"/>
    <dgm:cxn modelId="{7AB09E36-0CCA-EB46-8216-7FF73B248D34}" srcId="{AA8C8CDE-D6CC-CC49-B142-A1CD91CFC3C2}" destId="{C80FB2F8-69CD-5B40-B50B-016C2C4F1A0F}" srcOrd="3" destOrd="0" parTransId="{433810AE-5947-594A-8F95-3464BE67457E}" sibTransId="{29A36472-EFBD-C84E-AED3-045042F429BB}"/>
    <dgm:cxn modelId="{9862B938-C888-7046-916C-E752FFC264BD}" type="presOf" srcId="{AA8C8CDE-D6CC-CC49-B142-A1CD91CFC3C2}" destId="{FAC3292E-3456-834B-877B-5A6E869782A6}" srcOrd="1" destOrd="0" presId="urn:microsoft.com/office/officeart/2005/8/layout/orgChart1"/>
    <dgm:cxn modelId="{0DFCEE39-4993-C54C-A0C3-5B5BEE55E92D}" srcId="{AB3E11B1-BD35-0941-A16C-B14793B4E939}" destId="{4E7C8E58-4A7A-B740-B474-A8A5A23A7BBA}" srcOrd="2" destOrd="0" parTransId="{DB2683A2-FF06-714C-AB09-E0F70349DD58}" sibTransId="{85F29895-52E5-5A47-ACF9-FF6C840A573E}"/>
    <dgm:cxn modelId="{6544AF3A-9F07-1D47-816A-27088077C6F7}" srcId="{AB3E11B1-BD35-0941-A16C-B14793B4E939}" destId="{884F53F0-BE73-4D4F-BF02-6DBE5856CA48}" srcOrd="0" destOrd="0" parTransId="{BCF32AC4-778A-7A4E-9964-768C57E22599}" sibTransId="{842E8840-C0D5-2D4C-B5EB-F6AB89D4A579}"/>
    <dgm:cxn modelId="{F015FB3C-BD0A-014E-BE9A-25CCF400DEA4}" type="presOf" srcId="{3009B674-2263-4248-86D6-E9AC705D2731}" destId="{9D725778-0204-4945-985B-79560265F485}" srcOrd="0" destOrd="0" presId="urn:microsoft.com/office/officeart/2005/8/layout/orgChart1"/>
    <dgm:cxn modelId="{B0FFEB41-B495-5545-AACD-76EE5CD28CB5}" type="presOf" srcId="{B2F42AEF-CD7C-EC47-BA56-763324574BDE}" destId="{3F61776F-900A-7B44-81BC-B24CCB1EC8C8}" srcOrd="0" destOrd="0" presId="urn:microsoft.com/office/officeart/2005/8/layout/orgChart1"/>
    <dgm:cxn modelId="{D2938F42-A6BB-7C4E-9CDD-4673B4311D1D}" srcId="{AB3E11B1-BD35-0941-A16C-B14793B4E939}" destId="{233C7B09-A39F-CD4E-833A-AAA3907A5F48}" srcOrd="1" destOrd="0" parTransId="{2EBD3294-FF91-D74F-A1F7-ECEC8FD5EB3E}" sibTransId="{1DC9D253-0788-7248-ADB5-308746040899}"/>
    <dgm:cxn modelId="{241D8543-BA51-EB4E-B24A-7053627AB1FA}" type="presOf" srcId="{AD27DB7A-AC46-7A41-B85F-15820065FA37}" destId="{E4F21051-E7F0-C242-8393-13A6B5DCB860}" srcOrd="0" destOrd="0" presId="urn:microsoft.com/office/officeart/2005/8/layout/orgChart1"/>
    <dgm:cxn modelId="{E8963245-9735-144E-90BE-70B5156B6EE9}" type="presOf" srcId="{6B617F0F-8769-9C44-A1F3-A8043EDAE6B4}" destId="{401CB4D5-8AC7-CC40-9E92-20D58DDB8BF0}" srcOrd="0" destOrd="0" presId="urn:microsoft.com/office/officeart/2005/8/layout/orgChart1"/>
    <dgm:cxn modelId="{844A6445-7ED2-654C-A17A-2DA2E567FE70}" srcId="{AA8C8CDE-D6CC-CC49-B142-A1CD91CFC3C2}" destId="{BBBB596D-AC9E-5043-8CB3-182CAA24E9BF}" srcOrd="1" destOrd="0" parTransId="{84F60C9D-8E83-D94A-ACFC-F3640BA8D48B}" sibTransId="{E0AF423F-2402-5849-9205-1B7597D00B28}"/>
    <dgm:cxn modelId="{F038A647-A4DC-6B41-A096-BEB478E40452}" type="presOf" srcId="{84E60582-82E1-6E4E-AD8A-E22A3122FA5C}" destId="{69F83D35-D193-994B-B716-CE7DF65BEDBA}" srcOrd="0" destOrd="0" presId="urn:microsoft.com/office/officeart/2005/8/layout/orgChart1"/>
    <dgm:cxn modelId="{5A3CC248-BDCD-F749-A43A-A90D3D22B195}" srcId="{233C7B09-A39F-CD4E-833A-AAA3907A5F48}" destId="{C9866CB0-D15B-134D-B257-F43937C1C890}" srcOrd="0" destOrd="0" parTransId="{2C6A0EBB-6614-BC4A-AA38-B88F72C304BD}" sibTransId="{38ED7EE5-4EAE-3142-B6C1-AC83DA29160C}"/>
    <dgm:cxn modelId="{F6910D49-142F-B54C-A3FF-733375BCBDF1}" type="presOf" srcId="{233C7B09-A39F-CD4E-833A-AAA3907A5F48}" destId="{2F0EAE00-6CB2-754B-98D2-29BCD7B66FB6}" srcOrd="0" destOrd="0" presId="urn:microsoft.com/office/officeart/2005/8/layout/orgChart1"/>
    <dgm:cxn modelId="{A6CC034A-FDCE-CF40-9AAA-72D46A334ED5}" type="presOf" srcId="{C80FB2F8-69CD-5B40-B50B-016C2C4F1A0F}" destId="{DEFB9491-429B-2944-A131-B18CA21ADEA9}" srcOrd="0" destOrd="0" presId="urn:microsoft.com/office/officeart/2005/8/layout/orgChart1"/>
    <dgm:cxn modelId="{1300204A-28E8-0548-BB81-BB7255191F8D}" type="presOf" srcId="{3FFDBB33-CD78-154E-B1A5-6514ECE8E3DB}" destId="{71580E6E-079D-3949-8692-D07F771971ED}" srcOrd="1" destOrd="0" presId="urn:microsoft.com/office/officeart/2005/8/layout/orgChart1"/>
    <dgm:cxn modelId="{B232B64A-9670-CA4F-ACF3-703E93806955}" type="presOf" srcId="{9040BD8E-895F-2B43-AB91-8AAA40218038}" destId="{7A8AE00E-DA31-CC4F-81E7-8D3CE3156DF1}" srcOrd="0" destOrd="0" presId="urn:microsoft.com/office/officeart/2005/8/layout/orgChart1"/>
    <dgm:cxn modelId="{1653BB4A-2663-E242-9F72-B18C32CDCE80}" type="presOf" srcId="{E286ED71-9F53-A042-89C9-0592F84D701C}" destId="{671696A6-68D5-D045-A052-429F81CA59A9}" srcOrd="0" destOrd="0" presId="urn:microsoft.com/office/officeart/2005/8/layout/orgChart1"/>
    <dgm:cxn modelId="{979F844F-13CF-3B46-A07F-62E3322758EF}" type="presOf" srcId="{E938EE54-62D5-D84C-9261-574CE4A68643}" destId="{794F1B21-D964-974A-BF27-2DB9B432CDB8}" srcOrd="0" destOrd="0" presId="urn:microsoft.com/office/officeart/2005/8/layout/orgChart1"/>
    <dgm:cxn modelId="{E2AFEF56-0217-4A45-B9C3-1C86ABC5A083}" type="presOf" srcId="{A04E20A9-342B-2A44-9EAD-8A428A905211}" destId="{EA37665D-CDE2-2348-99A2-7C5F0D0322C8}" srcOrd="0" destOrd="0" presId="urn:microsoft.com/office/officeart/2005/8/layout/orgChart1"/>
    <dgm:cxn modelId="{386E6D59-30B1-AA41-994C-FFC3928B4B4B}" type="presOf" srcId="{3009B674-2263-4248-86D6-E9AC705D2731}" destId="{4D5F6D5A-4B91-C040-8D19-06A3737D0EC2}" srcOrd="1" destOrd="0" presId="urn:microsoft.com/office/officeart/2005/8/layout/orgChart1"/>
    <dgm:cxn modelId="{247A835E-0692-EE48-9B47-A6E8633D4F71}" type="presOf" srcId="{ABE29B68-70DD-CB4B-8EB3-5C1B9331169D}" destId="{B90DA2AE-C4DA-C341-8C52-BB490A17BFFA}" srcOrd="0" destOrd="0" presId="urn:microsoft.com/office/officeart/2005/8/layout/orgChart1"/>
    <dgm:cxn modelId="{C5826264-E339-5246-B18D-34D850C5BA87}" type="presOf" srcId="{01A60F16-4377-BD4D-A48F-16CCD40F76F8}" destId="{14B8F502-57AF-0445-95E1-192AB94A2D9A}" srcOrd="0" destOrd="0" presId="urn:microsoft.com/office/officeart/2005/8/layout/orgChart1"/>
    <dgm:cxn modelId="{D4AFA866-8801-2447-98A5-443ED12BE40C}" type="presOf" srcId="{2FB47B7E-282E-DC46-B4C7-8041EB40BE96}" destId="{0B9E3B73-06CB-F648-BCC7-49CD0197B3BC}" srcOrd="0" destOrd="0" presId="urn:microsoft.com/office/officeart/2005/8/layout/orgChart1"/>
    <dgm:cxn modelId="{656B446C-1B09-6F4C-BC6F-9A705B33365F}" type="presOf" srcId="{C80FB2F8-69CD-5B40-B50B-016C2C4F1A0F}" destId="{A33B8AB4-7229-EA45-A4B7-4363655B0614}" srcOrd="1" destOrd="0" presId="urn:microsoft.com/office/officeart/2005/8/layout/orgChart1"/>
    <dgm:cxn modelId="{C4995A6E-881A-F14C-A080-EAFA29AA59A6}" type="presOf" srcId="{2C6A0EBB-6614-BC4A-AA38-B88F72C304BD}" destId="{EFFBC2EA-55E3-3D45-AD54-A78333B128CB}" srcOrd="0" destOrd="0" presId="urn:microsoft.com/office/officeart/2005/8/layout/orgChart1"/>
    <dgm:cxn modelId="{52D06471-ED39-B24B-B561-E31BEC827ECB}" srcId="{884F53F0-BE73-4D4F-BF02-6DBE5856CA48}" destId="{AD27DB7A-AC46-7A41-B85F-15820065FA37}" srcOrd="2" destOrd="0" parTransId="{440EE920-B028-644D-85ED-0266D05F679C}" sibTransId="{44B0916F-0473-8F48-850E-CAF69D749500}"/>
    <dgm:cxn modelId="{B95EC471-18AD-6544-B3DA-789762124FA5}" type="presOf" srcId="{440EE920-B028-644D-85ED-0266D05F679C}" destId="{D25498D6-2872-514F-8052-B5ACE1B01CC6}" srcOrd="0" destOrd="0" presId="urn:microsoft.com/office/officeart/2005/8/layout/orgChart1"/>
    <dgm:cxn modelId="{DD25F07C-C75F-684A-B206-86260664CC66}" type="presOf" srcId="{871D4785-5250-0646-82EC-099F9C630FD4}" destId="{973D7B4B-5CA8-3844-882A-03D328A12C85}" srcOrd="1" destOrd="0" presId="urn:microsoft.com/office/officeart/2005/8/layout/orgChart1"/>
    <dgm:cxn modelId="{8F37937F-52B6-5243-BEE6-3F153B4D2370}" type="presOf" srcId="{BBBB596D-AC9E-5043-8CB3-182CAA24E9BF}" destId="{FE342165-2224-3344-A708-0E3EB16A5E37}" srcOrd="1" destOrd="0" presId="urn:microsoft.com/office/officeart/2005/8/layout/orgChart1"/>
    <dgm:cxn modelId="{E3171682-F147-924D-A2BF-30AFAC40990E}" srcId="{233C7B09-A39F-CD4E-833A-AAA3907A5F48}" destId="{3FFDBB33-CD78-154E-B1A5-6514ECE8E3DB}" srcOrd="2" destOrd="0" parTransId="{84E60582-82E1-6E4E-AD8A-E22A3122FA5C}" sibTransId="{8CCE8344-ABB3-6741-8769-5A532CA1A4AC}"/>
    <dgm:cxn modelId="{528E078B-EDA8-0448-93B7-DD70B4DB6238}" type="presOf" srcId="{862D1980-C113-9D4C-859F-5349AA4C3575}" destId="{61B0DE2A-EB7E-0B48-94D2-0582DF55E673}" srcOrd="0" destOrd="0" presId="urn:microsoft.com/office/officeart/2005/8/layout/orgChart1"/>
    <dgm:cxn modelId="{3AB29F8B-DC07-4B41-B9AA-C128CEBAD24E}" type="presOf" srcId="{AD27DB7A-AC46-7A41-B85F-15820065FA37}" destId="{154A06FF-850C-0B43-B254-1E3940292D1B}" srcOrd="1" destOrd="0" presId="urn:microsoft.com/office/officeart/2005/8/layout/orgChart1"/>
    <dgm:cxn modelId="{8BC77B8D-ACC8-CE4E-A255-B886E65E094E}" srcId="{884F53F0-BE73-4D4F-BF02-6DBE5856CA48}" destId="{5DC2E476-7D84-2841-9F2C-0CCC27198CC6}" srcOrd="1" destOrd="0" parTransId="{E286ED71-9F53-A042-89C9-0592F84D701C}" sibTransId="{B31BF4A1-0A1C-2E48-9D8A-AB457F6987FB}"/>
    <dgm:cxn modelId="{CA04CB91-8147-BD44-A5CA-5A8537050828}" type="presOf" srcId="{2EBD3294-FF91-D74F-A1F7-ECEC8FD5EB3E}" destId="{939347DA-9617-6D46-BE9B-16FECF7467A3}" srcOrd="0" destOrd="0" presId="urn:microsoft.com/office/officeart/2005/8/layout/orgChart1"/>
    <dgm:cxn modelId="{1E4DAA95-2271-D548-A74F-01A765F9A07C}" type="presOf" srcId="{BBBB596D-AC9E-5043-8CB3-182CAA24E9BF}" destId="{EA6CF69C-512A-D84E-A4E9-C8AE4A6009DA}" srcOrd="0" destOrd="0" presId="urn:microsoft.com/office/officeart/2005/8/layout/orgChart1"/>
    <dgm:cxn modelId="{8FBEC59E-869C-E94A-9129-EF00F9F77AEC}" type="presOf" srcId="{01A60F16-4377-BD4D-A48F-16CCD40F76F8}" destId="{2921A3D4-BDFC-1740-A666-458C234FD93F}" srcOrd="1" destOrd="0" presId="urn:microsoft.com/office/officeart/2005/8/layout/orgChart1"/>
    <dgm:cxn modelId="{D33427A2-D859-1345-904A-97EBD81A4ABF}" type="presOf" srcId="{A56228F6-653B-754B-8F94-59609E21C957}" destId="{A277F945-CC67-FE44-A268-1C9821BBB256}" srcOrd="1" destOrd="0" presId="urn:microsoft.com/office/officeart/2005/8/layout/orgChart1"/>
    <dgm:cxn modelId="{D5C761A5-CCD3-E143-BCD5-FEC4AD2A3333}" type="presOf" srcId="{DB2683A2-FF06-714C-AB09-E0F70349DD58}" destId="{CE9DE7A2-2D3E-1B4D-9361-3F890C6ABF8A}" srcOrd="0" destOrd="0" presId="urn:microsoft.com/office/officeart/2005/8/layout/orgChart1"/>
    <dgm:cxn modelId="{14E5EAA5-8FAA-8F4B-B55D-0E979D6CDA93}" type="presOf" srcId="{D4539605-8B15-A649-921E-F926916747BE}" destId="{3BE11D15-C3C4-234D-BDAD-BB68C24DCF8F}" srcOrd="0" destOrd="0" presId="urn:microsoft.com/office/officeart/2005/8/layout/orgChart1"/>
    <dgm:cxn modelId="{55E34FA8-4C43-284D-AE0D-A887D79729C2}" type="presOf" srcId="{84F60C9D-8E83-D94A-ACFC-F3640BA8D48B}" destId="{B64CAA8F-1E49-D34E-867B-9D7C22FF61F4}" srcOrd="0" destOrd="0" presId="urn:microsoft.com/office/officeart/2005/8/layout/orgChart1"/>
    <dgm:cxn modelId="{9F76C8A8-2343-1040-A291-A70092B3A6A2}" type="presOf" srcId="{6B617F0F-8769-9C44-A1F3-A8043EDAE6B4}" destId="{65B213B2-F943-4843-8E09-A4058FCEBD8A}" srcOrd="1" destOrd="0" presId="urn:microsoft.com/office/officeart/2005/8/layout/orgChart1"/>
    <dgm:cxn modelId="{38ABF5A8-E8B1-C744-ABA9-6E3BF3C4DD1E}" type="presOf" srcId="{233C7B09-A39F-CD4E-833A-AAA3907A5F48}" destId="{20AD0C3D-D00C-7A42-A8B9-96303FF03A7C}" srcOrd="1" destOrd="0" presId="urn:microsoft.com/office/officeart/2005/8/layout/orgChart1"/>
    <dgm:cxn modelId="{E130A3AC-0180-0346-B049-14CE8933C363}" type="presOf" srcId="{1DDE070B-98B1-E64F-8CC0-BBEE895F78DD}" destId="{860100DA-1BC5-3E4A-891A-446993387164}" srcOrd="0" destOrd="0" presId="urn:microsoft.com/office/officeart/2005/8/layout/orgChart1"/>
    <dgm:cxn modelId="{10BAD4AC-F1F0-5541-B27E-C5E7A4168B41}" type="presOf" srcId="{AB3E11B1-BD35-0941-A16C-B14793B4E939}" destId="{83DBC05C-115F-D349-9623-DF4A36851B90}" srcOrd="0" destOrd="0" presId="urn:microsoft.com/office/officeart/2005/8/layout/orgChart1"/>
    <dgm:cxn modelId="{E5FFCEAF-4957-A045-B1E5-3273BAA75A37}" type="presOf" srcId="{5DC2E476-7D84-2841-9F2C-0CCC27198CC6}" destId="{CA3AAB34-D659-CC46-856D-2974295A7C7F}" srcOrd="0" destOrd="0" presId="urn:microsoft.com/office/officeart/2005/8/layout/orgChart1"/>
    <dgm:cxn modelId="{1F5583B3-C8FD-134B-9594-EDD8D59762E2}" srcId="{4E7C8E58-4A7A-B740-B474-A8A5A23A7BBA}" destId="{6B617F0F-8769-9C44-A1F3-A8043EDAE6B4}" srcOrd="2" destOrd="0" parTransId="{D20FBA30-119A-5C4A-B18E-2DDCB47A5BB3}" sibTransId="{E481F0C6-F837-E44E-B292-1E398D06304E}"/>
    <dgm:cxn modelId="{CC1847B7-A580-4F40-94B5-B38EC321F536}" type="presOf" srcId="{9040BD8E-895F-2B43-AB91-8AAA40218038}" destId="{DB216F3B-EB0F-2B4B-BA5B-9C34FD76FC29}" srcOrd="1" destOrd="0" presId="urn:microsoft.com/office/officeart/2005/8/layout/orgChart1"/>
    <dgm:cxn modelId="{35FD81B8-0948-B944-8CDA-2628EE3A9581}" srcId="{ABE29B68-70DD-CB4B-8EB3-5C1B9331169D}" destId="{AB3E11B1-BD35-0941-A16C-B14793B4E939}" srcOrd="0" destOrd="0" parTransId="{CDABC456-5A77-BB49-AB29-B1EDDD6826C9}" sibTransId="{E6B7B1F2-B2B1-544E-AF74-4695E6C0F6AE}"/>
    <dgm:cxn modelId="{8DD2CDC0-FD08-E64A-8196-52A37FFD06E8}" type="presOf" srcId="{AB3E11B1-BD35-0941-A16C-B14793B4E939}" destId="{03A8B30B-DF83-0B46-96DF-207B6D1F8CF8}" srcOrd="1" destOrd="0" presId="urn:microsoft.com/office/officeart/2005/8/layout/orgChart1"/>
    <dgm:cxn modelId="{404D6CCC-AB0B-F34A-BE8B-26A528DDB802}" type="presOf" srcId="{BCF32AC4-778A-7A4E-9964-768C57E22599}" destId="{6989B1CF-DC36-AA48-9CB4-9793F1DD4768}" srcOrd="0" destOrd="0" presId="urn:microsoft.com/office/officeart/2005/8/layout/orgChart1"/>
    <dgm:cxn modelId="{2AADF2CF-9173-5F44-9649-835CD3B0B747}" type="presOf" srcId="{3FFDBB33-CD78-154E-B1A5-6514ECE8E3DB}" destId="{F2E1C449-22F5-F346-B8E0-A9DA61C0C40A}" srcOrd="0" destOrd="0" presId="urn:microsoft.com/office/officeart/2005/8/layout/orgChart1"/>
    <dgm:cxn modelId="{830785D7-E934-A649-A1A9-11CC8C57452E}" srcId="{AA8C8CDE-D6CC-CC49-B142-A1CD91CFC3C2}" destId="{B2F42AEF-CD7C-EC47-BA56-763324574BDE}" srcOrd="0" destOrd="0" parTransId="{2FB47B7E-282E-DC46-B4C7-8041EB40BE96}" sibTransId="{C09259BE-51A3-D543-955F-EA1608A0B05F}"/>
    <dgm:cxn modelId="{76B330D8-DB8C-5840-A9EA-0730991A0BA7}" type="presOf" srcId="{B4DA5DCC-3ECF-D644-8A68-3C07A7B32DDF}" destId="{40F6FB52-36DD-2B48-9D87-F4F5A31374C6}" srcOrd="0" destOrd="0" presId="urn:microsoft.com/office/officeart/2005/8/layout/orgChart1"/>
    <dgm:cxn modelId="{F6ABC5D9-3960-BD47-B8EF-71CAADE238D6}" srcId="{4E7C8E58-4A7A-B740-B474-A8A5A23A7BBA}" destId="{871D4785-5250-0646-82EC-099F9C630FD4}" srcOrd="0" destOrd="0" parTransId="{B4DA5DCC-3ECF-D644-8A68-3C07A7B32DDF}" sibTransId="{7F6F40D6-EAA9-EE42-8D0A-3FC12128ECAC}"/>
    <dgm:cxn modelId="{392A50DB-5C23-F84D-910F-150B29290A72}" type="presOf" srcId="{D9ED5E87-A459-604E-AF61-244C63D02D4B}" destId="{6538AE0D-5D05-5F44-B0B0-AAAC12CE430C}" srcOrd="0" destOrd="0" presId="urn:microsoft.com/office/officeart/2005/8/layout/orgChart1"/>
    <dgm:cxn modelId="{F53F07E3-C026-4E41-8786-2C0A8ED3359E}" type="presOf" srcId="{4E7C8E58-4A7A-B740-B474-A8A5A23A7BBA}" destId="{00E6F6EA-948E-9642-908D-6BE623DC65AB}" srcOrd="0" destOrd="0" presId="urn:microsoft.com/office/officeart/2005/8/layout/orgChart1"/>
    <dgm:cxn modelId="{6D5658E4-A744-EA41-BD95-C89DDEF7BE9C}" srcId="{4E7C8E58-4A7A-B740-B474-A8A5A23A7BBA}" destId="{A56228F6-653B-754B-8F94-59609E21C957}" srcOrd="3" destOrd="0" parTransId="{D86648FD-FE60-E24F-A0BD-76729C4080EE}" sibTransId="{F2342D30-2DF5-E84F-9782-1BE50B1B5E62}"/>
    <dgm:cxn modelId="{4D56C1E4-5616-4D4D-9D9C-7F2DA3E8041A}" type="presOf" srcId="{D4539605-8B15-A649-921E-F926916747BE}" destId="{130C9A07-6A75-2D48-81DF-33D67B9D0E9D}" srcOrd="1" destOrd="0" presId="urn:microsoft.com/office/officeart/2005/8/layout/orgChart1"/>
    <dgm:cxn modelId="{B2E682EE-B07E-8140-A3B3-A016B4048D22}" type="presOf" srcId="{753D29A0-E011-A44B-8356-0B03364DCD3F}" destId="{51A8E060-0A50-7141-AF8F-02323A23762E}" srcOrd="0" destOrd="0" presId="urn:microsoft.com/office/officeart/2005/8/layout/orgChart1"/>
    <dgm:cxn modelId="{66CED2F4-D3A6-1B40-ADA2-99F7B03BABF1}" srcId="{AA8C8CDE-D6CC-CC49-B142-A1CD91CFC3C2}" destId="{3009B674-2263-4248-86D6-E9AC705D2731}" srcOrd="2" destOrd="0" parTransId="{D9ED5E87-A459-604E-AF61-244C63D02D4B}" sibTransId="{1D74C2C7-992A-804D-B5EB-990D787BC466}"/>
    <dgm:cxn modelId="{5ACE40F6-B053-B343-A061-9960FE7F22F5}" type="presOf" srcId="{4E7C8E58-4A7A-B740-B474-A8A5A23A7BBA}" destId="{84F205DF-3893-5346-A721-6218C7D4EED0}" srcOrd="1" destOrd="0" presId="urn:microsoft.com/office/officeart/2005/8/layout/orgChart1"/>
    <dgm:cxn modelId="{B39092FA-82FE-9748-8F0B-2D61F83D980B}" type="presOf" srcId="{884F53F0-BE73-4D4F-BF02-6DBE5856CA48}" destId="{182D5132-586B-D447-A10D-77F25655F690}" srcOrd="1" destOrd="0" presId="urn:microsoft.com/office/officeart/2005/8/layout/orgChart1"/>
    <dgm:cxn modelId="{14F757FD-03CB-EA4A-83B2-45F87E7A3B4D}" type="presOf" srcId="{753D29A0-E011-A44B-8356-0B03364DCD3F}" destId="{AF56A9EB-6BC1-ED47-B49A-A7354D9373B3}" srcOrd="1" destOrd="0" presId="urn:microsoft.com/office/officeart/2005/8/layout/orgChart1"/>
    <dgm:cxn modelId="{8D9A88FD-4E73-D146-8005-BE831049959C}" type="presOf" srcId="{433810AE-5947-594A-8F95-3464BE67457E}" destId="{4FC1640B-1D24-BE4D-9FAE-1B9C3CF8042B}" srcOrd="0" destOrd="0" presId="urn:microsoft.com/office/officeart/2005/8/layout/orgChart1"/>
    <dgm:cxn modelId="{1BE6B4D1-A4CC-924A-BC42-38E20993AE1C}" type="presParOf" srcId="{B90DA2AE-C4DA-C341-8C52-BB490A17BFFA}" destId="{0BB1034F-1385-F643-8B53-8634FEE117A9}" srcOrd="0" destOrd="0" presId="urn:microsoft.com/office/officeart/2005/8/layout/orgChart1"/>
    <dgm:cxn modelId="{1A956C21-0360-3D4E-9E49-DECC9A79C21C}" type="presParOf" srcId="{0BB1034F-1385-F643-8B53-8634FEE117A9}" destId="{76C9CEDB-CC83-574A-AA73-8668F8586181}" srcOrd="0" destOrd="0" presId="urn:microsoft.com/office/officeart/2005/8/layout/orgChart1"/>
    <dgm:cxn modelId="{66A0C23C-86E5-4446-9FF2-2470DBEBE776}" type="presParOf" srcId="{76C9CEDB-CC83-574A-AA73-8668F8586181}" destId="{83DBC05C-115F-D349-9623-DF4A36851B90}" srcOrd="0" destOrd="0" presId="urn:microsoft.com/office/officeart/2005/8/layout/orgChart1"/>
    <dgm:cxn modelId="{97D27D1D-7F4D-8443-9A11-59DAABF0CFF5}" type="presParOf" srcId="{76C9CEDB-CC83-574A-AA73-8668F8586181}" destId="{03A8B30B-DF83-0B46-96DF-207B6D1F8CF8}" srcOrd="1" destOrd="0" presId="urn:microsoft.com/office/officeart/2005/8/layout/orgChart1"/>
    <dgm:cxn modelId="{78342721-FAEC-2846-AB2B-5ED385DB978E}" type="presParOf" srcId="{0BB1034F-1385-F643-8B53-8634FEE117A9}" destId="{8A1C0EAA-28CD-BC4B-B5FC-AB9DF1633B5D}" srcOrd="1" destOrd="0" presId="urn:microsoft.com/office/officeart/2005/8/layout/orgChart1"/>
    <dgm:cxn modelId="{FE6E0B2B-FD0C-9646-BBE5-C96ED479E8AF}" type="presParOf" srcId="{8A1C0EAA-28CD-BC4B-B5FC-AB9DF1633B5D}" destId="{6989B1CF-DC36-AA48-9CB4-9793F1DD4768}" srcOrd="0" destOrd="0" presId="urn:microsoft.com/office/officeart/2005/8/layout/orgChart1"/>
    <dgm:cxn modelId="{EFE8F6DF-6CFC-984B-B101-C0BC496301F4}" type="presParOf" srcId="{8A1C0EAA-28CD-BC4B-B5FC-AB9DF1633B5D}" destId="{F46D3E51-2B60-4E4D-8129-592E103EC7FA}" srcOrd="1" destOrd="0" presId="urn:microsoft.com/office/officeart/2005/8/layout/orgChart1"/>
    <dgm:cxn modelId="{0B733AE8-BDD6-A946-8ED3-1568DBD003E0}" type="presParOf" srcId="{F46D3E51-2B60-4E4D-8129-592E103EC7FA}" destId="{91DDD91C-C432-C14D-9C99-E5507008ACF9}" srcOrd="0" destOrd="0" presId="urn:microsoft.com/office/officeart/2005/8/layout/orgChart1"/>
    <dgm:cxn modelId="{50A49DA6-4C02-1D4C-9003-D09677EA3EB7}" type="presParOf" srcId="{91DDD91C-C432-C14D-9C99-E5507008ACF9}" destId="{F41926DD-A209-954C-863B-C5661ABAC54E}" srcOrd="0" destOrd="0" presId="urn:microsoft.com/office/officeart/2005/8/layout/orgChart1"/>
    <dgm:cxn modelId="{A8A75A12-F0BC-C348-A43F-438B8C2FA664}" type="presParOf" srcId="{91DDD91C-C432-C14D-9C99-E5507008ACF9}" destId="{182D5132-586B-D447-A10D-77F25655F690}" srcOrd="1" destOrd="0" presId="urn:microsoft.com/office/officeart/2005/8/layout/orgChart1"/>
    <dgm:cxn modelId="{2D747002-1FE3-5F43-96D5-16AB4E0F846F}" type="presParOf" srcId="{F46D3E51-2B60-4E4D-8129-592E103EC7FA}" destId="{6286116F-C0C5-5C40-8620-9C679F9B0268}" srcOrd="1" destOrd="0" presId="urn:microsoft.com/office/officeart/2005/8/layout/orgChart1"/>
    <dgm:cxn modelId="{28370BE0-8CF9-F64D-B1D2-97613EEA7EAE}" type="presParOf" srcId="{6286116F-C0C5-5C40-8620-9C679F9B0268}" destId="{860100DA-1BC5-3E4A-891A-446993387164}" srcOrd="0" destOrd="0" presId="urn:microsoft.com/office/officeart/2005/8/layout/orgChart1"/>
    <dgm:cxn modelId="{6D238CD5-6F1A-AF46-B3E0-E71FF4279A95}" type="presParOf" srcId="{6286116F-C0C5-5C40-8620-9C679F9B0268}" destId="{5C433008-A719-4541-BEF1-823047BA18DD}" srcOrd="1" destOrd="0" presId="urn:microsoft.com/office/officeart/2005/8/layout/orgChart1"/>
    <dgm:cxn modelId="{2716006F-00E6-8442-B0CE-E46EFBB4EF6F}" type="presParOf" srcId="{5C433008-A719-4541-BEF1-823047BA18DD}" destId="{FD9D3925-3E46-9A42-93B4-D509755FA441}" srcOrd="0" destOrd="0" presId="urn:microsoft.com/office/officeart/2005/8/layout/orgChart1"/>
    <dgm:cxn modelId="{229BE08F-0D7C-B546-9502-303BEDB9A371}" type="presParOf" srcId="{FD9D3925-3E46-9A42-93B4-D509755FA441}" destId="{51A8E060-0A50-7141-AF8F-02323A23762E}" srcOrd="0" destOrd="0" presId="urn:microsoft.com/office/officeart/2005/8/layout/orgChart1"/>
    <dgm:cxn modelId="{4FE823A3-0AAA-8348-9E9F-4EF9BE8BEE1D}" type="presParOf" srcId="{FD9D3925-3E46-9A42-93B4-D509755FA441}" destId="{AF56A9EB-6BC1-ED47-B49A-A7354D9373B3}" srcOrd="1" destOrd="0" presId="urn:microsoft.com/office/officeart/2005/8/layout/orgChart1"/>
    <dgm:cxn modelId="{B308593E-2097-4D4A-8997-9ED2B9137080}" type="presParOf" srcId="{5C433008-A719-4541-BEF1-823047BA18DD}" destId="{9A7AED53-B089-3B40-978C-402AAFABA097}" srcOrd="1" destOrd="0" presId="urn:microsoft.com/office/officeart/2005/8/layout/orgChart1"/>
    <dgm:cxn modelId="{46E8C847-18DA-F347-9682-74D94EC83560}" type="presParOf" srcId="{5C433008-A719-4541-BEF1-823047BA18DD}" destId="{5279DDCA-FC38-0549-8E5C-607D65838BEE}" srcOrd="2" destOrd="0" presId="urn:microsoft.com/office/officeart/2005/8/layout/orgChart1"/>
    <dgm:cxn modelId="{2D4F627A-67E3-814A-9B23-887F4A71A09A}" type="presParOf" srcId="{6286116F-C0C5-5C40-8620-9C679F9B0268}" destId="{671696A6-68D5-D045-A052-429F81CA59A9}" srcOrd="2" destOrd="0" presId="urn:microsoft.com/office/officeart/2005/8/layout/orgChart1"/>
    <dgm:cxn modelId="{E2F78B58-8ED4-E449-A1A0-0A99D0733F00}" type="presParOf" srcId="{6286116F-C0C5-5C40-8620-9C679F9B0268}" destId="{81A270E7-F7C3-D14C-B477-CFB1B5C6AF1D}" srcOrd="3" destOrd="0" presId="urn:microsoft.com/office/officeart/2005/8/layout/orgChart1"/>
    <dgm:cxn modelId="{9501D655-3701-224E-92EB-41C9733F519D}" type="presParOf" srcId="{81A270E7-F7C3-D14C-B477-CFB1B5C6AF1D}" destId="{A2B963FC-82B9-8543-B352-016A444ADF8F}" srcOrd="0" destOrd="0" presId="urn:microsoft.com/office/officeart/2005/8/layout/orgChart1"/>
    <dgm:cxn modelId="{BF9290D0-8CF1-664F-B025-1DB643584061}" type="presParOf" srcId="{A2B963FC-82B9-8543-B352-016A444ADF8F}" destId="{CA3AAB34-D659-CC46-856D-2974295A7C7F}" srcOrd="0" destOrd="0" presId="urn:microsoft.com/office/officeart/2005/8/layout/orgChart1"/>
    <dgm:cxn modelId="{D2F12340-CE06-DA46-8FC4-2B5A6B5D135E}" type="presParOf" srcId="{A2B963FC-82B9-8543-B352-016A444ADF8F}" destId="{CEB6C8D9-0931-184C-B936-3ACF42DEEC69}" srcOrd="1" destOrd="0" presId="urn:microsoft.com/office/officeart/2005/8/layout/orgChart1"/>
    <dgm:cxn modelId="{54E268BB-1E6F-F547-8EDD-AF51F1D701BC}" type="presParOf" srcId="{81A270E7-F7C3-D14C-B477-CFB1B5C6AF1D}" destId="{FA502181-C295-E540-91D3-AAEECA72D374}" srcOrd="1" destOrd="0" presId="urn:microsoft.com/office/officeart/2005/8/layout/orgChart1"/>
    <dgm:cxn modelId="{8545C9A2-5632-334B-9320-85AF17681F3B}" type="presParOf" srcId="{81A270E7-F7C3-D14C-B477-CFB1B5C6AF1D}" destId="{6F80EDA6-497F-E44F-93A5-4BF253407538}" srcOrd="2" destOrd="0" presId="urn:microsoft.com/office/officeart/2005/8/layout/orgChart1"/>
    <dgm:cxn modelId="{260892A7-6469-3848-A28E-5AA863C407F8}" type="presParOf" srcId="{6286116F-C0C5-5C40-8620-9C679F9B0268}" destId="{D25498D6-2872-514F-8052-B5ACE1B01CC6}" srcOrd="4" destOrd="0" presId="urn:microsoft.com/office/officeart/2005/8/layout/orgChart1"/>
    <dgm:cxn modelId="{4432193C-4080-4F43-A76B-D4CC1C27A45C}" type="presParOf" srcId="{6286116F-C0C5-5C40-8620-9C679F9B0268}" destId="{C5D8844F-C93F-7849-8BA6-87E73569D50D}" srcOrd="5" destOrd="0" presId="urn:microsoft.com/office/officeart/2005/8/layout/orgChart1"/>
    <dgm:cxn modelId="{C9708FC1-5F41-5A47-88D0-9534E5964209}" type="presParOf" srcId="{C5D8844F-C93F-7849-8BA6-87E73569D50D}" destId="{464EB60F-AEDC-ED43-B4FD-23589D364B0E}" srcOrd="0" destOrd="0" presId="urn:microsoft.com/office/officeart/2005/8/layout/orgChart1"/>
    <dgm:cxn modelId="{5496423D-6388-C44E-A05E-4DF29513EE02}" type="presParOf" srcId="{464EB60F-AEDC-ED43-B4FD-23589D364B0E}" destId="{E4F21051-E7F0-C242-8393-13A6B5DCB860}" srcOrd="0" destOrd="0" presId="urn:microsoft.com/office/officeart/2005/8/layout/orgChart1"/>
    <dgm:cxn modelId="{756661AD-6507-8740-B644-61EBE6D28C0D}" type="presParOf" srcId="{464EB60F-AEDC-ED43-B4FD-23589D364B0E}" destId="{154A06FF-850C-0B43-B254-1E3940292D1B}" srcOrd="1" destOrd="0" presId="urn:microsoft.com/office/officeart/2005/8/layout/orgChart1"/>
    <dgm:cxn modelId="{F333E574-B58D-014E-8154-719E5CDEEB09}" type="presParOf" srcId="{C5D8844F-C93F-7849-8BA6-87E73569D50D}" destId="{25DDD166-147F-4349-A7E1-A150311B0F29}" srcOrd="1" destOrd="0" presId="urn:microsoft.com/office/officeart/2005/8/layout/orgChart1"/>
    <dgm:cxn modelId="{153E8982-92B8-EB4A-BBA5-3BB45832F795}" type="presParOf" srcId="{C5D8844F-C93F-7849-8BA6-87E73569D50D}" destId="{381219B0-A709-7446-AE4A-08D3AD04A536}" srcOrd="2" destOrd="0" presId="urn:microsoft.com/office/officeart/2005/8/layout/orgChart1"/>
    <dgm:cxn modelId="{3F64603A-3A21-4F43-BE6D-BB0BE3173453}" type="presParOf" srcId="{F46D3E51-2B60-4E4D-8129-592E103EC7FA}" destId="{0E26436F-3199-F54F-98AB-1704C06A4FB3}" srcOrd="2" destOrd="0" presId="urn:microsoft.com/office/officeart/2005/8/layout/orgChart1"/>
    <dgm:cxn modelId="{F2191D89-BD48-1649-8AF7-D8577FD89E13}" type="presParOf" srcId="{8A1C0EAA-28CD-BC4B-B5FC-AB9DF1633B5D}" destId="{939347DA-9617-6D46-BE9B-16FECF7467A3}" srcOrd="2" destOrd="0" presId="urn:microsoft.com/office/officeart/2005/8/layout/orgChart1"/>
    <dgm:cxn modelId="{F0D61AB0-78E9-E643-B18B-4FB8992D0CAE}" type="presParOf" srcId="{8A1C0EAA-28CD-BC4B-B5FC-AB9DF1633B5D}" destId="{F4235AA5-5038-784C-9D42-6412F53A3B5D}" srcOrd="3" destOrd="0" presId="urn:microsoft.com/office/officeart/2005/8/layout/orgChart1"/>
    <dgm:cxn modelId="{4FAD744B-FD89-6A45-9444-26CEB4E07359}" type="presParOf" srcId="{F4235AA5-5038-784C-9D42-6412F53A3B5D}" destId="{E85B33E5-8795-E844-946B-507255B91C3A}" srcOrd="0" destOrd="0" presId="urn:microsoft.com/office/officeart/2005/8/layout/orgChart1"/>
    <dgm:cxn modelId="{12874913-8327-9747-92B6-2183FD4FF6C0}" type="presParOf" srcId="{E85B33E5-8795-E844-946B-507255B91C3A}" destId="{2F0EAE00-6CB2-754B-98D2-29BCD7B66FB6}" srcOrd="0" destOrd="0" presId="urn:microsoft.com/office/officeart/2005/8/layout/orgChart1"/>
    <dgm:cxn modelId="{6F2B75E6-1970-CE42-8093-E8C4EA710327}" type="presParOf" srcId="{E85B33E5-8795-E844-946B-507255B91C3A}" destId="{20AD0C3D-D00C-7A42-A8B9-96303FF03A7C}" srcOrd="1" destOrd="0" presId="urn:microsoft.com/office/officeart/2005/8/layout/orgChart1"/>
    <dgm:cxn modelId="{BB759934-B1D9-F849-B6D0-089FD7D801CC}" type="presParOf" srcId="{F4235AA5-5038-784C-9D42-6412F53A3B5D}" destId="{5D06DCF4-A0BD-004F-B989-ED48B4139EA2}" srcOrd="1" destOrd="0" presId="urn:microsoft.com/office/officeart/2005/8/layout/orgChart1"/>
    <dgm:cxn modelId="{E4FC0710-FA74-004D-B85D-858FEABEABFB}" type="presParOf" srcId="{5D06DCF4-A0BD-004F-B989-ED48B4139EA2}" destId="{EFFBC2EA-55E3-3D45-AD54-A78333B128CB}" srcOrd="0" destOrd="0" presId="urn:microsoft.com/office/officeart/2005/8/layout/orgChart1"/>
    <dgm:cxn modelId="{D94723CC-EE3C-8B4D-876C-D0A79E90F3B4}" type="presParOf" srcId="{5D06DCF4-A0BD-004F-B989-ED48B4139EA2}" destId="{5BC72822-2CC8-194F-9A97-4B77AA4B7E04}" srcOrd="1" destOrd="0" presId="urn:microsoft.com/office/officeart/2005/8/layout/orgChart1"/>
    <dgm:cxn modelId="{A2BEA3B4-E007-754E-A417-CB8BE74BB087}" type="presParOf" srcId="{5BC72822-2CC8-194F-9A97-4B77AA4B7E04}" destId="{E582CE06-0121-9F40-8A54-34ED2041B255}" srcOrd="0" destOrd="0" presId="urn:microsoft.com/office/officeart/2005/8/layout/orgChart1"/>
    <dgm:cxn modelId="{4F161D06-2D1A-D845-8829-07BF1C6D6B5E}" type="presParOf" srcId="{E582CE06-0121-9F40-8A54-34ED2041B255}" destId="{78B83920-04D3-4D4A-A30D-8258A20CB917}" srcOrd="0" destOrd="0" presId="urn:microsoft.com/office/officeart/2005/8/layout/orgChart1"/>
    <dgm:cxn modelId="{EBB49A45-A5F4-8D46-93DA-2795285C6C31}" type="presParOf" srcId="{E582CE06-0121-9F40-8A54-34ED2041B255}" destId="{E513EF67-2916-5649-9794-D89F698C56DF}" srcOrd="1" destOrd="0" presId="urn:microsoft.com/office/officeart/2005/8/layout/orgChart1"/>
    <dgm:cxn modelId="{BB8F6A2A-4398-6F4B-99B3-7A043CE382D4}" type="presParOf" srcId="{5BC72822-2CC8-194F-9A97-4B77AA4B7E04}" destId="{C7D81A9A-F93C-C649-A491-267D0B33027D}" srcOrd="1" destOrd="0" presId="urn:microsoft.com/office/officeart/2005/8/layout/orgChart1"/>
    <dgm:cxn modelId="{52462E04-1744-8348-B1E2-5368204EABDF}" type="presParOf" srcId="{5BC72822-2CC8-194F-9A97-4B77AA4B7E04}" destId="{8B558787-B52D-9441-AB6C-2115EF746AA8}" srcOrd="2" destOrd="0" presId="urn:microsoft.com/office/officeart/2005/8/layout/orgChart1"/>
    <dgm:cxn modelId="{F16707A6-4470-314A-B51C-FA56E95A7DD4}" type="presParOf" srcId="{5D06DCF4-A0BD-004F-B989-ED48B4139EA2}" destId="{61B0DE2A-EB7E-0B48-94D2-0582DF55E673}" srcOrd="2" destOrd="0" presId="urn:microsoft.com/office/officeart/2005/8/layout/orgChart1"/>
    <dgm:cxn modelId="{7E9F67D3-132B-024F-A401-9D183CA7D163}" type="presParOf" srcId="{5D06DCF4-A0BD-004F-B989-ED48B4139EA2}" destId="{3B995137-3B54-214D-B65F-74532B5D011F}" srcOrd="3" destOrd="0" presId="urn:microsoft.com/office/officeart/2005/8/layout/orgChart1"/>
    <dgm:cxn modelId="{7338079E-89AE-DA40-BEAC-A6ED480BA6C5}" type="presParOf" srcId="{3B995137-3B54-214D-B65F-74532B5D011F}" destId="{00358220-D5E5-1643-84C8-93BAC9D2A8DC}" srcOrd="0" destOrd="0" presId="urn:microsoft.com/office/officeart/2005/8/layout/orgChart1"/>
    <dgm:cxn modelId="{C7E20EAE-30C9-0946-864E-76903C68513C}" type="presParOf" srcId="{00358220-D5E5-1643-84C8-93BAC9D2A8DC}" destId="{14B8F502-57AF-0445-95E1-192AB94A2D9A}" srcOrd="0" destOrd="0" presId="urn:microsoft.com/office/officeart/2005/8/layout/orgChart1"/>
    <dgm:cxn modelId="{C676DE06-E9AB-4E46-8BEF-F39440CD3950}" type="presParOf" srcId="{00358220-D5E5-1643-84C8-93BAC9D2A8DC}" destId="{2921A3D4-BDFC-1740-A666-458C234FD93F}" srcOrd="1" destOrd="0" presId="urn:microsoft.com/office/officeart/2005/8/layout/orgChart1"/>
    <dgm:cxn modelId="{94D55751-6DA6-C749-8F2F-F9E924414832}" type="presParOf" srcId="{3B995137-3B54-214D-B65F-74532B5D011F}" destId="{D5382CA2-E63B-1E49-A14F-6A8B7D045459}" srcOrd="1" destOrd="0" presId="urn:microsoft.com/office/officeart/2005/8/layout/orgChart1"/>
    <dgm:cxn modelId="{F42F5296-4DEE-2F45-AD5D-5553F3BC0673}" type="presParOf" srcId="{3B995137-3B54-214D-B65F-74532B5D011F}" destId="{544EC74D-34B5-5E46-89CB-B62241B81E3F}" srcOrd="2" destOrd="0" presId="urn:microsoft.com/office/officeart/2005/8/layout/orgChart1"/>
    <dgm:cxn modelId="{EA6F2170-A6F0-F148-A1D3-A315987BB54B}" type="presParOf" srcId="{5D06DCF4-A0BD-004F-B989-ED48B4139EA2}" destId="{69F83D35-D193-994B-B716-CE7DF65BEDBA}" srcOrd="4" destOrd="0" presId="urn:microsoft.com/office/officeart/2005/8/layout/orgChart1"/>
    <dgm:cxn modelId="{89E33A76-1917-5641-8216-B255F773CC65}" type="presParOf" srcId="{5D06DCF4-A0BD-004F-B989-ED48B4139EA2}" destId="{349CE263-7980-FE45-92B8-5FA49D66BF2A}" srcOrd="5" destOrd="0" presId="urn:microsoft.com/office/officeart/2005/8/layout/orgChart1"/>
    <dgm:cxn modelId="{F715C40B-1B0B-3047-AD0C-66742280602C}" type="presParOf" srcId="{349CE263-7980-FE45-92B8-5FA49D66BF2A}" destId="{9FC9A5B4-4999-5147-A4F9-F0FEC6385C65}" srcOrd="0" destOrd="0" presId="urn:microsoft.com/office/officeart/2005/8/layout/orgChart1"/>
    <dgm:cxn modelId="{8D69B7AF-34EE-8342-B6F4-BA1398BDD7A1}" type="presParOf" srcId="{9FC9A5B4-4999-5147-A4F9-F0FEC6385C65}" destId="{F2E1C449-22F5-F346-B8E0-A9DA61C0C40A}" srcOrd="0" destOrd="0" presId="urn:microsoft.com/office/officeart/2005/8/layout/orgChart1"/>
    <dgm:cxn modelId="{BD2AD0CC-1A1B-FB42-AA49-3D27A03C99A4}" type="presParOf" srcId="{9FC9A5B4-4999-5147-A4F9-F0FEC6385C65}" destId="{71580E6E-079D-3949-8692-D07F771971ED}" srcOrd="1" destOrd="0" presId="urn:microsoft.com/office/officeart/2005/8/layout/orgChart1"/>
    <dgm:cxn modelId="{2753BE19-CAA2-0548-B11F-35C5CBEFAE0C}" type="presParOf" srcId="{349CE263-7980-FE45-92B8-5FA49D66BF2A}" destId="{8DE45B71-933E-9D41-8E40-92A4B1D43908}" srcOrd="1" destOrd="0" presId="urn:microsoft.com/office/officeart/2005/8/layout/orgChart1"/>
    <dgm:cxn modelId="{AEA9A110-6BB9-F84C-9A2C-B8E94DBDA77D}" type="presParOf" srcId="{349CE263-7980-FE45-92B8-5FA49D66BF2A}" destId="{6B8C0A2C-4B6D-9F4A-ADAD-F772994F3099}" srcOrd="2" destOrd="0" presId="urn:microsoft.com/office/officeart/2005/8/layout/orgChart1"/>
    <dgm:cxn modelId="{0AC956F6-C2E1-4A43-917E-27609E954E0C}" type="presParOf" srcId="{F4235AA5-5038-784C-9D42-6412F53A3B5D}" destId="{0D33831D-FB37-FC45-B3CB-C7CDC33AD13B}" srcOrd="2" destOrd="0" presId="urn:microsoft.com/office/officeart/2005/8/layout/orgChart1"/>
    <dgm:cxn modelId="{C63F711B-FE70-4F49-ABFD-B9D062BBB587}" type="presParOf" srcId="{8A1C0EAA-28CD-BC4B-B5FC-AB9DF1633B5D}" destId="{CE9DE7A2-2D3E-1B4D-9361-3F890C6ABF8A}" srcOrd="4" destOrd="0" presId="urn:microsoft.com/office/officeart/2005/8/layout/orgChart1"/>
    <dgm:cxn modelId="{E62DFD7E-E383-3343-A7CF-E867E817F385}" type="presParOf" srcId="{8A1C0EAA-28CD-BC4B-B5FC-AB9DF1633B5D}" destId="{DB17B501-A6CD-4947-B0A1-FD1B90085403}" srcOrd="5" destOrd="0" presId="urn:microsoft.com/office/officeart/2005/8/layout/orgChart1"/>
    <dgm:cxn modelId="{C952E018-5B68-9940-B9F5-4B9BC06D9EB5}" type="presParOf" srcId="{DB17B501-A6CD-4947-B0A1-FD1B90085403}" destId="{D3586C64-63BC-7A41-9B07-D630AE6F5CDE}" srcOrd="0" destOrd="0" presId="urn:microsoft.com/office/officeart/2005/8/layout/orgChart1"/>
    <dgm:cxn modelId="{84CA7BE7-6E72-2144-81F5-D026B6CB9BF1}" type="presParOf" srcId="{D3586C64-63BC-7A41-9B07-D630AE6F5CDE}" destId="{00E6F6EA-948E-9642-908D-6BE623DC65AB}" srcOrd="0" destOrd="0" presId="urn:microsoft.com/office/officeart/2005/8/layout/orgChart1"/>
    <dgm:cxn modelId="{131F010C-054D-D748-B51E-70090966B7D9}" type="presParOf" srcId="{D3586C64-63BC-7A41-9B07-D630AE6F5CDE}" destId="{84F205DF-3893-5346-A721-6218C7D4EED0}" srcOrd="1" destOrd="0" presId="urn:microsoft.com/office/officeart/2005/8/layout/orgChart1"/>
    <dgm:cxn modelId="{53BEC8E9-8AB3-1944-9826-E0FFE4B1BC94}" type="presParOf" srcId="{DB17B501-A6CD-4947-B0A1-FD1B90085403}" destId="{E1384D8B-87E1-4E4B-AAD0-A03DBEC36B82}" srcOrd="1" destOrd="0" presId="urn:microsoft.com/office/officeart/2005/8/layout/orgChart1"/>
    <dgm:cxn modelId="{6A76129E-295A-E046-9552-3A224D2573D4}" type="presParOf" srcId="{E1384D8B-87E1-4E4B-AAD0-A03DBEC36B82}" destId="{40F6FB52-36DD-2B48-9D87-F4F5A31374C6}" srcOrd="0" destOrd="0" presId="urn:microsoft.com/office/officeart/2005/8/layout/orgChart1"/>
    <dgm:cxn modelId="{64EF70ED-B70C-A84B-9C6E-8C8815FD6CE8}" type="presParOf" srcId="{E1384D8B-87E1-4E4B-AAD0-A03DBEC36B82}" destId="{C988112B-CF60-4846-AF53-0AA541032B96}" srcOrd="1" destOrd="0" presId="urn:microsoft.com/office/officeart/2005/8/layout/orgChart1"/>
    <dgm:cxn modelId="{96E1E017-600F-CA4B-AC23-F27A35D6D326}" type="presParOf" srcId="{C988112B-CF60-4846-AF53-0AA541032B96}" destId="{099B3F17-C1EB-CE49-BE9C-1D2F27848B2C}" srcOrd="0" destOrd="0" presId="urn:microsoft.com/office/officeart/2005/8/layout/orgChart1"/>
    <dgm:cxn modelId="{85137995-644F-734F-B827-FAC8E2A99C56}" type="presParOf" srcId="{099B3F17-C1EB-CE49-BE9C-1D2F27848B2C}" destId="{DB9E381E-6189-244F-BD80-DC2C7334F5AA}" srcOrd="0" destOrd="0" presId="urn:microsoft.com/office/officeart/2005/8/layout/orgChart1"/>
    <dgm:cxn modelId="{05D24F31-F8C6-8142-BEED-4A0912F4DD34}" type="presParOf" srcId="{099B3F17-C1EB-CE49-BE9C-1D2F27848B2C}" destId="{973D7B4B-5CA8-3844-882A-03D328A12C85}" srcOrd="1" destOrd="0" presId="urn:microsoft.com/office/officeart/2005/8/layout/orgChart1"/>
    <dgm:cxn modelId="{531863FD-1B88-1E47-83AA-9D3E8493C6CF}" type="presParOf" srcId="{C988112B-CF60-4846-AF53-0AA541032B96}" destId="{0C730E3C-EC96-0743-969A-A557C9A85E3A}" srcOrd="1" destOrd="0" presId="urn:microsoft.com/office/officeart/2005/8/layout/orgChart1"/>
    <dgm:cxn modelId="{FD2A318A-0012-8B4C-9F84-16DEE7B923F8}" type="presParOf" srcId="{C988112B-CF60-4846-AF53-0AA541032B96}" destId="{A6A5C2C0-B3A1-B94A-B135-700D715DEC0F}" srcOrd="2" destOrd="0" presId="urn:microsoft.com/office/officeart/2005/8/layout/orgChart1"/>
    <dgm:cxn modelId="{6AB4B736-8285-9048-BFE6-9ED601DBC145}" type="presParOf" srcId="{E1384D8B-87E1-4E4B-AAD0-A03DBEC36B82}" destId="{EA37665D-CDE2-2348-99A2-7C5F0D0322C8}" srcOrd="2" destOrd="0" presId="urn:microsoft.com/office/officeart/2005/8/layout/orgChart1"/>
    <dgm:cxn modelId="{FE9E321E-9381-C54D-B6EB-C1D1A255B27C}" type="presParOf" srcId="{E1384D8B-87E1-4E4B-AAD0-A03DBEC36B82}" destId="{23386A8D-44C8-5944-A991-F17B7629B7EB}" srcOrd="3" destOrd="0" presId="urn:microsoft.com/office/officeart/2005/8/layout/orgChart1"/>
    <dgm:cxn modelId="{05F7010C-60D3-FA44-B9EE-CDB841823BAB}" type="presParOf" srcId="{23386A8D-44C8-5944-A991-F17B7629B7EB}" destId="{9AE47E21-39F9-FE40-BAD7-4D78B8345070}" srcOrd="0" destOrd="0" presId="urn:microsoft.com/office/officeart/2005/8/layout/orgChart1"/>
    <dgm:cxn modelId="{741655E7-AC2F-0643-868F-9EA5540B005A}" type="presParOf" srcId="{9AE47E21-39F9-FE40-BAD7-4D78B8345070}" destId="{3BE11D15-C3C4-234D-BDAD-BB68C24DCF8F}" srcOrd="0" destOrd="0" presId="urn:microsoft.com/office/officeart/2005/8/layout/orgChart1"/>
    <dgm:cxn modelId="{B006CA3C-1F56-B342-B354-9905D8630127}" type="presParOf" srcId="{9AE47E21-39F9-FE40-BAD7-4D78B8345070}" destId="{130C9A07-6A75-2D48-81DF-33D67B9D0E9D}" srcOrd="1" destOrd="0" presId="urn:microsoft.com/office/officeart/2005/8/layout/orgChart1"/>
    <dgm:cxn modelId="{5D9F72EB-A864-EE41-82D0-9D5DB740B1BE}" type="presParOf" srcId="{23386A8D-44C8-5944-A991-F17B7629B7EB}" destId="{2B54F07D-1FB0-4241-B78B-E932F723A2DF}" srcOrd="1" destOrd="0" presId="urn:microsoft.com/office/officeart/2005/8/layout/orgChart1"/>
    <dgm:cxn modelId="{303D2B8E-1727-6842-9E50-6C2137D7389C}" type="presParOf" srcId="{23386A8D-44C8-5944-A991-F17B7629B7EB}" destId="{6387BE7B-E7D5-4847-9982-F8B1B4DBCEBF}" srcOrd="2" destOrd="0" presId="urn:microsoft.com/office/officeart/2005/8/layout/orgChart1"/>
    <dgm:cxn modelId="{8D25BDDA-5634-7149-9975-175F7BFD7F3A}" type="presParOf" srcId="{E1384D8B-87E1-4E4B-AAD0-A03DBEC36B82}" destId="{D1AC17F3-F8BC-2241-AD29-1847843B7CC4}" srcOrd="4" destOrd="0" presId="urn:microsoft.com/office/officeart/2005/8/layout/orgChart1"/>
    <dgm:cxn modelId="{B3AD08B2-8B7F-FC46-8BFD-996779E118C2}" type="presParOf" srcId="{E1384D8B-87E1-4E4B-AAD0-A03DBEC36B82}" destId="{53884B74-054E-3245-92BF-80FECA63728C}" srcOrd="5" destOrd="0" presId="urn:microsoft.com/office/officeart/2005/8/layout/orgChart1"/>
    <dgm:cxn modelId="{0CA24F58-165A-164E-BBB1-5E311570AE40}" type="presParOf" srcId="{53884B74-054E-3245-92BF-80FECA63728C}" destId="{06B37D8E-F21D-4149-8D98-D0C4A6BB4E2B}" srcOrd="0" destOrd="0" presId="urn:microsoft.com/office/officeart/2005/8/layout/orgChart1"/>
    <dgm:cxn modelId="{D95023D4-6FAB-F745-9ADE-50F3C70BB985}" type="presParOf" srcId="{06B37D8E-F21D-4149-8D98-D0C4A6BB4E2B}" destId="{401CB4D5-8AC7-CC40-9E92-20D58DDB8BF0}" srcOrd="0" destOrd="0" presId="urn:microsoft.com/office/officeart/2005/8/layout/orgChart1"/>
    <dgm:cxn modelId="{FDA12255-8998-B747-945D-ADB537F0FD40}" type="presParOf" srcId="{06B37D8E-F21D-4149-8D98-D0C4A6BB4E2B}" destId="{65B213B2-F943-4843-8E09-A4058FCEBD8A}" srcOrd="1" destOrd="0" presId="urn:microsoft.com/office/officeart/2005/8/layout/orgChart1"/>
    <dgm:cxn modelId="{34C6DFB9-98CD-9A47-AE9E-C0422CC0EC9E}" type="presParOf" srcId="{53884B74-054E-3245-92BF-80FECA63728C}" destId="{1F9B84EF-48C5-2C46-992C-B5A29671498B}" srcOrd="1" destOrd="0" presId="urn:microsoft.com/office/officeart/2005/8/layout/orgChart1"/>
    <dgm:cxn modelId="{958E00E7-6215-0947-97FB-77C1F40A74D8}" type="presParOf" srcId="{53884B74-054E-3245-92BF-80FECA63728C}" destId="{3A581104-ABB2-2F4B-A5E2-F1B2D1DE3E97}" srcOrd="2" destOrd="0" presId="urn:microsoft.com/office/officeart/2005/8/layout/orgChart1"/>
    <dgm:cxn modelId="{2D57ED22-7D7D-B44F-8606-652E4CBBD94C}" type="presParOf" srcId="{E1384D8B-87E1-4E4B-AAD0-A03DBEC36B82}" destId="{A5463273-B80D-6043-9792-2B68611558E2}" srcOrd="6" destOrd="0" presId="urn:microsoft.com/office/officeart/2005/8/layout/orgChart1"/>
    <dgm:cxn modelId="{333FF73B-21B3-224E-B0B9-7DAA33D90FF6}" type="presParOf" srcId="{E1384D8B-87E1-4E4B-AAD0-A03DBEC36B82}" destId="{302F48DD-2C17-4041-B9D3-0AECE3B30759}" srcOrd="7" destOrd="0" presId="urn:microsoft.com/office/officeart/2005/8/layout/orgChart1"/>
    <dgm:cxn modelId="{5EB41A4E-EEE8-5846-AF6B-B31EFF333922}" type="presParOf" srcId="{302F48DD-2C17-4041-B9D3-0AECE3B30759}" destId="{851EB95E-792B-374B-8769-9F86D117490A}" srcOrd="0" destOrd="0" presId="urn:microsoft.com/office/officeart/2005/8/layout/orgChart1"/>
    <dgm:cxn modelId="{DF0F9326-896D-7342-92CF-F037FDF6359E}" type="presParOf" srcId="{851EB95E-792B-374B-8769-9F86D117490A}" destId="{3BF37C9A-8D47-5A47-ABCB-0F36E68DFCAD}" srcOrd="0" destOrd="0" presId="urn:microsoft.com/office/officeart/2005/8/layout/orgChart1"/>
    <dgm:cxn modelId="{CCFB0B4F-2A52-ED45-BF13-18F5DB9AE567}" type="presParOf" srcId="{851EB95E-792B-374B-8769-9F86D117490A}" destId="{A277F945-CC67-FE44-A268-1C9821BBB256}" srcOrd="1" destOrd="0" presId="urn:microsoft.com/office/officeart/2005/8/layout/orgChart1"/>
    <dgm:cxn modelId="{DD79FFBA-2596-254E-8F4B-3F904597AE99}" type="presParOf" srcId="{302F48DD-2C17-4041-B9D3-0AECE3B30759}" destId="{754A8BBB-6EC4-684D-AF15-B350C24A83B2}" srcOrd="1" destOrd="0" presId="urn:microsoft.com/office/officeart/2005/8/layout/orgChart1"/>
    <dgm:cxn modelId="{0C499287-1919-7D4B-99AE-B950CA959E3C}" type="presParOf" srcId="{302F48DD-2C17-4041-B9D3-0AECE3B30759}" destId="{D4D16664-3D45-A34B-A4CF-D75F60357748}" srcOrd="2" destOrd="0" presId="urn:microsoft.com/office/officeart/2005/8/layout/orgChart1"/>
    <dgm:cxn modelId="{1123F8EC-0239-DA46-8775-D09BD21C9C50}" type="presParOf" srcId="{E1384D8B-87E1-4E4B-AAD0-A03DBEC36B82}" destId="{794F1B21-D964-974A-BF27-2DB9B432CDB8}" srcOrd="8" destOrd="0" presId="urn:microsoft.com/office/officeart/2005/8/layout/orgChart1"/>
    <dgm:cxn modelId="{E43BB7C4-FCBC-DD4B-A888-F4A945F4742F}" type="presParOf" srcId="{E1384D8B-87E1-4E4B-AAD0-A03DBEC36B82}" destId="{70967257-96A0-1747-BE11-DC104E079ED4}" srcOrd="9" destOrd="0" presId="urn:microsoft.com/office/officeart/2005/8/layout/orgChart1"/>
    <dgm:cxn modelId="{AC698CDA-2352-7941-97E3-E80F66D7406D}" type="presParOf" srcId="{70967257-96A0-1747-BE11-DC104E079ED4}" destId="{704FE158-88C1-8547-8D4C-D57637D9EDD7}" srcOrd="0" destOrd="0" presId="urn:microsoft.com/office/officeart/2005/8/layout/orgChart1"/>
    <dgm:cxn modelId="{EB227284-B802-8142-A6B1-A899DB2CF021}" type="presParOf" srcId="{704FE158-88C1-8547-8D4C-D57637D9EDD7}" destId="{7A8AE00E-DA31-CC4F-81E7-8D3CE3156DF1}" srcOrd="0" destOrd="0" presId="urn:microsoft.com/office/officeart/2005/8/layout/orgChart1"/>
    <dgm:cxn modelId="{856DF31D-4B71-D541-8913-4FAB24A0E7C6}" type="presParOf" srcId="{704FE158-88C1-8547-8D4C-D57637D9EDD7}" destId="{DB216F3B-EB0F-2B4B-BA5B-9C34FD76FC29}" srcOrd="1" destOrd="0" presId="urn:microsoft.com/office/officeart/2005/8/layout/orgChart1"/>
    <dgm:cxn modelId="{E3BE7FE7-42CC-2C4E-9D33-367154DE2D8F}" type="presParOf" srcId="{70967257-96A0-1747-BE11-DC104E079ED4}" destId="{A7DBA6AE-F8A4-A141-BEF8-6FFF0356F709}" srcOrd="1" destOrd="0" presId="urn:microsoft.com/office/officeart/2005/8/layout/orgChart1"/>
    <dgm:cxn modelId="{176FF312-5963-3C45-BD87-129856CE88F2}" type="presParOf" srcId="{70967257-96A0-1747-BE11-DC104E079ED4}" destId="{A68DC983-D5B8-0443-A3CE-4811891A8EA4}" srcOrd="2" destOrd="0" presId="urn:microsoft.com/office/officeart/2005/8/layout/orgChart1"/>
    <dgm:cxn modelId="{D1212184-15C6-6E45-A96B-87C667E68EA2}" type="presParOf" srcId="{DB17B501-A6CD-4947-B0A1-FD1B90085403}" destId="{796F3D21-25B7-F549-BD68-A4F0FCC5AE31}" srcOrd="2" destOrd="0" presId="urn:microsoft.com/office/officeart/2005/8/layout/orgChart1"/>
    <dgm:cxn modelId="{27DE2CE0-04C5-484E-A7D5-A6F0EDD9895A}" type="presParOf" srcId="{8A1C0EAA-28CD-BC4B-B5FC-AB9DF1633B5D}" destId="{4FCD01CE-AEEE-1B48-9E0B-9A518493BF26}" srcOrd="6" destOrd="0" presId="urn:microsoft.com/office/officeart/2005/8/layout/orgChart1"/>
    <dgm:cxn modelId="{5F19DA68-D86A-834B-8737-B22ED345A59C}" type="presParOf" srcId="{8A1C0EAA-28CD-BC4B-B5FC-AB9DF1633B5D}" destId="{544B00F8-A379-774B-8EB2-72898CB9C973}" srcOrd="7" destOrd="0" presId="urn:microsoft.com/office/officeart/2005/8/layout/orgChart1"/>
    <dgm:cxn modelId="{1F86E4C5-5E81-2A40-91D2-F722A9BA3C28}" type="presParOf" srcId="{544B00F8-A379-774B-8EB2-72898CB9C973}" destId="{1B27CED2-A208-7842-A3C5-896CBD5C03C4}" srcOrd="0" destOrd="0" presId="urn:microsoft.com/office/officeart/2005/8/layout/orgChart1"/>
    <dgm:cxn modelId="{FF7B896C-D635-784D-8D44-873ECB8CA288}" type="presParOf" srcId="{1B27CED2-A208-7842-A3C5-896CBD5C03C4}" destId="{269D6314-D6DB-4C42-8A62-7DAD52BE1678}" srcOrd="0" destOrd="0" presId="urn:microsoft.com/office/officeart/2005/8/layout/orgChart1"/>
    <dgm:cxn modelId="{D2C87F20-339A-C74F-94A1-57909FFB4A2D}" type="presParOf" srcId="{1B27CED2-A208-7842-A3C5-896CBD5C03C4}" destId="{FAC3292E-3456-834B-877B-5A6E869782A6}" srcOrd="1" destOrd="0" presId="urn:microsoft.com/office/officeart/2005/8/layout/orgChart1"/>
    <dgm:cxn modelId="{BDE488ED-C057-7340-A1B8-AAA47B40243A}" type="presParOf" srcId="{544B00F8-A379-774B-8EB2-72898CB9C973}" destId="{0A706003-AE6D-A440-A617-BE0D03628B42}" srcOrd="1" destOrd="0" presId="urn:microsoft.com/office/officeart/2005/8/layout/orgChart1"/>
    <dgm:cxn modelId="{17BD75AF-6AFD-B44A-9DFA-E6A751EFAD3E}" type="presParOf" srcId="{0A706003-AE6D-A440-A617-BE0D03628B42}" destId="{0B9E3B73-06CB-F648-BCC7-49CD0197B3BC}" srcOrd="0" destOrd="0" presId="urn:microsoft.com/office/officeart/2005/8/layout/orgChart1"/>
    <dgm:cxn modelId="{4D1A353B-0960-D542-BADE-E0C078E4CC9C}" type="presParOf" srcId="{0A706003-AE6D-A440-A617-BE0D03628B42}" destId="{467EDE5B-4AF5-454C-BA40-DBD1872C8C34}" srcOrd="1" destOrd="0" presId="urn:microsoft.com/office/officeart/2005/8/layout/orgChart1"/>
    <dgm:cxn modelId="{BF96C018-BB35-7941-8AAB-C0772D01A5C7}" type="presParOf" srcId="{467EDE5B-4AF5-454C-BA40-DBD1872C8C34}" destId="{AC94DB33-A470-AA4F-9F45-F7546B066AD8}" srcOrd="0" destOrd="0" presId="urn:microsoft.com/office/officeart/2005/8/layout/orgChart1"/>
    <dgm:cxn modelId="{919BAB6F-9F4D-C34A-ADD5-2185A78B8F2F}" type="presParOf" srcId="{AC94DB33-A470-AA4F-9F45-F7546B066AD8}" destId="{3F61776F-900A-7B44-81BC-B24CCB1EC8C8}" srcOrd="0" destOrd="0" presId="urn:microsoft.com/office/officeart/2005/8/layout/orgChart1"/>
    <dgm:cxn modelId="{59F16848-D209-4248-BFF4-6B3E28135F8E}" type="presParOf" srcId="{AC94DB33-A470-AA4F-9F45-F7546B066AD8}" destId="{52133D2B-FBF8-DC4A-94E1-7445F3D1C78C}" srcOrd="1" destOrd="0" presId="urn:microsoft.com/office/officeart/2005/8/layout/orgChart1"/>
    <dgm:cxn modelId="{4B0C70AA-1970-2D43-AC3A-F0E7D5E742A4}" type="presParOf" srcId="{467EDE5B-4AF5-454C-BA40-DBD1872C8C34}" destId="{76E73BE6-7DF9-F247-AF44-ED58BC9208F5}" srcOrd="1" destOrd="0" presId="urn:microsoft.com/office/officeart/2005/8/layout/orgChart1"/>
    <dgm:cxn modelId="{F34F6F3B-E035-DE4B-89D4-4728FA84D697}" type="presParOf" srcId="{467EDE5B-4AF5-454C-BA40-DBD1872C8C34}" destId="{C5DF1A54-3680-F043-B600-A1CF181A01A0}" srcOrd="2" destOrd="0" presId="urn:microsoft.com/office/officeart/2005/8/layout/orgChart1"/>
    <dgm:cxn modelId="{37F1058F-46FE-7443-B586-634CC462E337}" type="presParOf" srcId="{0A706003-AE6D-A440-A617-BE0D03628B42}" destId="{B64CAA8F-1E49-D34E-867B-9D7C22FF61F4}" srcOrd="2" destOrd="0" presId="urn:microsoft.com/office/officeart/2005/8/layout/orgChart1"/>
    <dgm:cxn modelId="{D253572A-48F0-9841-B1CF-8645AF891E81}" type="presParOf" srcId="{0A706003-AE6D-A440-A617-BE0D03628B42}" destId="{8F1CB8F6-023F-7C4F-A36D-1FA9FB1C2A8C}" srcOrd="3" destOrd="0" presId="urn:microsoft.com/office/officeart/2005/8/layout/orgChart1"/>
    <dgm:cxn modelId="{7B73AEBB-6F00-2544-A88F-1EBD5F6C6A7E}" type="presParOf" srcId="{8F1CB8F6-023F-7C4F-A36D-1FA9FB1C2A8C}" destId="{03EEE339-D81B-B245-BC3D-F446FB360115}" srcOrd="0" destOrd="0" presId="urn:microsoft.com/office/officeart/2005/8/layout/orgChart1"/>
    <dgm:cxn modelId="{756E6A3D-F3BA-4444-80DE-A2E6342B2F57}" type="presParOf" srcId="{03EEE339-D81B-B245-BC3D-F446FB360115}" destId="{EA6CF69C-512A-D84E-A4E9-C8AE4A6009DA}" srcOrd="0" destOrd="0" presId="urn:microsoft.com/office/officeart/2005/8/layout/orgChart1"/>
    <dgm:cxn modelId="{96776F01-8724-6E4C-B6CD-029D0208FED2}" type="presParOf" srcId="{03EEE339-D81B-B245-BC3D-F446FB360115}" destId="{FE342165-2224-3344-A708-0E3EB16A5E37}" srcOrd="1" destOrd="0" presId="urn:microsoft.com/office/officeart/2005/8/layout/orgChart1"/>
    <dgm:cxn modelId="{8DC2C836-F54B-B049-935F-116FAB6950A1}" type="presParOf" srcId="{8F1CB8F6-023F-7C4F-A36D-1FA9FB1C2A8C}" destId="{3AA7C42C-47D8-F244-9379-94E13092F29A}" srcOrd="1" destOrd="0" presId="urn:microsoft.com/office/officeart/2005/8/layout/orgChart1"/>
    <dgm:cxn modelId="{6F2B1361-61F8-8442-A307-398A55400A06}" type="presParOf" srcId="{8F1CB8F6-023F-7C4F-A36D-1FA9FB1C2A8C}" destId="{19ED0B00-19E7-EC42-B3E2-DF94C7497DA1}" srcOrd="2" destOrd="0" presId="urn:microsoft.com/office/officeart/2005/8/layout/orgChart1"/>
    <dgm:cxn modelId="{CC7029AF-1D0C-CE43-A0A8-016E2E1C259B}" type="presParOf" srcId="{0A706003-AE6D-A440-A617-BE0D03628B42}" destId="{6538AE0D-5D05-5F44-B0B0-AAAC12CE430C}" srcOrd="4" destOrd="0" presId="urn:microsoft.com/office/officeart/2005/8/layout/orgChart1"/>
    <dgm:cxn modelId="{F252F0E7-3482-0F43-B29F-A55FAF8EEDA1}" type="presParOf" srcId="{0A706003-AE6D-A440-A617-BE0D03628B42}" destId="{B6470800-75F6-2A4C-A0BA-F48B6BB9E7D5}" srcOrd="5" destOrd="0" presId="urn:microsoft.com/office/officeart/2005/8/layout/orgChart1"/>
    <dgm:cxn modelId="{B4C1A9C1-1E5D-D64B-8977-4ACF459BFB54}" type="presParOf" srcId="{B6470800-75F6-2A4C-A0BA-F48B6BB9E7D5}" destId="{D3951DBC-5FD9-2A4D-B07E-9199ACF1B1A2}" srcOrd="0" destOrd="0" presId="urn:microsoft.com/office/officeart/2005/8/layout/orgChart1"/>
    <dgm:cxn modelId="{27749771-733B-104B-887D-E8218C207A8B}" type="presParOf" srcId="{D3951DBC-5FD9-2A4D-B07E-9199ACF1B1A2}" destId="{9D725778-0204-4945-985B-79560265F485}" srcOrd="0" destOrd="0" presId="urn:microsoft.com/office/officeart/2005/8/layout/orgChart1"/>
    <dgm:cxn modelId="{414A2103-0BE0-944A-BAF3-5DE26504BD87}" type="presParOf" srcId="{D3951DBC-5FD9-2A4D-B07E-9199ACF1B1A2}" destId="{4D5F6D5A-4B91-C040-8D19-06A3737D0EC2}" srcOrd="1" destOrd="0" presId="urn:microsoft.com/office/officeart/2005/8/layout/orgChart1"/>
    <dgm:cxn modelId="{FBE69410-AF30-5344-A3C2-6C2C9C638AE9}" type="presParOf" srcId="{B6470800-75F6-2A4C-A0BA-F48B6BB9E7D5}" destId="{BD82A704-61C9-984F-BD70-448BA6D30E71}" srcOrd="1" destOrd="0" presId="urn:microsoft.com/office/officeart/2005/8/layout/orgChart1"/>
    <dgm:cxn modelId="{71D36B1D-53CC-8E4C-BCC4-B3B11FA799FC}" type="presParOf" srcId="{B6470800-75F6-2A4C-A0BA-F48B6BB9E7D5}" destId="{FCDD38E0-0765-2844-946B-FD7231D9D8B0}" srcOrd="2" destOrd="0" presId="urn:microsoft.com/office/officeart/2005/8/layout/orgChart1"/>
    <dgm:cxn modelId="{628F84B2-48A7-7246-A4A0-BD9C19B7536A}" type="presParOf" srcId="{0A706003-AE6D-A440-A617-BE0D03628B42}" destId="{4FC1640B-1D24-BE4D-9FAE-1B9C3CF8042B}" srcOrd="6" destOrd="0" presId="urn:microsoft.com/office/officeart/2005/8/layout/orgChart1"/>
    <dgm:cxn modelId="{1B4EB89C-687B-0144-9A85-4A3BE079BBCB}" type="presParOf" srcId="{0A706003-AE6D-A440-A617-BE0D03628B42}" destId="{0D1F975B-EEBF-A941-9453-23E2920DB7FD}" srcOrd="7" destOrd="0" presId="urn:microsoft.com/office/officeart/2005/8/layout/orgChart1"/>
    <dgm:cxn modelId="{9A3755DA-10E9-D540-B6B5-1DF97F714097}" type="presParOf" srcId="{0D1F975B-EEBF-A941-9453-23E2920DB7FD}" destId="{F54E978F-DF26-BF49-991E-6281EA49D046}" srcOrd="0" destOrd="0" presId="urn:microsoft.com/office/officeart/2005/8/layout/orgChart1"/>
    <dgm:cxn modelId="{C9B10AAD-DCC8-654F-903D-E236CF436911}" type="presParOf" srcId="{F54E978F-DF26-BF49-991E-6281EA49D046}" destId="{DEFB9491-429B-2944-A131-B18CA21ADEA9}" srcOrd="0" destOrd="0" presId="urn:microsoft.com/office/officeart/2005/8/layout/orgChart1"/>
    <dgm:cxn modelId="{97444977-A6D9-7746-B0E5-E95D4D937426}" type="presParOf" srcId="{F54E978F-DF26-BF49-991E-6281EA49D046}" destId="{A33B8AB4-7229-EA45-A4B7-4363655B0614}" srcOrd="1" destOrd="0" presId="urn:microsoft.com/office/officeart/2005/8/layout/orgChart1"/>
    <dgm:cxn modelId="{3055C7F1-3E52-654B-8ABE-E331BDFEAE5A}" type="presParOf" srcId="{0D1F975B-EEBF-A941-9453-23E2920DB7FD}" destId="{F2850368-BE73-D34A-A6A1-2F2B093382AE}" srcOrd="1" destOrd="0" presId="urn:microsoft.com/office/officeart/2005/8/layout/orgChart1"/>
    <dgm:cxn modelId="{8320C169-B08E-E04E-939F-64C15F226971}" type="presParOf" srcId="{0D1F975B-EEBF-A941-9453-23E2920DB7FD}" destId="{356F9116-E7E8-214D-8BBD-8205561C6022}" srcOrd="2" destOrd="0" presId="urn:microsoft.com/office/officeart/2005/8/layout/orgChart1"/>
    <dgm:cxn modelId="{F6FE6F99-FAF5-F343-B03C-09239A2CF151}" type="presParOf" srcId="{544B00F8-A379-774B-8EB2-72898CB9C973}" destId="{9AA75984-F66A-D84E-A5C3-97E2965E3BBB}" srcOrd="2" destOrd="0" presId="urn:microsoft.com/office/officeart/2005/8/layout/orgChart1"/>
    <dgm:cxn modelId="{9A5AC725-4CF3-E947-96B6-CD1723BFAAD1}" type="presParOf" srcId="{0BB1034F-1385-F643-8B53-8634FEE117A9}" destId="{0EE09BD0-2B2A-DE47-B9A7-BB7AB548EB0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1640B-1D24-BE4D-9FAE-1B9C3CF8042B}">
      <dsp:nvSpPr>
        <dsp:cNvPr id="0" name=""/>
        <dsp:cNvSpPr/>
      </dsp:nvSpPr>
      <dsp:spPr>
        <a:xfrm>
          <a:off x="5980197" y="912682"/>
          <a:ext cx="191228" cy="1948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084"/>
              </a:lnTo>
              <a:lnTo>
                <a:pt x="191228" y="19480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8AE0D-5D05-5F44-B0B0-AAAC12CE430C}">
      <dsp:nvSpPr>
        <dsp:cNvPr id="0" name=""/>
        <dsp:cNvSpPr/>
      </dsp:nvSpPr>
      <dsp:spPr>
        <a:xfrm>
          <a:off x="5980197" y="912682"/>
          <a:ext cx="191228" cy="1414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4053"/>
              </a:lnTo>
              <a:lnTo>
                <a:pt x="191228" y="14140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CAA8F-1E49-D34E-867B-9D7C22FF61F4}">
      <dsp:nvSpPr>
        <dsp:cNvPr id="0" name=""/>
        <dsp:cNvSpPr/>
      </dsp:nvSpPr>
      <dsp:spPr>
        <a:xfrm>
          <a:off x="5980197" y="912682"/>
          <a:ext cx="191228" cy="880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0022"/>
              </a:lnTo>
              <a:lnTo>
                <a:pt x="191228" y="8800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9E3B73-06CB-F648-BCC7-49CD0197B3BC}">
      <dsp:nvSpPr>
        <dsp:cNvPr id="0" name=""/>
        <dsp:cNvSpPr/>
      </dsp:nvSpPr>
      <dsp:spPr>
        <a:xfrm>
          <a:off x="5980197" y="912682"/>
          <a:ext cx="191228" cy="345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991"/>
              </a:lnTo>
              <a:lnTo>
                <a:pt x="191228" y="345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CD01CE-AEEE-1B48-9E0B-9A518493BF26}">
      <dsp:nvSpPr>
        <dsp:cNvPr id="0" name=""/>
        <dsp:cNvSpPr/>
      </dsp:nvSpPr>
      <dsp:spPr>
        <a:xfrm>
          <a:off x="4259395" y="378651"/>
          <a:ext cx="2230746" cy="1579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76"/>
              </a:lnTo>
              <a:lnTo>
                <a:pt x="2230746" y="78976"/>
              </a:lnTo>
              <a:lnTo>
                <a:pt x="2230746" y="1579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4F1B21-D964-974A-BF27-2DB9B432CDB8}">
      <dsp:nvSpPr>
        <dsp:cNvPr id="0" name=""/>
        <dsp:cNvSpPr/>
      </dsp:nvSpPr>
      <dsp:spPr>
        <a:xfrm>
          <a:off x="4540514" y="912682"/>
          <a:ext cx="192374" cy="2482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2114"/>
              </a:lnTo>
              <a:lnTo>
                <a:pt x="192374" y="24821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463273-B80D-6043-9792-2B68611558E2}">
      <dsp:nvSpPr>
        <dsp:cNvPr id="0" name=""/>
        <dsp:cNvSpPr/>
      </dsp:nvSpPr>
      <dsp:spPr>
        <a:xfrm>
          <a:off x="4540514" y="912682"/>
          <a:ext cx="192374" cy="1948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084"/>
              </a:lnTo>
              <a:lnTo>
                <a:pt x="192374" y="19480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C17F3-F8BC-2241-AD29-1847843B7CC4}">
      <dsp:nvSpPr>
        <dsp:cNvPr id="0" name=""/>
        <dsp:cNvSpPr/>
      </dsp:nvSpPr>
      <dsp:spPr>
        <a:xfrm>
          <a:off x="4540514" y="912682"/>
          <a:ext cx="192374" cy="1414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4053"/>
              </a:lnTo>
              <a:lnTo>
                <a:pt x="192374" y="14140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7665D-CDE2-2348-99A2-7C5F0D0322C8}">
      <dsp:nvSpPr>
        <dsp:cNvPr id="0" name=""/>
        <dsp:cNvSpPr/>
      </dsp:nvSpPr>
      <dsp:spPr>
        <a:xfrm>
          <a:off x="4540514" y="912682"/>
          <a:ext cx="192374" cy="880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0022"/>
              </a:lnTo>
              <a:lnTo>
                <a:pt x="192374" y="8800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F6FB52-36DD-2B48-9D87-F4F5A31374C6}">
      <dsp:nvSpPr>
        <dsp:cNvPr id="0" name=""/>
        <dsp:cNvSpPr/>
      </dsp:nvSpPr>
      <dsp:spPr>
        <a:xfrm>
          <a:off x="4540514" y="912682"/>
          <a:ext cx="192374" cy="345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991"/>
              </a:lnTo>
              <a:lnTo>
                <a:pt x="192374" y="345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9DE7A2-2D3E-1B4D-9361-3F890C6ABF8A}">
      <dsp:nvSpPr>
        <dsp:cNvPr id="0" name=""/>
        <dsp:cNvSpPr/>
      </dsp:nvSpPr>
      <dsp:spPr>
        <a:xfrm>
          <a:off x="4259395" y="378651"/>
          <a:ext cx="794116" cy="1579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76"/>
              </a:lnTo>
              <a:lnTo>
                <a:pt x="794116" y="78976"/>
              </a:lnTo>
              <a:lnTo>
                <a:pt x="794116" y="1579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F83D35-D193-994B-B716-CE7DF65BEDBA}">
      <dsp:nvSpPr>
        <dsp:cNvPr id="0" name=""/>
        <dsp:cNvSpPr/>
      </dsp:nvSpPr>
      <dsp:spPr>
        <a:xfrm>
          <a:off x="3083602" y="912682"/>
          <a:ext cx="161664" cy="1414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4053"/>
              </a:lnTo>
              <a:lnTo>
                <a:pt x="161664" y="14140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B0DE2A-EB7E-0B48-94D2-0582DF55E673}">
      <dsp:nvSpPr>
        <dsp:cNvPr id="0" name=""/>
        <dsp:cNvSpPr/>
      </dsp:nvSpPr>
      <dsp:spPr>
        <a:xfrm>
          <a:off x="3083602" y="912682"/>
          <a:ext cx="161664" cy="880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0022"/>
              </a:lnTo>
              <a:lnTo>
                <a:pt x="161664" y="8800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BC2EA-55E3-3D45-AD54-A78333B128CB}">
      <dsp:nvSpPr>
        <dsp:cNvPr id="0" name=""/>
        <dsp:cNvSpPr/>
      </dsp:nvSpPr>
      <dsp:spPr>
        <a:xfrm>
          <a:off x="3083602" y="912682"/>
          <a:ext cx="161664" cy="345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991"/>
              </a:lnTo>
              <a:lnTo>
                <a:pt x="161664" y="345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347DA-9617-6D46-BE9B-16FECF7467A3}">
      <dsp:nvSpPr>
        <dsp:cNvPr id="0" name=""/>
        <dsp:cNvSpPr/>
      </dsp:nvSpPr>
      <dsp:spPr>
        <a:xfrm>
          <a:off x="3514708" y="378651"/>
          <a:ext cx="744687" cy="157952"/>
        </a:xfrm>
        <a:custGeom>
          <a:avLst/>
          <a:gdLst/>
          <a:ahLst/>
          <a:cxnLst/>
          <a:rect l="0" t="0" r="0" b="0"/>
          <a:pathLst>
            <a:path>
              <a:moveTo>
                <a:pt x="744687" y="0"/>
              </a:moveTo>
              <a:lnTo>
                <a:pt x="744687" y="78976"/>
              </a:lnTo>
              <a:lnTo>
                <a:pt x="0" y="78976"/>
              </a:lnTo>
              <a:lnTo>
                <a:pt x="0" y="1579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5498D6-2872-514F-8052-B5ACE1B01CC6}">
      <dsp:nvSpPr>
        <dsp:cNvPr id="0" name=""/>
        <dsp:cNvSpPr/>
      </dsp:nvSpPr>
      <dsp:spPr>
        <a:xfrm>
          <a:off x="1521645" y="912682"/>
          <a:ext cx="195639" cy="1414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4053"/>
              </a:lnTo>
              <a:lnTo>
                <a:pt x="195639" y="14140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1696A6-68D5-D045-A052-429F81CA59A9}">
      <dsp:nvSpPr>
        <dsp:cNvPr id="0" name=""/>
        <dsp:cNvSpPr/>
      </dsp:nvSpPr>
      <dsp:spPr>
        <a:xfrm>
          <a:off x="1521645" y="912682"/>
          <a:ext cx="195639" cy="880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0022"/>
              </a:lnTo>
              <a:lnTo>
                <a:pt x="195639" y="8800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100DA-1BC5-3E4A-891A-446993387164}">
      <dsp:nvSpPr>
        <dsp:cNvPr id="0" name=""/>
        <dsp:cNvSpPr/>
      </dsp:nvSpPr>
      <dsp:spPr>
        <a:xfrm>
          <a:off x="1521645" y="912682"/>
          <a:ext cx="195639" cy="345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991"/>
              </a:lnTo>
              <a:lnTo>
                <a:pt x="195639" y="345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9B1CF-DC36-AA48-9CB4-9793F1DD4768}">
      <dsp:nvSpPr>
        <dsp:cNvPr id="0" name=""/>
        <dsp:cNvSpPr/>
      </dsp:nvSpPr>
      <dsp:spPr>
        <a:xfrm>
          <a:off x="2043350" y="378651"/>
          <a:ext cx="2216045" cy="157952"/>
        </a:xfrm>
        <a:custGeom>
          <a:avLst/>
          <a:gdLst/>
          <a:ahLst/>
          <a:cxnLst/>
          <a:rect l="0" t="0" r="0" b="0"/>
          <a:pathLst>
            <a:path>
              <a:moveTo>
                <a:pt x="2216045" y="0"/>
              </a:moveTo>
              <a:lnTo>
                <a:pt x="2216045" y="78976"/>
              </a:lnTo>
              <a:lnTo>
                <a:pt x="0" y="78976"/>
              </a:lnTo>
              <a:lnTo>
                <a:pt x="0" y="1579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BC05C-115F-D349-9623-DF4A36851B90}">
      <dsp:nvSpPr>
        <dsp:cNvPr id="0" name=""/>
        <dsp:cNvSpPr/>
      </dsp:nvSpPr>
      <dsp:spPr>
        <a:xfrm>
          <a:off x="3883317" y="2573"/>
          <a:ext cx="752155" cy="376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site</a:t>
          </a:r>
        </a:p>
      </dsp:txBody>
      <dsp:txXfrm>
        <a:off x="3883317" y="2573"/>
        <a:ext cx="752155" cy="376077"/>
      </dsp:txXfrm>
    </dsp:sp>
    <dsp:sp modelId="{F41926DD-A209-954C-863B-C5661ABAC54E}">
      <dsp:nvSpPr>
        <dsp:cNvPr id="0" name=""/>
        <dsp:cNvSpPr/>
      </dsp:nvSpPr>
      <dsp:spPr>
        <a:xfrm>
          <a:off x="1391219" y="536604"/>
          <a:ext cx="1304261" cy="376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Điện tử</a:t>
          </a:r>
        </a:p>
      </dsp:txBody>
      <dsp:txXfrm>
        <a:off x="1391219" y="536604"/>
        <a:ext cx="1304261" cy="376077"/>
      </dsp:txXfrm>
    </dsp:sp>
    <dsp:sp modelId="{51A8E060-0A50-7141-AF8F-02323A23762E}">
      <dsp:nvSpPr>
        <dsp:cNvPr id="0" name=""/>
        <dsp:cNvSpPr/>
      </dsp:nvSpPr>
      <dsp:spPr>
        <a:xfrm>
          <a:off x="1717284" y="1070635"/>
          <a:ext cx="832365" cy="376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Tivi</a:t>
          </a:r>
        </a:p>
      </dsp:txBody>
      <dsp:txXfrm>
        <a:off x="1717284" y="1070635"/>
        <a:ext cx="832365" cy="376077"/>
      </dsp:txXfrm>
    </dsp:sp>
    <dsp:sp modelId="{CA3AAB34-D659-CC46-856D-2974295A7C7F}">
      <dsp:nvSpPr>
        <dsp:cNvPr id="0" name=""/>
        <dsp:cNvSpPr/>
      </dsp:nvSpPr>
      <dsp:spPr>
        <a:xfrm>
          <a:off x="1717284" y="1604666"/>
          <a:ext cx="1153205" cy="376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Điện lạnh</a:t>
          </a:r>
        </a:p>
      </dsp:txBody>
      <dsp:txXfrm>
        <a:off x="1717284" y="1604666"/>
        <a:ext cx="1153205" cy="376077"/>
      </dsp:txXfrm>
    </dsp:sp>
    <dsp:sp modelId="{E4F21051-E7F0-C242-8393-13A6B5DCB860}">
      <dsp:nvSpPr>
        <dsp:cNvPr id="0" name=""/>
        <dsp:cNvSpPr/>
      </dsp:nvSpPr>
      <dsp:spPr>
        <a:xfrm>
          <a:off x="1717284" y="2138696"/>
          <a:ext cx="1370029" cy="376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Âm thanh</a:t>
          </a:r>
        </a:p>
      </dsp:txBody>
      <dsp:txXfrm>
        <a:off x="1717284" y="2138696"/>
        <a:ext cx="1370029" cy="376077"/>
      </dsp:txXfrm>
    </dsp:sp>
    <dsp:sp modelId="{2F0EAE00-6CB2-754B-98D2-29BCD7B66FB6}">
      <dsp:nvSpPr>
        <dsp:cNvPr id="0" name=""/>
        <dsp:cNvSpPr/>
      </dsp:nvSpPr>
      <dsp:spPr>
        <a:xfrm>
          <a:off x="2975826" y="536604"/>
          <a:ext cx="1077764" cy="376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Thể thao</a:t>
          </a:r>
        </a:p>
      </dsp:txBody>
      <dsp:txXfrm>
        <a:off x="2975826" y="536604"/>
        <a:ext cx="1077764" cy="376077"/>
      </dsp:txXfrm>
    </dsp:sp>
    <dsp:sp modelId="{78B83920-04D3-4D4A-A30D-8258A20CB917}">
      <dsp:nvSpPr>
        <dsp:cNvPr id="0" name=""/>
        <dsp:cNvSpPr/>
      </dsp:nvSpPr>
      <dsp:spPr>
        <a:xfrm>
          <a:off x="3245267" y="1070635"/>
          <a:ext cx="1056139" cy="376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Bóng đá</a:t>
          </a:r>
        </a:p>
      </dsp:txBody>
      <dsp:txXfrm>
        <a:off x="3245267" y="1070635"/>
        <a:ext cx="1056139" cy="376077"/>
      </dsp:txXfrm>
    </dsp:sp>
    <dsp:sp modelId="{14B8F502-57AF-0445-95E1-192AB94A2D9A}">
      <dsp:nvSpPr>
        <dsp:cNvPr id="0" name=""/>
        <dsp:cNvSpPr/>
      </dsp:nvSpPr>
      <dsp:spPr>
        <a:xfrm>
          <a:off x="3245267" y="1604666"/>
          <a:ext cx="944655" cy="376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Bơi lặn</a:t>
          </a:r>
        </a:p>
      </dsp:txBody>
      <dsp:txXfrm>
        <a:off x="3245267" y="1604666"/>
        <a:ext cx="944655" cy="376077"/>
      </dsp:txXfrm>
    </dsp:sp>
    <dsp:sp modelId="{F2E1C449-22F5-F346-B8E0-A9DA61C0C40A}">
      <dsp:nvSpPr>
        <dsp:cNvPr id="0" name=""/>
        <dsp:cNvSpPr/>
      </dsp:nvSpPr>
      <dsp:spPr>
        <a:xfrm>
          <a:off x="3245267" y="2138696"/>
          <a:ext cx="1329668" cy="376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Bóng bàn</a:t>
          </a:r>
        </a:p>
      </dsp:txBody>
      <dsp:txXfrm>
        <a:off x="3245267" y="2138696"/>
        <a:ext cx="1329668" cy="376077"/>
      </dsp:txXfrm>
    </dsp:sp>
    <dsp:sp modelId="{00E6F6EA-948E-9642-908D-6BE623DC65AB}">
      <dsp:nvSpPr>
        <dsp:cNvPr id="0" name=""/>
        <dsp:cNvSpPr/>
      </dsp:nvSpPr>
      <dsp:spPr>
        <a:xfrm>
          <a:off x="4412265" y="536604"/>
          <a:ext cx="1282493" cy="376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Thời trang</a:t>
          </a:r>
        </a:p>
      </dsp:txBody>
      <dsp:txXfrm>
        <a:off x="4412265" y="536604"/>
        <a:ext cx="1282493" cy="376077"/>
      </dsp:txXfrm>
    </dsp:sp>
    <dsp:sp modelId="{DB9E381E-6189-244F-BD80-DC2C7334F5AA}">
      <dsp:nvSpPr>
        <dsp:cNvPr id="0" name=""/>
        <dsp:cNvSpPr/>
      </dsp:nvSpPr>
      <dsp:spPr>
        <a:xfrm>
          <a:off x="4732888" y="1070635"/>
          <a:ext cx="752155" cy="376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Nam</a:t>
          </a:r>
        </a:p>
      </dsp:txBody>
      <dsp:txXfrm>
        <a:off x="4732888" y="1070635"/>
        <a:ext cx="752155" cy="376077"/>
      </dsp:txXfrm>
    </dsp:sp>
    <dsp:sp modelId="{3BE11D15-C3C4-234D-BDAD-BB68C24DCF8F}">
      <dsp:nvSpPr>
        <dsp:cNvPr id="0" name=""/>
        <dsp:cNvSpPr/>
      </dsp:nvSpPr>
      <dsp:spPr>
        <a:xfrm>
          <a:off x="4732888" y="1604666"/>
          <a:ext cx="752155" cy="376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Nữ</a:t>
          </a:r>
        </a:p>
      </dsp:txBody>
      <dsp:txXfrm>
        <a:off x="4732888" y="1604666"/>
        <a:ext cx="752155" cy="376077"/>
      </dsp:txXfrm>
    </dsp:sp>
    <dsp:sp modelId="{401CB4D5-8AC7-CC40-9E92-20D58DDB8BF0}">
      <dsp:nvSpPr>
        <dsp:cNvPr id="0" name=""/>
        <dsp:cNvSpPr/>
      </dsp:nvSpPr>
      <dsp:spPr>
        <a:xfrm>
          <a:off x="4732888" y="2138696"/>
          <a:ext cx="752155" cy="376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Mẹ</a:t>
          </a:r>
        </a:p>
      </dsp:txBody>
      <dsp:txXfrm>
        <a:off x="4732888" y="2138696"/>
        <a:ext cx="752155" cy="376077"/>
      </dsp:txXfrm>
    </dsp:sp>
    <dsp:sp modelId="{3BF37C9A-8D47-5A47-ABCB-0F36E68DFCAD}">
      <dsp:nvSpPr>
        <dsp:cNvPr id="0" name=""/>
        <dsp:cNvSpPr/>
      </dsp:nvSpPr>
      <dsp:spPr>
        <a:xfrm>
          <a:off x="4732888" y="2672727"/>
          <a:ext cx="752155" cy="376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Bé</a:t>
          </a:r>
        </a:p>
      </dsp:txBody>
      <dsp:txXfrm>
        <a:off x="4732888" y="2672727"/>
        <a:ext cx="752155" cy="376077"/>
      </dsp:txXfrm>
    </dsp:sp>
    <dsp:sp modelId="{7A8AE00E-DA31-CC4F-81E7-8D3CE3156DF1}">
      <dsp:nvSpPr>
        <dsp:cNvPr id="0" name=""/>
        <dsp:cNvSpPr/>
      </dsp:nvSpPr>
      <dsp:spPr>
        <a:xfrm>
          <a:off x="4732888" y="3206758"/>
          <a:ext cx="1907181" cy="376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Người cao tuổi</a:t>
          </a:r>
        </a:p>
      </dsp:txBody>
      <dsp:txXfrm>
        <a:off x="4732888" y="3206758"/>
        <a:ext cx="1907181" cy="376077"/>
      </dsp:txXfrm>
    </dsp:sp>
    <dsp:sp modelId="{269D6314-D6DB-4C42-8A62-7DAD52BE1678}">
      <dsp:nvSpPr>
        <dsp:cNvPr id="0" name=""/>
        <dsp:cNvSpPr/>
      </dsp:nvSpPr>
      <dsp:spPr>
        <a:xfrm>
          <a:off x="5852711" y="536604"/>
          <a:ext cx="1274859" cy="376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Thực phẩm</a:t>
          </a:r>
        </a:p>
      </dsp:txBody>
      <dsp:txXfrm>
        <a:off x="5852711" y="536604"/>
        <a:ext cx="1274859" cy="376077"/>
      </dsp:txXfrm>
    </dsp:sp>
    <dsp:sp modelId="{3F61776F-900A-7B44-81BC-B24CCB1EC8C8}">
      <dsp:nvSpPr>
        <dsp:cNvPr id="0" name=""/>
        <dsp:cNvSpPr/>
      </dsp:nvSpPr>
      <dsp:spPr>
        <a:xfrm>
          <a:off x="6171426" y="1070635"/>
          <a:ext cx="1685626" cy="376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Tươi sống</a:t>
          </a:r>
        </a:p>
      </dsp:txBody>
      <dsp:txXfrm>
        <a:off x="6171426" y="1070635"/>
        <a:ext cx="1685626" cy="376077"/>
      </dsp:txXfrm>
    </dsp:sp>
    <dsp:sp modelId="{EA6CF69C-512A-D84E-A4E9-C8AE4A6009DA}">
      <dsp:nvSpPr>
        <dsp:cNvPr id="0" name=""/>
        <dsp:cNvSpPr/>
      </dsp:nvSpPr>
      <dsp:spPr>
        <a:xfrm>
          <a:off x="6171426" y="1604666"/>
          <a:ext cx="1493119" cy="376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Hoa quả</a:t>
          </a:r>
        </a:p>
      </dsp:txBody>
      <dsp:txXfrm>
        <a:off x="6171426" y="1604666"/>
        <a:ext cx="1493119" cy="376077"/>
      </dsp:txXfrm>
    </dsp:sp>
    <dsp:sp modelId="{9D725778-0204-4945-985B-79560265F485}">
      <dsp:nvSpPr>
        <dsp:cNvPr id="0" name=""/>
        <dsp:cNvSpPr/>
      </dsp:nvSpPr>
      <dsp:spPr>
        <a:xfrm>
          <a:off x="6171426" y="2138696"/>
          <a:ext cx="1063014" cy="376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Đồ khô</a:t>
          </a:r>
        </a:p>
      </dsp:txBody>
      <dsp:txXfrm>
        <a:off x="6171426" y="2138696"/>
        <a:ext cx="1063014" cy="376077"/>
      </dsp:txXfrm>
    </dsp:sp>
    <dsp:sp modelId="{DEFB9491-429B-2944-A131-B18CA21ADEA9}">
      <dsp:nvSpPr>
        <dsp:cNvPr id="0" name=""/>
        <dsp:cNvSpPr/>
      </dsp:nvSpPr>
      <dsp:spPr>
        <a:xfrm>
          <a:off x="6171426" y="2672727"/>
          <a:ext cx="966761" cy="3760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Gia vị</a:t>
          </a:r>
        </a:p>
      </dsp:txBody>
      <dsp:txXfrm>
        <a:off x="6171426" y="2672727"/>
        <a:ext cx="966761" cy="376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  <a:defRPr sz="4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None/>
              <a:defRPr sz="1600">
                <a:latin typeface="Verdana"/>
                <a:ea typeface="Verdana"/>
                <a:cs typeface="Verdana"/>
                <a:sym typeface="Verda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Google Shape;88;p13">
            <a:extLst>
              <a:ext uri="{FF2B5EF4-FFF2-40B4-BE49-F238E27FC236}">
                <a16:creationId xmlns:a16="http://schemas.microsoft.com/office/drawing/2014/main" id="{3811FFA8-94A8-3545-8FA8-AEFC1DD0A6FA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87722" y="41560"/>
            <a:ext cx="1097280" cy="40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3961" y="14504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961" y="4824248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41169" y="145043"/>
            <a:ext cx="3795625" cy="493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000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7503" y="9459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7503" y="4799024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10" y="94594"/>
            <a:ext cx="3858687" cy="4962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4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Orange Section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AFBC8E-7897-F947-8EC6-CE3821674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6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8FDD8-271D-3F4F-A6BA-7E299901C4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35200" y="106650"/>
            <a:ext cx="8707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30629" y="667657"/>
            <a:ext cx="8824685" cy="4257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597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Compar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33004" y="66502"/>
            <a:ext cx="4156364" cy="646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-101600" y="627063"/>
            <a:ext cx="4390968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Google Shape;29;p4">
            <a:extLst>
              <a:ext uri="{FF2B5EF4-FFF2-40B4-BE49-F238E27FC236}">
                <a16:creationId xmlns:a16="http://schemas.microsoft.com/office/drawing/2014/main" id="{D34BD757-B64C-5341-9F8C-4C7B02691D88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4296229" y="627063"/>
            <a:ext cx="4689829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24;p4">
            <a:extLst>
              <a:ext uri="{FF2B5EF4-FFF2-40B4-BE49-F238E27FC236}">
                <a16:creationId xmlns:a16="http://schemas.microsoft.com/office/drawing/2014/main" id="{49AEFE09-D6C4-294D-92E1-61561C66FD7B}"/>
              </a:ext>
            </a:extLst>
          </p:cNvPr>
          <p:cNvSpPr/>
          <p:nvPr userDrawn="1"/>
        </p:nvSpPr>
        <p:spPr>
          <a:xfrm>
            <a:off x="4538749" y="66502"/>
            <a:ext cx="4447309" cy="6465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vi-VN" sz="3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1435D-00D5-2E46-A966-68424C76CC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0235" y="114030"/>
            <a:ext cx="3981439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A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C80F61F-A519-434C-87D7-9ED7C5A064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51414" y="115327"/>
            <a:ext cx="4249825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B</a:t>
            </a:r>
          </a:p>
        </p:txBody>
      </p:sp>
    </p:spTree>
    <p:extLst>
      <p:ext uri="{BB962C8B-B14F-4D97-AF65-F5344CB8AC3E}">
        <p14:creationId xmlns:p14="http://schemas.microsoft.com/office/powerpoint/2010/main" val="1609961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7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6B3A-911E-F24D-BB0D-EA968747D6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173" y="191530"/>
            <a:ext cx="8748584" cy="4775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256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07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92DB-C740-4947-A40F-B2CB5B7A4A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2088" y="203200"/>
            <a:ext cx="8729662" cy="4826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01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 sz="2800" b="1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Char char="●"/>
              <a:defRPr sz="13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87" r:id="rId3"/>
    <p:sldLayoutId id="2147483663" r:id="rId4"/>
    <p:sldLayoutId id="2147483682" r:id="rId5"/>
    <p:sldLayoutId id="2147483683" r:id="rId6"/>
    <p:sldLayoutId id="2147483688" r:id="rId7"/>
    <p:sldLayoutId id="2147483684" r:id="rId8"/>
    <p:sldLayoutId id="2147483689" r:id="rId9"/>
    <p:sldLayoutId id="2147483652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12350" y="1322450"/>
            <a:ext cx="82143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Bài tập thiết kế hệ thống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75125" y="3172900"/>
            <a:ext cx="7842600" cy="11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cuong@techmaster.vn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543" y="50801"/>
            <a:ext cx="1121908" cy="391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6036-ACF4-1741-AB38-4C77CA9C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Hoạt động tại lớp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801DA-4ED1-9941-89E9-66987C456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VN"/>
              <a:t>Tạo nhóm 2 người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VN"/>
              <a:t>Chọn một chủ đề nhỏ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VN"/>
              <a:t>Tìm kiếm các giao diện tốt nhất trên mạng tương ứng với chủ đề đó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VN"/>
              <a:t>Mô phỏng lại luồng tương tác người dùng. Viết ra bằng lời (human word)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VN"/>
              <a:t>Thu thập dữ liệu mẫu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VN"/>
              <a:t>Hình dung họ đã tổ chức CSDL như thế nào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VN"/>
              <a:t>Thiết kế bảng top – down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VN"/>
              <a:t>Chi tiết hoá từng trường &gt; đổ dữ liệu mẫu vào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VN"/>
              <a:t>Báo cáo (để buổi sau)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87323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98E4F-77DA-514D-9831-2D97F639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sz="1800"/>
              <a:t>Nếu các tính năng căn bản CSDL quan hệ không đáp ứng được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B8926-8CE9-D144-B27B-A195E1B9D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/>
              <a:t>Hãy đề xuất công nghệ bổ trợ hoặc thay thế:</a:t>
            </a:r>
          </a:p>
          <a:p>
            <a:pPr lvl="1"/>
            <a:r>
              <a:rPr lang="en-VN"/>
              <a:t>MongoDB</a:t>
            </a:r>
          </a:p>
          <a:p>
            <a:pPr lvl="1"/>
            <a:r>
              <a:rPr lang="en-VN"/>
              <a:t>Elastic Search</a:t>
            </a:r>
          </a:p>
          <a:p>
            <a:pPr lvl="1"/>
            <a:r>
              <a:rPr lang="en-VN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41455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9DF5-50F5-3941-8EE8-10234621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Gợi ý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CAF34-011A-3749-B3CE-5027E48C1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/>
              <a:t>Sử dụng Draw.io để vẽ thiết kế bảng</a:t>
            </a:r>
          </a:p>
          <a:p>
            <a:r>
              <a:rPr lang="en-VN"/>
              <a:t>Viết file SQL để insert dữ liệu giả bằng tay, kiểm chứng lại thiết kế</a:t>
            </a:r>
          </a:p>
          <a:p>
            <a:r>
              <a:rPr lang="en-US"/>
              <a:t>H</a:t>
            </a:r>
            <a:r>
              <a:rPr lang="en-VN"/>
              <a:t>oặc làm theo hướng Entity First: định nghĩa Java Entity, viết lệnh Java tạo dữ liệu giả</a:t>
            </a:r>
          </a:p>
        </p:txBody>
      </p:sp>
    </p:spTree>
    <p:extLst>
      <p:ext uri="{BB962C8B-B14F-4D97-AF65-F5344CB8AC3E}">
        <p14:creationId xmlns:p14="http://schemas.microsoft.com/office/powerpoint/2010/main" val="320927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9BB72-C060-7849-A166-8BD39573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sz="2000"/>
              <a:t>CSDL lưu trữ, tìm kiếm thông tin sản phẩm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15159-0B14-AC44-8C08-1B77496E4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VN"/>
              <a:t>Một startup xây dựng một site thương mại trực tuyến bán nhiều loại sản phẩm: điện tử, thời trang, thực phẩm, sách, đồ thể thao, sách, đồ gia dụng…</a:t>
            </a:r>
          </a:p>
          <a:p>
            <a:pPr marL="114300" indent="0">
              <a:buNone/>
            </a:pPr>
            <a:r>
              <a:rPr lang="en-VN"/>
              <a:t>Người dùng sẽ tìm sản phẩm mình bằng nhiều cách:</a:t>
            </a:r>
          </a:p>
          <a:p>
            <a:r>
              <a:rPr lang="en-US"/>
              <a:t>D</a:t>
            </a:r>
            <a:r>
              <a:rPr lang="en-VN"/>
              <a:t>i chuyển theo phân loại sản phẩm</a:t>
            </a:r>
          </a:p>
          <a:p>
            <a:r>
              <a:rPr lang="en-VN"/>
              <a:t>Tìm kiếm theo từ khoá</a:t>
            </a:r>
          </a:p>
          <a:p>
            <a:r>
              <a:rPr lang="en-VN"/>
              <a:t>Tìm kiếm theo lọc thuộc tính</a:t>
            </a:r>
          </a:p>
          <a:p>
            <a:r>
              <a:rPr lang="en-VN"/>
              <a:t>Site chủ động xây dựng danh sách sản phẩm đề xuất cá nhân hoá từng khách hàng</a:t>
            </a:r>
          </a:p>
          <a:p>
            <a:pPr marL="114300" indent="0">
              <a:buNone/>
            </a:pPr>
            <a:endParaRPr lang="en-VN"/>
          </a:p>
          <a:p>
            <a:pPr marL="114300" indent="0">
              <a:buNone/>
            </a:pP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9898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FA6A-E993-2548-89C1-9F7992BC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</a:t>
            </a:r>
            <a:r>
              <a:rPr lang="en-VN"/>
              <a:t>i chuyển theo phân loại sản phẩm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6BBD8-549F-5040-B691-9BD688676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/>
              <a:t>Tính năng ngày người ta gọi là product category.</a:t>
            </a:r>
          </a:p>
          <a:p>
            <a:r>
              <a:rPr lang="en-VN"/>
              <a:t>Site sẽ phân loại thành 2 đến 4 cấp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147C75B-22FD-6C48-A43D-876361B91B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1199845"/>
              </p:ext>
            </p:extLst>
          </p:nvPr>
        </p:nvGraphicFramePr>
        <p:xfrm>
          <a:off x="-589979" y="1629997"/>
          <a:ext cx="9248273" cy="3585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248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6A8C-97AF-B249-B033-7B1E41EE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sz="2400"/>
              <a:t>Một số yêu cầu khi thiết kế phân loại sản phẩm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0666F-F971-F841-9A4D-D01FEB05E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/>
              <a:t>Một dòng sản phẩm có thể nằm ở một vài phân loại khác nhau. Ví dụ giầy Bitis có thể trong danh mục  Thể thao &gt; chạy bộ và Thời trang &gt; Nam hoặc Thời trang &gt; nữ</a:t>
            </a:r>
          </a:p>
          <a:p>
            <a:r>
              <a:rPr lang="en-VN"/>
              <a:t>Phân loại sản phẩm trên web site thương mại trực tuyến cũng giống như chúng ta sắp xếp, phân loại hàng trên kệ ở cửa hàng offline. Cần thay đổi các sắp xếp, phân loại để khách hàng dễ tìm nhất, tối ưu trải nghiệm khách hàng sẽ cải thiện doanh số</a:t>
            </a:r>
          </a:p>
          <a:p>
            <a:r>
              <a:rPr lang="en-VN"/>
              <a:t>Phân cấp bao nhiêu là phù hợp?</a:t>
            </a:r>
          </a:p>
          <a:p>
            <a:r>
              <a:rPr lang="en-VN"/>
              <a:t>Kết hợp phân loại sản phẩm với tính năng gợi ý: sản phẩm bán chạy nhất, sản phẩm đang sales, sản phẩm phù hợp với bạn</a:t>
            </a:r>
          </a:p>
        </p:txBody>
      </p:sp>
    </p:spTree>
    <p:extLst>
      <p:ext uri="{BB962C8B-B14F-4D97-AF65-F5344CB8AC3E}">
        <p14:creationId xmlns:p14="http://schemas.microsoft.com/office/powerpoint/2010/main" val="106149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310C-E0F9-BD45-96DA-1F8FDAC8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Tìm kiếm theo thuộc tính đa dạng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B9BE2-AB0E-6F4C-8465-2D1423BE0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667657"/>
            <a:ext cx="8955314" cy="4257443"/>
          </a:xfrm>
        </p:spPr>
        <p:txBody>
          <a:bodyPr/>
          <a:lstStyle/>
          <a:p>
            <a:r>
              <a:rPr lang="en-VN"/>
              <a:t>Mọi sản phẩm đều chung nhau một số thuộc tính và chức năng: tên, mô tả, nhà sản xuất, nước sản xuất, ngày sản xuất, lịch sử giá, chính sách khuyến mại, ảnh – video minh hoạ, đánh giá từ khách hàng đã mua.</a:t>
            </a:r>
          </a:p>
          <a:p>
            <a:r>
              <a:rPr lang="en-VN"/>
              <a:t>Tuy nhiên mỗi dòng sản phẩm có một bộ các thuộc tính khác nhau:</a:t>
            </a:r>
          </a:p>
          <a:p>
            <a:pPr lvl="1"/>
            <a:r>
              <a:rPr lang="en-VN"/>
              <a:t>Tủ lạnh: dung tích (int lít), cao-rộng-sâu(int cm), inverter (bool), điện áp (enum 12-48-110-220 volt), xoay chiều hay một chiều</a:t>
            </a:r>
          </a:p>
          <a:p>
            <a:pPr lvl="1"/>
            <a:r>
              <a:rPr lang="en-VN"/>
              <a:t>Tivi: độ phân giải (string 1920x1080, 2k, 4k), rộng-dài (int cm), smart tivi (bool), hệ điều hành (Android, Tizen…), số cổng USB…</a:t>
            </a:r>
          </a:p>
          <a:p>
            <a:pPr lvl="1"/>
            <a:r>
              <a:rPr lang="en-VN"/>
              <a:t>Giày: cỡ giầy (enum 2x … 4x), chất liệu…, màu sắc</a:t>
            </a:r>
          </a:p>
        </p:txBody>
      </p:sp>
    </p:spTree>
    <p:extLst>
      <p:ext uri="{BB962C8B-B14F-4D97-AF65-F5344CB8AC3E}">
        <p14:creationId xmlns:p14="http://schemas.microsoft.com/office/powerpoint/2010/main" val="326215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EB6C-B3F9-204D-B2EE-7C86415D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Lọc theo thuộc tính – Filter by property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5956E-E831-F144-A468-659F3283C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/>
              <a:t>Thuộc tính sản phẩm thường ở dạng:</a:t>
            </a:r>
          </a:p>
          <a:p>
            <a:pPr lvl="1"/>
            <a:r>
              <a:rPr lang="en-VN"/>
              <a:t>Số: tự nhiên, thập phân…: lớn hơn, nhỏ hơn, trong dải xx … yyy</a:t>
            </a:r>
          </a:p>
          <a:p>
            <a:pPr lvl="1"/>
            <a:r>
              <a:rPr lang="en-VN"/>
              <a:t>Chuỗi: tìm theo từ khoá like, chữa chuỗi con</a:t>
            </a:r>
          </a:p>
          <a:p>
            <a:pPr lvl="1"/>
            <a:r>
              <a:rPr lang="en-VN"/>
              <a:t>Danh sách lựa chọn: enumeration</a:t>
            </a:r>
          </a:p>
          <a:p>
            <a:pPr lvl="1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45587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4EC9-24B0-A649-A040-36E3DBFCC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Lọc sản phẩm theo thuộc tính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1AFCF-10A0-224B-AB85-6DE9B2FF86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/>
              <a:t>Người dùng lọc sản phẩm theo nhu cầu riêng của họ:</a:t>
            </a:r>
          </a:p>
          <a:p>
            <a:pPr lvl="1"/>
            <a:r>
              <a:rPr lang="en-VN"/>
              <a:t>Tìm giầy theo cỡ chân, màu sắc, ứng dụng chạy, đi bộ, đá bóng, đi làm…</a:t>
            </a:r>
          </a:p>
          <a:p>
            <a:pPr lvl="1"/>
            <a:r>
              <a:rPr lang="en-VN"/>
              <a:t>Tìm Tivi theo độ phân giải, nhà sản xuất, xuất xứ, điện áp, tính năng (Smart Tivi, âm thanh Dolby …)</a:t>
            </a:r>
          </a:p>
          <a:p>
            <a:pPr lvl="1"/>
            <a:r>
              <a:rPr lang="en-VN"/>
              <a:t>Tìm sách theo thể loại (trinh thám, viễn tưởng, diễm tình, lịch sử, khoa học, cổ tích…)</a:t>
            </a:r>
          </a:p>
        </p:txBody>
      </p:sp>
    </p:spTree>
    <p:extLst>
      <p:ext uri="{BB962C8B-B14F-4D97-AF65-F5344CB8AC3E}">
        <p14:creationId xmlns:p14="http://schemas.microsoft.com/office/powerpoint/2010/main" val="232406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B27C-263C-1041-8AED-E6DE4688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322449"/>
            <a:ext cx="7688400" cy="2123553"/>
          </a:xfrm>
        </p:spPr>
        <p:txBody>
          <a:bodyPr/>
          <a:lstStyle/>
          <a:p>
            <a:r>
              <a:rPr lang="en-VN"/>
              <a:t>Với hệ thống siêu to, siêu khủng này đừng tham thiết kế tất cả chức năng !</a:t>
            </a:r>
          </a:p>
        </p:txBody>
      </p:sp>
    </p:spTree>
    <p:extLst>
      <p:ext uri="{BB962C8B-B14F-4D97-AF65-F5344CB8AC3E}">
        <p14:creationId xmlns:p14="http://schemas.microsoft.com/office/powerpoint/2010/main" val="362777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F8E3-06BC-9F40-A6FD-EB6BE398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Yêu cầu mini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D44C8-36FB-6041-8117-702A7B7A86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/>
              <a:t>Hãy chọn ra một chức năng cụ thể: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VN"/>
              <a:t>phân loại sản phẩm – categorize products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VN"/>
              <a:t>lọc sản sản phẩm – filter products by properties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VN"/>
              <a:t>tìm kiếm theo từ khoá – search by keyword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VN"/>
              <a:t>gợi ý – recommend products</a:t>
            </a:r>
          </a:p>
          <a:p>
            <a:r>
              <a:rPr lang="en-VN"/>
              <a:t>Thiết kế luồng tương tác của người dùng (user workflow)</a:t>
            </a:r>
          </a:p>
          <a:p>
            <a:r>
              <a:rPr lang="en-VN"/>
              <a:t>Thiết kế hệ thống bảng để lưu trữ thông tin và dễ dàng truy vấn, dễ dàng thay đổi</a:t>
            </a:r>
          </a:p>
        </p:txBody>
      </p:sp>
    </p:spTree>
    <p:extLst>
      <p:ext uri="{BB962C8B-B14F-4D97-AF65-F5344CB8AC3E}">
        <p14:creationId xmlns:p14="http://schemas.microsoft.com/office/powerpoint/2010/main" val="79975166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master" id="{1923EB98-9606-B44D-A68A-36334CEC6D99}" vid="{F7F63856-23F9-044A-A089-532876F8037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Streamline</Template>
  <TotalTime>89</TotalTime>
  <Words>863</Words>
  <Application>Microsoft Macintosh PowerPoint</Application>
  <PresentationFormat>On-screen Show (16:9)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Lato</vt:lpstr>
      <vt:lpstr>Raleway</vt:lpstr>
      <vt:lpstr>Verdana</vt:lpstr>
      <vt:lpstr>Streamline</vt:lpstr>
      <vt:lpstr>Bài tập thiết kế hệ thống</vt:lpstr>
      <vt:lpstr>CSDL lưu trữ, tìm kiếm thông tin sản phẩm</vt:lpstr>
      <vt:lpstr>Di chuyển theo phân loại sản phẩm</vt:lpstr>
      <vt:lpstr>Một số yêu cầu khi thiết kế phân loại sản phẩm </vt:lpstr>
      <vt:lpstr>Tìm kiếm theo thuộc tính đa dạng</vt:lpstr>
      <vt:lpstr>Lọc theo thuộc tính – Filter by property</vt:lpstr>
      <vt:lpstr>Lọc sản phẩm theo thuộc tính</vt:lpstr>
      <vt:lpstr>Với hệ thống siêu to, siêu khủng này đừng tham thiết kế tất cả chức năng !</vt:lpstr>
      <vt:lpstr>Yêu cầu mini project</vt:lpstr>
      <vt:lpstr>Hoạt động tại lớp</vt:lpstr>
      <vt:lpstr>Nếu các tính năng căn bản CSDL quan hệ không đáp ứng được</vt:lpstr>
      <vt:lpstr>Gợi 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thiết kế hệ thống</dc:title>
  <dc:creator>Microsoft Office User</dc:creator>
  <cp:lastModifiedBy>Microsoft Office User</cp:lastModifiedBy>
  <cp:revision>37</cp:revision>
  <cp:lastPrinted>2019-08-12T07:52:59Z</cp:lastPrinted>
  <dcterms:created xsi:type="dcterms:W3CDTF">2021-12-23T00:19:10Z</dcterms:created>
  <dcterms:modified xsi:type="dcterms:W3CDTF">2021-12-23T11:21:24Z</dcterms:modified>
</cp:coreProperties>
</file>