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4" r:id="rId3"/>
    <p:sldId id="257" r:id="rId4"/>
    <p:sldId id="261" r:id="rId5"/>
    <p:sldId id="262" r:id="rId6"/>
    <p:sldId id="265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7ED4A7-4C25-48CF-B6C7-BE191D307114}" v="1" dt="2023-12-10T22:07:3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nezer luna" userId="67892679edb98667" providerId="LiveId" clId="{447ED4A7-4C25-48CF-B6C7-BE191D307114}"/>
    <pc:docChg chg="undo custSel addSld delSld modSld sldOrd">
      <pc:chgData name="evenezer luna" userId="67892679edb98667" providerId="LiveId" clId="{447ED4A7-4C25-48CF-B6C7-BE191D307114}" dt="2023-12-14T16:50:55.866" v="592" actId="20577"/>
      <pc:docMkLst>
        <pc:docMk/>
      </pc:docMkLst>
      <pc:sldChg chg="modSp mod">
        <pc:chgData name="evenezer luna" userId="67892679edb98667" providerId="LiveId" clId="{447ED4A7-4C25-48CF-B6C7-BE191D307114}" dt="2023-12-10T22:06:07.023" v="213" actId="20577"/>
        <pc:sldMkLst>
          <pc:docMk/>
          <pc:sldMk cId="256798161" sldId="257"/>
        </pc:sldMkLst>
        <pc:spChg chg="mod">
          <ac:chgData name="evenezer luna" userId="67892679edb98667" providerId="LiveId" clId="{447ED4A7-4C25-48CF-B6C7-BE191D307114}" dt="2023-12-10T22:05:23.292" v="25" actId="20577"/>
          <ac:spMkLst>
            <pc:docMk/>
            <pc:sldMk cId="256798161" sldId="257"/>
            <ac:spMk id="2" creationId="{7FBB51FF-2B48-5941-2B25-49C661DB8410}"/>
          </ac:spMkLst>
        </pc:spChg>
        <pc:spChg chg="mod">
          <ac:chgData name="evenezer luna" userId="67892679edb98667" providerId="LiveId" clId="{447ED4A7-4C25-48CF-B6C7-BE191D307114}" dt="2023-12-10T22:06:07.023" v="213" actId="20577"/>
          <ac:spMkLst>
            <pc:docMk/>
            <pc:sldMk cId="256798161" sldId="257"/>
            <ac:spMk id="3" creationId="{5EE491B4-AD9A-B690-CA15-91DA6F135390}"/>
          </ac:spMkLst>
        </pc:spChg>
      </pc:sldChg>
      <pc:sldChg chg="del">
        <pc:chgData name="evenezer luna" userId="67892679edb98667" providerId="LiveId" clId="{447ED4A7-4C25-48CF-B6C7-BE191D307114}" dt="2023-12-10T22:06:23.259" v="214" actId="2696"/>
        <pc:sldMkLst>
          <pc:docMk/>
          <pc:sldMk cId="1355878358" sldId="258"/>
        </pc:sldMkLst>
      </pc:sldChg>
      <pc:sldChg chg="del">
        <pc:chgData name="evenezer luna" userId="67892679edb98667" providerId="LiveId" clId="{447ED4A7-4C25-48CF-B6C7-BE191D307114}" dt="2023-12-10T22:06:26.931" v="215" actId="2696"/>
        <pc:sldMkLst>
          <pc:docMk/>
          <pc:sldMk cId="411979534" sldId="259"/>
        </pc:sldMkLst>
      </pc:sldChg>
      <pc:sldChg chg="del">
        <pc:chgData name="evenezer luna" userId="67892679edb98667" providerId="LiveId" clId="{447ED4A7-4C25-48CF-B6C7-BE191D307114}" dt="2023-12-10T22:06:30.735" v="216" actId="2696"/>
        <pc:sldMkLst>
          <pc:docMk/>
          <pc:sldMk cId="3297327350" sldId="260"/>
        </pc:sldMkLst>
      </pc:sldChg>
      <pc:sldChg chg="addSp delSp modSp mod">
        <pc:chgData name="evenezer luna" userId="67892679edb98667" providerId="LiveId" clId="{447ED4A7-4C25-48CF-B6C7-BE191D307114}" dt="2023-12-10T22:07:40.926" v="220" actId="26606"/>
        <pc:sldMkLst>
          <pc:docMk/>
          <pc:sldMk cId="32187155" sldId="261"/>
        </pc:sldMkLst>
        <pc:spChg chg="add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2" creationId="{7027A849-FA4B-99D8-B40C-88EDC25343F0}"/>
          </ac:spMkLst>
        </pc:spChg>
        <pc:spChg chg="del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55" creationId="{6DC8E2D9-6729-4614-8667-C1016D3182E4}"/>
          </ac:spMkLst>
        </pc:spChg>
        <pc:spChg chg="del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57" creationId="{EB9B5A19-3592-48E2-BC31-90E092BD68E1}"/>
          </ac:spMkLst>
        </pc:spChg>
        <pc:spChg chg="del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71" creationId="{DD99E1B6-CBC4-4306-9DFC-847D6D135208}"/>
          </ac:spMkLst>
        </pc:spChg>
        <pc:spChg chg="del mod replId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73" creationId="{57D03FFA-4AED-291B-0B9D-B354D3CE4B87}"/>
          </ac:spMkLst>
        </pc:spChg>
        <pc:spChg chg="add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88" creationId="{6DC8E2D9-6729-4614-8667-C1016D3182E4}"/>
          </ac:spMkLst>
        </pc:spChg>
        <pc:spChg chg="add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90" creationId="{EB9B5A19-3592-48E2-BC31-90E092BD68E1}"/>
          </ac:spMkLst>
        </pc:spChg>
        <pc:spChg chg="add">
          <ac:chgData name="evenezer luna" userId="67892679edb98667" providerId="LiveId" clId="{447ED4A7-4C25-48CF-B6C7-BE191D307114}" dt="2023-12-10T22:07:40.926" v="220" actId="26606"/>
          <ac:spMkLst>
            <pc:docMk/>
            <pc:sldMk cId="32187155" sldId="261"/>
            <ac:spMk id="104" creationId="{DD99E1B6-CBC4-4306-9DFC-847D6D135208}"/>
          </ac:spMkLst>
        </pc:spChg>
        <pc:grpChg chg="del">
          <ac:chgData name="evenezer luna" userId="67892679edb98667" providerId="LiveId" clId="{447ED4A7-4C25-48CF-B6C7-BE191D307114}" dt="2023-12-10T22:07:40.926" v="220" actId="26606"/>
          <ac:grpSpMkLst>
            <pc:docMk/>
            <pc:sldMk cId="32187155" sldId="261"/>
            <ac:grpSpMk id="43" creationId="{BF4E480B-94D6-46F9-A2B6-B98D311FDC19}"/>
          </ac:grpSpMkLst>
        </pc:grpChg>
        <pc:grpChg chg="del">
          <ac:chgData name="evenezer luna" userId="67892679edb98667" providerId="LiveId" clId="{447ED4A7-4C25-48CF-B6C7-BE191D307114}" dt="2023-12-10T22:07:40.926" v="220" actId="26606"/>
          <ac:grpSpMkLst>
            <pc:docMk/>
            <pc:sldMk cId="32187155" sldId="261"/>
            <ac:grpSpMk id="59" creationId="{E2548C40-4C00-4E91-BFA6-84B4D66225A4}"/>
          </ac:grpSpMkLst>
        </pc:grpChg>
        <pc:grpChg chg="add">
          <ac:chgData name="evenezer luna" userId="67892679edb98667" providerId="LiveId" clId="{447ED4A7-4C25-48CF-B6C7-BE191D307114}" dt="2023-12-10T22:07:40.926" v="220" actId="26606"/>
          <ac:grpSpMkLst>
            <pc:docMk/>
            <pc:sldMk cId="32187155" sldId="261"/>
            <ac:grpSpMk id="76" creationId="{BF4E480B-94D6-46F9-A2B6-B98D311FDC19}"/>
          </ac:grpSpMkLst>
        </pc:grpChg>
        <pc:grpChg chg="add">
          <ac:chgData name="evenezer luna" userId="67892679edb98667" providerId="LiveId" clId="{447ED4A7-4C25-48CF-B6C7-BE191D307114}" dt="2023-12-10T22:07:40.926" v="220" actId="26606"/>
          <ac:grpSpMkLst>
            <pc:docMk/>
            <pc:sldMk cId="32187155" sldId="261"/>
            <ac:grpSpMk id="92" creationId="{E2548C40-4C00-4E91-BFA6-84B4D66225A4}"/>
          </ac:grpSpMkLst>
        </pc:grpChg>
        <pc:picChg chg="add">
          <ac:chgData name="evenezer luna" userId="67892679edb98667" providerId="LiveId" clId="{447ED4A7-4C25-48CF-B6C7-BE191D307114}" dt="2023-12-10T22:07:40.926" v="220" actId="26606"/>
          <ac:picMkLst>
            <pc:docMk/>
            <pc:sldMk cId="32187155" sldId="261"/>
            <ac:picMk id="4" creationId="{3605717C-0E41-E602-D45C-E0CE3C18EE7C}"/>
          </ac:picMkLst>
        </pc:picChg>
        <pc:picChg chg="del">
          <ac:chgData name="evenezer luna" userId="67892679edb98667" providerId="LiveId" clId="{447ED4A7-4C25-48CF-B6C7-BE191D307114}" dt="2023-12-10T22:07:38.821" v="218" actId="478"/>
          <ac:picMkLst>
            <pc:docMk/>
            <pc:sldMk cId="32187155" sldId="261"/>
            <ac:picMk id="5" creationId="{57EE2392-0160-6931-36C5-E7785EBAD19E}"/>
          </ac:picMkLst>
        </pc:picChg>
        <pc:picChg chg="add del mod replId">
          <ac:chgData name="evenezer luna" userId="67892679edb98667" providerId="LiveId" clId="{447ED4A7-4C25-48CF-B6C7-BE191D307114}" dt="2023-12-10T22:07:40.926" v="220" actId="26606"/>
          <ac:picMkLst>
            <pc:docMk/>
            <pc:sldMk cId="32187155" sldId="261"/>
            <ac:picMk id="74" creationId="{0E1D5076-438F-C5D6-4988-43CFB8FAD8DD}"/>
          </ac:picMkLst>
        </pc:picChg>
      </pc:sldChg>
      <pc:sldChg chg="modSp new mod">
        <pc:chgData name="evenezer luna" userId="67892679edb98667" providerId="LiveId" clId="{447ED4A7-4C25-48CF-B6C7-BE191D307114}" dt="2023-12-14T03:23:22.537" v="397" actId="5793"/>
        <pc:sldMkLst>
          <pc:docMk/>
          <pc:sldMk cId="61050550" sldId="264"/>
        </pc:sldMkLst>
        <pc:spChg chg="mod">
          <ac:chgData name="evenezer luna" userId="67892679edb98667" providerId="LiveId" clId="{447ED4A7-4C25-48CF-B6C7-BE191D307114}" dt="2023-12-10T22:05:12.847" v="16" actId="20577"/>
          <ac:spMkLst>
            <pc:docMk/>
            <pc:sldMk cId="61050550" sldId="264"/>
            <ac:spMk id="2" creationId="{889387F4-F4FF-06C3-48F7-E37355735EE7}"/>
          </ac:spMkLst>
        </pc:spChg>
        <pc:spChg chg="mod">
          <ac:chgData name="evenezer luna" userId="67892679edb98667" providerId="LiveId" clId="{447ED4A7-4C25-48CF-B6C7-BE191D307114}" dt="2023-12-14T03:23:22.537" v="397" actId="5793"/>
          <ac:spMkLst>
            <pc:docMk/>
            <pc:sldMk cId="61050550" sldId="264"/>
            <ac:spMk id="3" creationId="{0EDC199C-BE78-1D32-7C9C-7E7C96A8C072}"/>
          </ac:spMkLst>
        </pc:spChg>
      </pc:sldChg>
      <pc:sldChg chg="modSp new mod ord">
        <pc:chgData name="evenezer luna" userId="67892679edb98667" providerId="LiveId" clId="{447ED4A7-4C25-48CF-B6C7-BE191D307114}" dt="2023-12-14T16:50:55.866" v="592" actId="20577"/>
        <pc:sldMkLst>
          <pc:docMk/>
          <pc:sldMk cId="2397038439" sldId="265"/>
        </pc:sldMkLst>
        <pc:spChg chg="mod">
          <ac:chgData name="evenezer luna" userId="67892679edb98667" providerId="LiveId" clId="{447ED4A7-4C25-48CF-B6C7-BE191D307114}" dt="2023-12-14T03:23:51.149" v="416" actId="122"/>
          <ac:spMkLst>
            <pc:docMk/>
            <pc:sldMk cId="2397038439" sldId="265"/>
            <ac:spMk id="2" creationId="{38508152-BC4D-EED8-DFD7-CCDF2A5FA67A}"/>
          </ac:spMkLst>
        </pc:spChg>
        <pc:spChg chg="mod">
          <ac:chgData name="evenezer luna" userId="67892679edb98667" providerId="LiveId" clId="{447ED4A7-4C25-48CF-B6C7-BE191D307114}" dt="2023-12-14T16:50:55.866" v="592" actId="20577"/>
          <ac:spMkLst>
            <pc:docMk/>
            <pc:sldMk cId="2397038439" sldId="265"/>
            <ac:spMk id="3" creationId="{DF8F8FDC-6142-CD87-AC9B-CE11D4B88798}"/>
          </ac:spMkLst>
        </pc:spChg>
      </pc:sldChg>
    </pc:docChg>
  </pc:docChgLst>
  <pc:docChgLst>
    <pc:chgData name="evenezer luna" userId="67892679edb98667" providerId="LiveId" clId="{D8DFBD31-10E4-4FDC-96D3-2457E92D84E8}"/>
    <pc:docChg chg="custSel addSld modSld">
      <pc:chgData name="evenezer luna" userId="67892679edb98667" providerId="LiveId" clId="{D8DFBD31-10E4-4FDC-96D3-2457E92D84E8}" dt="2023-10-20T04:57:51.616" v="71"/>
      <pc:docMkLst>
        <pc:docMk/>
      </pc:docMkLst>
      <pc:sldChg chg="modTransition">
        <pc:chgData name="evenezer luna" userId="67892679edb98667" providerId="LiveId" clId="{D8DFBD31-10E4-4FDC-96D3-2457E92D84E8}" dt="2023-10-20T04:56:28.226" v="2"/>
        <pc:sldMkLst>
          <pc:docMk/>
          <pc:sldMk cId="2983079898" sldId="256"/>
        </pc:sldMkLst>
      </pc:sldChg>
      <pc:sldChg chg="modTransition">
        <pc:chgData name="evenezer luna" userId="67892679edb98667" providerId="LiveId" clId="{D8DFBD31-10E4-4FDC-96D3-2457E92D84E8}" dt="2023-10-20T04:56:31.911" v="3"/>
        <pc:sldMkLst>
          <pc:docMk/>
          <pc:sldMk cId="256798161" sldId="257"/>
        </pc:sldMkLst>
      </pc:sldChg>
      <pc:sldChg chg="modTransition">
        <pc:chgData name="evenezer luna" userId="67892679edb98667" providerId="LiveId" clId="{D8DFBD31-10E4-4FDC-96D3-2457E92D84E8}" dt="2023-10-20T04:56:41.678" v="5"/>
        <pc:sldMkLst>
          <pc:docMk/>
          <pc:sldMk cId="1355878358" sldId="258"/>
        </pc:sldMkLst>
      </pc:sldChg>
      <pc:sldChg chg="modTransition">
        <pc:chgData name="evenezer luna" userId="67892679edb98667" providerId="LiveId" clId="{D8DFBD31-10E4-4FDC-96D3-2457E92D84E8}" dt="2023-10-20T04:57:03.977" v="9"/>
        <pc:sldMkLst>
          <pc:docMk/>
          <pc:sldMk cId="411979534" sldId="259"/>
        </pc:sldMkLst>
      </pc:sldChg>
      <pc:sldChg chg="modTransition">
        <pc:chgData name="evenezer luna" userId="67892679edb98667" providerId="LiveId" clId="{D8DFBD31-10E4-4FDC-96D3-2457E92D84E8}" dt="2023-10-20T04:56:45.850" v="6"/>
        <pc:sldMkLst>
          <pc:docMk/>
          <pc:sldMk cId="3297327350" sldId="260"/>
        </pc:sldMkLst>
      </pc:sldChg>
      <pc:sldChg chg="modTransition">
        <pc:chgData name="evenezer luna" userId="67892679edb98667" providerId="LiveId" clId="{D8DFBD31-10E4-4FDC-96D3-2457E92D84E8}" dt="2023-10-20T04:57:07.401" v="10"/>
        <pc:sldMkLst>
          <pc:docMk/>
          <pc:sldMk cId="32187155" sldId="261"/>
        </pc:sldMkLst>
      </pc:sldChg>
      <pc:sldChg chg="modTransition">
        <pc:chgData name="evenezer luna" userId="67892679edb98667" providerId="LiveId" clId="{D8DFBD31-10E4-4FDC-96D3-2457E92D84E8}" dt="2023-10-20T04:57:18.967" v="12"/>
        <pc:sldMkLst>
          <pc:docMk/>
          <pc:sldMk cId="448181432" sldId="262"/>
        </pc:sldMkLst>
      </pc:sldChg>
      <pc:sldChg chg="addSp delSp modSp new mod setBg addAnim">
        <pc:chgData name="evenezer luna" userId="67892679edb98667" providerId="LiveId" clId="{D8DFBD31-10E4-4FDC-96D3-2457E92D84E8}" dt="2023-10-20T04:57:51.616" v="71"/>
        <pc:sldMkLst>
          <pc:docMk/>
          <pc:sldMk cId="1236221809" sldId="263"/>
        </pc:sldMkLst>
        <pc:spChg chg="mod">
          <ac:chgData name="evenezer luna" userId="67892679edb98667" providerId="LiveId" clId="{D8DFBD31-10E4-4FDC-96D3-2457E92D84E8}" dt="2023-10-20T04:57:51.613" v="69" actId="26606"/>
          <ac:spMkLst>
            <pc:docMk/>
            <pc:sldMk cId="1236221809" sldId="263"/>
            <ac:spMk id="2" creationId="{F65BFA3C-FDDF-6F84-40A6-302243B2ADF0}"/>
          </ac:spMkLst>
        </pc:spChg>
        <pc:spChg chg="del">
          <ac:chgData name="evenezer luna" userId="67892679edb98667" providerId="LiveId" clId="{D8DFBD31-10E4-4FDC-96D3-2457E92D84E8}" dt="2023-10-20T04:57:39.283" v="61" actId="478"/>
          <ac:spMkLst>
            <pc:docMk/>
            <pc:sldMk cId="1236221809" sldId="263"/>
            <ac:spMk id="3" creationId="{B3B252D2-80C6-F463-CF20-F945952609A8}"/>
          </ac:spMkLst>
        </pc:spChg>
        <pc:spChg chg="add">
          <ac:chgData name="evenezer luna" userId="67892679edb98667" providerId="LiveId" clId="{D8DFBD31-10E4-4FDC-96D3-2457E92D84E8}" dt="2023-10-20T04:57:51.613" v="69" actId="26606"/>
          <ac:spMkLst>
            <pc:docMk/>
            <pc:sldMk cId="1236221809" sldId="263"/>
            <ac:spMk id="21" creationId="{6DC8E2D9-6729-4614-8667-C1016D3182E4}"/>
          </ac:spMkLst>
        </pc:spChg>
        <pc:spChg chg="add">
          <ac:chgData name="evenezer luna" userId="67892679edb98667" providerId="LiveId" clId="{D8DFBD31-10E4-4FDC-96D3-2457E92D84E8}" dt="2023-10-20T04:57:51.613" v="69" actId="26606"/>
          <ac:spMkLst>
            <pc:docMk/>
            <pc:sldMk cId="1236221809" sldId="263"/>
            <ac:spMk id="23" creationId="{EB9B5A19-3592-48E2-BC31-90E092BD68E1}"/>
          </ac:spMkLst>
        </pc:spChg>
        <pc:spChg chg="add">
          <ac:chgData name="evenezer luna" userId="67892679edb98667" providerId="LiveId" clId="{D8DFBD31-10E4-4FDC-96D3-2457E92D84E8}" dt="2023-10-20T04:57:51.613" v="69" actId="26606"/>
          <ac:spMkLst>
            <pc:docMk/>
            <pc:sldMk cId="1236221809" sldId="263"/>
            <ac:spMk id="37" creationId="{DD99E1B6-CBC4-4306-9DFC-847D6D135208}"/>
          </ac:spMkLst>
        </pc:spChg>
        <pc:grpChg chg="add">
          <ac:chgData name="evenezer luna" userId="67892679edb98667" providerId="LiveId" clId="{D8DFBD31-10E4-4FDC-96D3-2457E92D84E8}" dt="2023-10-20T04:57:51.613" v="69" actId="26606"/>
          <ac:grpSpMkLst>
            <pc:docMk/>
            <pc:sldMk cId="1236221809" sldId="263"/>
            <ac:grpSpMk id="9" creationId="{BF4E480B-94D6-46F9-A2B6-B98D311FDC19}"/>
          </ac:grpSpMkLst>
        </pc:grpChg>
        <pc:grpChg chg="add">
          <ac:chgData name="evenezer luna" userId="67892679edb98667" providerId="LiveId" clId="{D8DFBD31-10E4-4FDC-96D3-2457E92D84E8}" dt="2023-10-20T04:57:51.613" v="69" actId="26606"/>
          <ac:grpSpMkLst>
            <pc:docMk/>
            <pc:sldMk cId="1236221809" sldId="263"/>
            <ac:grpSpMk id="25" creationId="{E2548C40-4C00-4E91-BFA6-84B4D66225A4}"/>
          </ac:grpSpMkLst>
        </pc:grpChg>
        <pc:picChg chg="add">
          <ac:chgData name="evenezer luna" userId="67892679edb98667" providerId="LiveId" clId="{D8DFBD31-10E4-4FDC-96D3-2457E92D84E8}" dt="2023-10-20T04:57:51.613" v="69" actId="26606"/>
          <ac:picMkLst>
            <pc:docMk/>
            <pc:sldMk cId="1236221809" sldId="263"/>
            <ac:picMk id="6" creationId="{BF8A71E7-14FA-FB2B-6F20-0D3B1966E7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8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8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12/14/2023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136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0">
            <a:extLst>
              <a:ext uri="{FF2B5EF4-FFF2-40B4-BE49-F238E27FC236}">
                <a16:creationId xmlns:a16="http://schemas.microsoft.com/office/drawing/2014/main" id="{67416F32-9D98-4340-82E8-E90CE00AD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1" name="Oval 1032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043" name="Group 1034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8D85657-6A77-4466-887F-EE948B9CD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62CD28-1924-FBAD-9996-3A8A25ACF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Punto de venta</a:t>
            </a:r>
          </a:p>
        </p:txBody>
      </p:sp>
      <p:pic>
        <p:nvPicPr>
          <p:cNvPr id="1026" name="Picture 2" descr="Qué tener en cuenta al seleccionar un sistema de punto de venta - Impulsa Popular | Banco ...">
            <a:extLst>
              <a:ext uri="{FF2B5EF4-FFF2-40B4-BE49-F238E27FC236}">
                <a16:creationId xmlns:a16="http://schemas.microsoft.com/office/drawing/2014/main" id="{8FB5023A-B06F-D611-8D81-4EBF7092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1405270"/>
            <a:ext cx="6049714" cy="40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C01AE5C-7C92-B1E9-0B22-B173E7B0A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b="1" spc="50" dirty="0"/>
              <a:t>MATERIA: </a:t>
            </a:r>
            <a:r>
              <a:rPr lang="en-US" sz="900" spc="50" dirty="0" err="1"/>
              <a:t>Computo</a:t>
            </a:r>
            <a:r>
              <a:rPr lang="en-US" sz="900" spc="50" dirty="0"/>
              <a:t> </a:t>
            </a:r>
            <a:r>
              <a:rPr lang="en-US" sz="900" spc="50" dirty="0" err="1"/>
              <a:t>Móvil</a:t>
            </a:r>
            <a:r>
              <a:rPr lang="en-US" sz="900" spc="50" dirty="0"/>
              <a:t>.</a:t>
            </a:r>
            <a:endParaRPr lang="en-US" sz="900" b="1" spc="50" dirty="0"/>
          </a:p>
          <a:p>
            <a:pPr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b="1" spc="50" dirty="0"/>
              <a:t>INSTRUCTOR: </a:t>
            </a:r>
            <a:r>
              <a:rPr lang="en-US" sz="900" spc="50" dirty="0"/>
              <a:t>Alexis </a:t>
            </a:r>
            <a:r>
              <a:rPr lang="en-US" sz="900" spc="50" dirty="0" err="1"/>
              <a:t>Moisés</a:t>
            </a:r>
            <a:r>
              <a:rPr lang="en-US" sz="900" spc="50" dirty="0"/>
              <a:t> </a:t>
            </a:r>
            <a:r>
              <a:rPr lang="en-US" sz="900" spc="50" dirty="0" err="1"/>
              <a:t>Montaño</a:t>
            </a:r>
            <a:r>
              <a:rPr lang="en-US" sz="900" spc="50" dirty="0"/>
              <a:t> Araujo.</a:t>
            </a:r>
            <a:endParaRPr lang="en-US" sz="900" b="1" spc="50" dirty="0"/>
          </a:p>
          <a:p>
            <a:pPr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b="1" spc="50" dirty="0"/>
              <a:t>GRUPO: </a:t>
            </a:r>
            <a:r>
              <a:rPr lang="en-US" sz="900" spc="50" dirty="0"/>
              <a:t>4-1</a:t>
            </a:r>
            <a:r>
              <a:rPr lang="en-US" sz="900" b="1" spc="50" dirty="0"/>
              <a:t> </a:t>
            </a:r>
          </a:p>
          <a:p>
            <a:pPr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b="1" spc="50" dirty="0"/>
              <a:t>LUGAR Y FECHA: </a:t>
            </a:r>
            <a:r>
              <a:rPr lang="en-US" sz="900" spc="50" dirty="0" err="1"/>
              <a:t>Culiacán</a:t>
            </a:r>
            <a:r>
              <a:rPr lang="en-US" sz="900" spc="50" dirty="0"/>
              <a:t>, Sinaloa al 20 de </a:t>
            </a:r>
            <a:r>
              <a:rPr lang="en-US" sz="900" spc="50" dirty="0" err="1"/>
              <a:t>octubre</a:t>
            </a:r>
            <a:r>
              <a:rPr lang="en-US" sz="900" spc="50" dirty="0"/>
              <a:t> de 2023.</a:t>
            </a:r>
            <a:endParaRPr lang="en-US" sz="900" b="1" spc="50" dirty="0"/>
          </a:p>
          <a:p>
            <a:pPr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b="1" spc="50" dirty="0"/>
              <a:t>ALUMNOS:</a:t>
            </a:r>
          </a:p>
          <a:p>
            <a:pPr marL="457200"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spc="50" dirty="0"/>
              <a:t>GILDARDO URQUIDEZ PEREZ.</a:t>
            </a:r>
          </a:p>
          <a:p>
            <a:pPr marL="457200"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spc="50" dirty="0"/>
              <a:t>MARINA PAOLA SAMANIEGO SOTO.</a:t>
            </a:r>
          </a:p>
          <a:p>
            <a:pPr marL="457200"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spc="50" dirty="0"/>
              <a:t>ANGÉLICA IRAIZ BELTRÁN FIGUEROA.</a:t>
            </a:r>
          </a:p>
          <a:p>
            <a:pPr marL="457200"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spc="50" dirty="0"/>
              <a:t>IRVING EDUARDO MARTINEZ VALDEZ.</a:t>
            </a:r>
          </a:p>
          <a:p>
            <a:pPr marL="457200"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spc="50" dirty="0"/>
              <a:t>AGUSTIN ASTUDILLO HERNANDEZ.</a:t>
            </a:r>
          </a:p>
          <a:p>
            <a:pPr marL="457200" indent="-2700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900" spc="50" dirty="0"/>
              <a:t>MARIO EVENEZER LUNA VARGAS.</a:t>
            </a:r>
          </a:p>
        </p:txBody>
      </p:sp>
    </p:spTree>
    <p:extLst>
      <p:ext uri="{BB962C8B-B14F-4D97-AF65-F5344CB8AC3E}">
        <p14:creationId xmlns:p14="http://schemas.microsoft.com/office/powerpoint/2010/main" val="29830798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387F4-F4FF-06C3-48F7-E3735573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DC199C-BE78-1D32-7C9C-7E7C96A8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proyecto</a:t>
            </a:r>
            <a:r>
              <a:rPr lang="en-US" dirty="0"/>
              <a:t> </a:t>
            </a:r>
            <a:r>
              <a:rPr lang="en-US" dirty="0" err="1"/>
              <a:t>tenenos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2 </a:t>
            </a:r>
            <a:r>
              <a:rPr lang="en-US" dirty="0" err="1"/>
              <a:t>aplicaciones</a:t>
            </a:r>
            <a:r>
              <a:rPr lang="en-US" dirty="0"/>
              <a:t>, un punto de </a:t>
            </a:r>
            <a:r>
              <a:rPr lang="en-US" dirty="0" err="1"/>
              <a:t>venta</a:t>
            </a:r>
            <a:r>
              <a:rPr lang="en-US" dirty="0"/>
              <a:t> </a:t>
            </a:r>
            <a:r>
              <a:rPr lang="en-US" dirty="0" err="1"/>
              <a:t>movil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aplicacion</a:t>
            </a:r>
            <a:r>
              <a:rPr lang="en-US" dirty="0"/>
              <a:t> para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inventario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producto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05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B51FF-2B48-5941-2B25-49C661DB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ALCANCE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491B4-AD9A-B690-CA15-91DA6F135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Nuestro objetivo principalmente es enfocarnos en crear un punto de venta intuitivo para la gestión de las ventas e inventario, sin embargo, lo que distingue a este proyecto es su énfasis en el aprendizaje continuo y desarrollo de </a:t>
            </a:r>
            <a:r>
              <a:rPr lang="es-MX" dirty="0" err="1"/>
              <a:t>habilades</a:t>
            </a:r>
            <a:r>
              <a:rPr lang="es-MX" dirty="0"/>
              <a:t> de todos y cada uno de nosotros.</a:t>
            </a:r>
          </a:p>
          <a:p>
            <a:r>
              <a:rPr lang="es-MX" dirty="0"/>
              <a:t>El segundo objetivo es crear una aplicación para el dueño del comercio, en la cual pueda ver el reporte del inventario y el reporte de las ventas.</a:t>
            </a:r>
          </a:p>
        </p:txBody>
      </p:sp>
    </p:spTree>
    <p:extLst>
      <p:ext uri="{BB962C8B-B14F-4D97-AF65-F5344CB8AC3E}">
        <p14:creationId xmlns:p14="http://schemas.microsoft.com/office/powerpoint/2010/main" val="25679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7A849-FA4B-99D8-B40C-88EDC253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/>
              <a:t>Diagrama E-R DE LA BD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05717C-0E41-E602-D45C-E0CE3C18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22" y="815423"/>
            <a:ext cx="6049714" cy="52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1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9AACA9-BD92-429F-8047-0731DB46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3AFC9D-45CA-EB4C-3219-BBCBCA4F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2" cy="10651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Interfaz móvil.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6E995D-8A07-1353-7C8B-657DAF8C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2112025"/>
            <a:ext cx="1892332" cy="420518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0351A8-763B-2026-F2BF-1BFDB534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77" y="2087881"/>
            <a:ext cx="1903197" cy="42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8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8152-BC4D-EED8-DFD7-CCDF2A5F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CONTROLADORES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F8FDC-6142-CD87-AC9B-CE11D4B8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Controlador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endParaRPr lang="en-US" dirty="0"/>
          </a:p>
          <a:p>
            <a:r>
              <a:rPr lang="en-US" dirty="0" err="1"/>
              <a:t>Controlador</a:t>
            </a:r>
            <a:r>
              <a:rPr lang="en-US" dirty="0"/>
              <a:t> de </a:t>
            </a:r>
            <a:r>
              <a:rPr lang="en-US" dirty="0" err="1"/>
              <a:t>proveedores</a:t>
            </a:r>
            <a:endParaRPr lang="en-US" dirty="0"/>
          </a:p>
          <a:p>
            <a:r>
              <a:rPr lang="en-US" dirty="0" err="1"/>
              <a:t>Controlador</a:t>
            </a:r>
            <a:r>
              <a:rPr lang="en-US" dirty="0"/>
              <a:t> de </a:t>
            </a:r>
            <a:r>
              <a:rPr lang="en-US" dirty="0" err="1"/>
              <a:t>ordenes</a:t>
            </a:r>
            <a:endParaRPr lang="en-US" dirty="0"/>
          </a:p>
          <a:p>
            <a:r>
              <a:rPr lang="en-US" dirty="0" err="1"/>
              <a:t>Controlador</a:t>
            </a:r>
            <a:r>
              <a:rPr lang="en-US" dirty="0"/>
              <a:t> de </a:t>
            </a:r>
            <a:r>
              <a:rPr lang="en-US" dirty="0" err="1"/>
              <a:t>detalle</a:t>
            </a:r>
            <a:r>
              <a:rPr lang="en-US" dirty="0"/>
              <a:t> de </a:t>
            </a:r>
            <a:r>
              <a:rPr lang="en-US" dirty="0" err="1"/>
              <a:t>ordenes</a:t>
            </a:r>
            <a:endParaRPr lang="en-US" dirty="0"/>
          </a:p>
          <a:p>
            <a:r>
              <a:rPr lang="en-US" dirty="0" err="1"/>
              <a:t>Controlador</a:t>
            </a:r>
            <a:r>
              <a:rPr lang="en-US" dirty="0"/>
              <a:t> de </a:t>
            </a:r>
            <a:r>
              <a:rPr lang="en-US" dirty="0" err="1"/>
              <a:t>usuarios</a:t>
            </a:r>
            <a:endParaRPr lang="en-US" dirty="0"/>
          </a:p>
          <a:p>
            <a:r>
              <a:rPr lang="en-US" dirty="0" err="1"/>
              <a:t>Controlador</a:t>
            </a:r>
            <a:r>
              <a:rPr lang="en-US" dirty="0"/>
              <a:t> de login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703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BFA3C-FDDF-6F84-40A6-302243B2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/>
              <a:t>Gracias</a:t>
            </a:r>
          </a:p>
        </p:txBody>
      </p:sp>
      <p:pic>
        <p:nvPicPr>
          <p:cNvPr id="6" name="Graphic 5" descr="Apretón de manos">
            <a:extLst>
              <a:ext uri="{FF2B5EF4-FFF2-40B4-BE49-F238E27FC236}">
                <a16:creationId xmlns:a16="http://schemas.microsoft.com/office/drawing/2014/main" id="{BF8A71E7-14FA-FB2B-6F20-0D3B1966E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916" y="540000"/>
            <a:ext cx="5768725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201</Words>
  <Application>Microsoft Office PowerPoint</Application>
  <PresentationFormat>Panorámica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Bell MT</vt:lpstr>
      <vt:lpstr>GlowVTI</vt:lpstr>
      <vt:lpstr>Punto de venta</vt:lpstr>
      <vt:lpstr>INTRODUCCIÓN</vt:lpstr>
      <vt:lpstr>ALCANCE DEL PROYECTO</vt:lpstr>
      <vt:lpstr>Diagrama E-R DE LA BD</vt:lpstr>
      <vt:lpstr>Interfaz móvil.</vt:lpstr>
      <vt:lpstr>CONTROLADORES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de venta</dc:title>
  <dc:creator>evenezer luna</dc:creator>
  <cp:lastModifiedBy>evenezer luna</cp:lastModifiedBy>
  <cp:revision>1</cp:revision>
  <dcterms:created xsi:type="dcterms:W3CDTF">2023-10-20T04:34:08Z</dcterms:created>
  <dcterms:modified xsi:type="dcterms:W3CDTF">2023-12-14T17:06:08Z</dcterms:modified>
</cp:coreProperties>
</file>