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60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56"/>
  </p:normalViewPr>
  <p:slideViewPr>
    <p:cSldViewPr snapToGrid="0" snapToObjects="1">
      <p:cViewPr varScale="1">
        <p:scale>
          <a:sx n="112" d="100"/>
          <a:sy n="112" d="100"/>
        </p:scale>
        <p:origin x="56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3/17/16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3/17/16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3/17/16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Azure </a:t>
            </a:r>
            <a:r>
              <a:rPr lang="en-US" dirty="0" err="1" smtClean="0"/>
              <a:t>HackShop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Ian Philpot, CBA | @</a:t>
            </a:r>
            <a:r>
              <a:rPr lang="en-US" dirty="0" err="1" smtClean="0"/>
              <a:t>ianphilpot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53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&amp; Labs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Azure</a:t>
            </a:r>
          </a:p>
          <a:p>
            <a:r>
              <a:rPr lang="en-US" dirty="0" smtClean="0"/>
              <a:t>Setup Azure CLI</a:t>
            </a:r>
          </a:p>
          <a:p>
            <a:r>
              <a:rPr lang="en-US" dirty="0" smtClean="0"/>
              <a:t>One-Click Deploy</a:t>
            </a:r>
          </a:p>
          <a:p>
            <a:r>
              <a:rPr lang="en-US" dirty="0" smtClean="0"/>
              <a:t>Azure CLI Deploys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44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VMs for </a:t>
            </a:r>
            <a:r>
              <a:rPr lang="en-US" dirty="0" err="1" smtClean="0"/>
              <a:t>Devs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 This!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59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Do This </a:t>
            </a:r>
            <a:r>
              <a:rPr lang="en-US" smtClean="0"/>
              <a:t>Toghether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31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</TotalTime>
  <Words>33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Rockwell</vt:lpstr>
      <vt:lpstr>Rockwell Condensed</vt:lpstr>
      <vt:lpstr>Rockwell Extra Bold</vt:lpstr>
      <vt:lpstr>Wingdings</vt:lpstr>
      <vt:lpstr>Wood Type</vt:lpstr>
      <vt:lpstr>Azure HackShop</vt:lpstr>
      <vt:lpstr>Setup &amp; Labs</vt:lpstr>
      <vt:lpstr>Azure VMs for Devs</vt:lpstr>
      <vt:lpstr>Watch This!</vt:lpstr>
      <vt:lpstr>Let’s Do This Toghether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HackShop</dc:title>
  <dc:creator>Ian Philpot</dc:creator>
  <cp:lastModifiedBy>Ian Philpot</cp:lastModifiedBy>
  <cp:revision>2</cp:revision>
  <dcterms:created xsi:type="dcterms:W3CDTF">2016-03-17T12:50:11Z</dcterms:created>
  <dcterms:modified xsi:type="dcterms:W3CDTF">2016-03-17T12:54:21Z</dcterms:modified>
</cp:coreProperties>
</file>