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3"/>
    </p:embeddedFont>
    <p:embeddedFont>
      <p:font typeface="Inter" panose="020B0604020202020204" charset="0"/>
      <p:regular r:id="rId14"/>
      <p:bold r:id="rId15"/>
      <p:italic r:id="rId16"/>
      <p:boldItalic r:id="rId17"/>
    </p:embeddedFont>
    <p:embeddedFont>
      <p:font typeface="Julius Sans One" panose="020B0604020202020204" charset="0"/>
      <p:regular r:id="rId18"/>
    </p:embeddedFont>
    <p:embeddedFont>
      <p:font typeface="Montserrat" pitchFamily="2" charset="0"/>
      <p:regular r:id="rId19"/>
      <p:bold r:id="rId20"/>
      <p:italic r:id="rId21"/>
      <p:boldItalic r:id="rId22"/>
    </p:embeddedFont>
    <p:embeddedFont>
      <p:font typeface="Questrial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08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b02797fa4_2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b02797fa4_2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b02797fa4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b02797fa4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75473303a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175473303a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0_1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4562550" y="-204075"/>
            <a:ext cx="6010200" cy="618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3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2841550" y="28805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6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3_1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2_1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3170100" y="96925"/>
            <a:ext cx="10676100" cy="4808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7959050" y="337625"/>
            <a:ext cx="2457300" cy="1152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4_1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1996725" y="-198567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3_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34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: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>
            <a:spLocks noGrp="1"/>
          </p:cNvSpPr>
          <p:nvPr>
            <p:ph type="subTitle" idx="1"/>
          </p:nvPr>
        </p:nvSpPr>
        <p:spPr>
          <a:xfrm>
            <a:off x="3403650" y="4070800"/>
            <a:ext cx="57021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900"/>
              <a:buFont typeface="Inter"/>
              <a:buNone/>
            </a:pPr>
            <a:r>
              <a:rPr lang="en" sz="15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Seamlessly handle customer complaints and streamline resolutions with our intuitive, cloud-based platform.</a:t>
            </a:r>
            <a:endParaRPr sz="1000"/>
          </a:p>
        </p:txBody>
      </p:sp>
      <p:sp>
        <p:nvSpPr>
          <p:cNvPr id="450" name="Google Shape;450;p60"/>
          <p:cNvSpPr txBox="1"/>
          <p:nvPr/>
        </p:nvSpPr>
        <p:spPr>
          <a:xfrm>
            <a:off x="304800" y="152400"/>
            <a:ext cx="41148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By:</a:t>
            </a:r>
            <a:endParaRPr dirty="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         Sanjay - 211521104135</a:t>
            </a:r>
            <a:endParaRPr dirty="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Sai Niranjan - 211521104131 </a:t>
            </a:r>
            <a:endParaRPr dirty="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Suban Sri - 211521104159 </a:t>
            </a:r>
            <a:endParaRPr dirty="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  Yogul Kishore S </a:t>
            </a: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- 211521104187</a:t>
            </a:r>
            <a:endParaRPr dirty="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51" name="Google Shape;451;p60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60"/>
          <p:cNvSpPr txBox="1">
            <a:spLocks noGrp="1"/>
          </p:cNvSpPr>
          <p:nvPr>
            <p:ph type="ctrTitle"/>
          </p:nvPr>
        </p:nvSpPr>
        <p:spPr>
          <a:xfrm>
            <a:off x="3200300" y="2063925"/>
            <a:ext cx="5778600" cy="18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Complaint Registration and Management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9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>
            <a:spLocks noGrp="1"/>
          </p:cNvSpPr>
          <p:nvPr>
            <p:ph type="title"/>
          </p:nvPr>
        </p:nvSpPr>
        <p:spPr>
          <a:xfrm>
            <a:off x="713225" y="307625"/>
            <a:ext cx="7592700" cy="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Complaint Management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61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61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20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Efficiently manage customer complaints across three user roles: Users, Admins, and Agents.</a:t>
            </a:r>
            <a:endParaRPr sz="12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User:</a:t>
            </a:r>
            <a:endParaRPr sz="175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Raises complaints, </a:t>
            </a:r>
            <a:endParaRPr sz="1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tracks status.</a:t>
            </a:r>
            <a:endParaRPr sz="1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</p:txBody>
      </p:sp>
      <p:sp>
        <p:nvSpPr>
          <p:cNvPr id="460" name="Google Shape;460;p61"/>
          <p:cNvSpPr txBox="1"/>
          <p:nvPr/>
        </p:nvSpPr>
        <p:spPr>
          <a:xfrm>
            <a:off x="2658575" y="2273300"/>
            <a:ext cx="21843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Admin:</a:t>
            </a:r>
            <a:endParaRPr sz="160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Manages users, assigns complaints.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1" name="Google Shape;461;p61"/>
          <p:cNvSpPr txBox="1"/>
          <p:nvPr/>
        </p:nvSpPr>
        <p:spPr>
          <a:xfrm>
            <a:off x="5035625" y="2235150"/>
            <a:ext cx="175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Agent:</a:t>
            </a:r>
            <a:endParaRPr sz="160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Resolves assigned complaints.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2" name="Google Shape;462;p61"/>
          <p:cNvSpPr txBox="1"/>
          <p:nvPr/>
        </p:nvSpPr>
        <p:spPr>
          <a:xfrm>
            <a:off x="939800" y="3962400"/>
            <a:ext cx="56007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>
            <a:spLocks noGrp="1"/>
          </p:cNvSpPr>
          <p:nvPr>
            <p:ph type="title" idx="15"/>
          </p:nvPr>
        </p:nvSpPr>
        <p:spPr>
          <a:xfrm>
            <a:off x="241300" y="215775"/>
            <a:ext cx="3949800" cy="3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Streamlining Complaint Resolution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00"/>
              <a:buFont typeface="Inter"/>
              <a:buNone/>
            </a:pPr>
            <a:r>
              <a:rPr lang="en" sz="1100" b="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Our system aims to improve efficiency and provide quick resolutions for customer complaints.</a:t>
            </a:r>
            <a:endParaRPr sz="11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62"/>
          <p:cNvSpPr txBox="1">
            <a:spLocks noGrp="1"/>
          </p:cNvSpPr>
          <p:nvPr>
            <p:ph type="subTitle" idx="1"/>
          </p:nvPr>
        </p:nvSpPr>
        <p:spPr>
          <a:xfrm>
            <a:off x="5483675" y="1052025"/>
            <a:ext cx="32790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submit issues with detailed descriptions.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2"/>
          <p:cNvSpPr txBox="1">
            <a:spLocks noGrp="1"/>
          </p:cNvSpPr>
          <p:nvPr>
            <p:ph type="title" idx="5"/>
          </p:nvPr>
        </p:nvSpPr>
        <p:spPr>
          <a:xfrm>
            <a:off x="5451875" y="7268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Complaint</a:t>
            </a:r>
            <a:endParaRPr/>
          </a:p>
        </p:txBody>
      </p:sp>
      <p:sp>
        <p:nvSpPr>
          <p:cNvPr id="470" name="Google Shape;470;p62"/>
          <p:cNvSpPr txBox="1">
            <a:spLocks noGrp="1"/>
          </p:cNvSpPr>
          <p:nvPr>
            <p:ph type="title"/>
          </p:nvPr>
        </p:nvSpPr>
        <p:spPr>
          <a:xfrm>
            <a:off x="5451875" y="2108558"/>
            <a:ext cx="31938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to Agent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2"/>
          <p:cNvSpPr txBox="1">
            <a:spLocks noGrp="1"/>
          </p:cNvSpPr>
          <p:nvPr>
            <p:ph type="subTitle" idx="13"/>
          </p:nvPr>
        </p:nvSpPr>
        <p:spPr>
          <a:xfrm>
            <a:off x="5451875" y="2389650"/>
            <a:ext cx="34278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Admins review and delegate complaints to agents.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72" name="Google Shape;472;p62"/>
          <p:cNvSpPr txBox="1">
            <a:spLocks noGrp="1"/>
          </p:cNvSpPr>
          <p:nvPr>
            <p:ph type="title" idx="2"/>
          </p:nvPr>
        </p:nvSpPr>
        <p:spPr>
          <a:xfrm>
            <a:off x="4648196" y="7442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62"/>
          <p:cNvSpPr txBox="1">
            <a:spLocks noGrp="1"/>
          </p:cNvSpPr>
          <p:nvPr>
            <p:ph type="title" idx="3"/>
          </p:nvPr>
        </p:nvSpPr>
        <p:spPr>
          <a:xfrm>
            <a:off x="4648196" y="20992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p62"/>
          <p:cNvSpPr txBox="1">
            <a:spLocks noGrp="1"/>
          </p:cNvSpPr>
          <p:nvPr>
            <p:ph type="title" idx="6"/>
          </p:nvPr>
        </p:nvSpPr>
        <p:spPr>
          <a:xfrm>
            <a:off x="5451875" y="36369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&amp; competition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62"/>
          <p:cNvSpPr txBox="1">
            <a:spLocks noGrp="1"/>
          </p:cNvSpPr>
          <p:nvPr>
            <p:ph type="subTitle" idx="9"/>
          </p:nvPr>
        </p:nvSpPr>
        <p:spPr>
          <a:xfrm>
            <a:off x="5483675" y="3944775"/>
            <a:ext cx="31302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 investigate and provide solutions.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2"/>
          <p:cNvSpPr txBox="1">
            <a:spLocks noGrp="1"/>
          </p:cNvSpPr>
          <p:nvPr>
            <p:ph type="title" idx="7"/>
          </p:nvPr>
        </p:nvSpPr>
        <p:spPr>
          <a:xfrm>
            <a:off x="4648196" y="36543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7" name="Google Shape;477;p62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3"/>
          <p:cNvSpPr txBox="1">
            <a:spLocks noGrp="1"/>
          </p:cNvSpPr>
          <p:nvPr>
            <p:ph type="title"/>
          </p:nvPr>
        </p:nvSpPr>
        <p:spPr>
          <a:xfrm>
            <a:off x="1176825" y="2085200"/>
            <a:ext cx="1962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Raise Complaints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83" name="Google Shape;483;p63"/>
          <p:cNvSpPr txBox="1">
            <a:spLocks noGrp="1"/>
          </p:cNvSpPr>
          <p:nvPr>
            <p:ph type="subTitle" idx="1"/>
          </p:nvPr>
        </p:nvSpPr>
        <p:spPr>
          <a:xfrm>
            <a:off x="876475" y="2713250"/>
            <a:ext cx="2741100" cy="746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file issues with detailed descriptions.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3"/>
          <p:cNvSpPr txBox="1">
            <a:spLocks noGrp="1"/>
          </p:cNvSpPr>
          <p:nvPr>
            <p:ph type="title" idx="2"/>
          </p:nvPr>
        </p:nvSpPr>
        <p:spPr>
          <a:xfrm>
            <a:off x="6544400" y="2085200"/>
            <a:ext cx="1499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Complaint Tracking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85" name="Google Shape;485;p63"/>
          <p:cNvSpPr txBox="1">
            <a:spLocks noGrp="1"/>
          </p:cNvSpPr>
          <p:nvPr>
            <p:ph type="subTitle" idx="3"/>
          </p:nvPr>
        </p:nvSpPr>
        <p:spPr>
          <a:xfrm>
            <a:off x="6004708" y="2713250"/>
            <a:ext cx="2426100" cy="746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view the status of their complaints.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86" name="Google Shape;486;p63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Features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63"/>
          <p:cNvSpPr txBox="1"/>
          <p:nvPr/>
        </p:nvSpPr>
        <p:spPr>
          <a:xfrm>
            <a:off x="713225" y="1282650"/>
            <a:ext cx="6057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Empowering users to easily submit and track their complaints.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88" name="Google Shape;488;p63"/>
          <p:cNvCxnSpPr/>
          <p:nvPr/>
        </p:nvCxnSpPr>
        <p:spPr>
          <a:xfrm>
            <a:off x="4559300" y="1803400"/>
            <a:ext cx="3300" cy="19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"/>
          <p:cNvSpPr txBox="1">
            <a:spLocks noGrp="1"/>
          </p:cNvSpPr>
          <p:nvPr>
            <p:ph type="title"/>
          </p:nvPr>
        </p:nvSpPr>
        <p:spPr>
          <a:xfrm>
            <a:off x="4689575" y="2291913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Complaint Allocation</a:t>
            </a:r>
            <a:endParaRPr/>
          </a:p>
        </p:txBody>
      </p:sp>
      <p:sp>
        <p:nvSpPr>
          <p:cNvPr id="494" name="Google Shape;494;p64"/>
          <p:cNvSpPr txBox="1">
            <a:spLocks noGrp="1"/>
          </p:cNvSpPr>
          <p:nvPr>
            <p:ph type="title" idx="5"/>
          </p:nvPr>
        </p:nvSpPr>
        <p:spPr>
          <a:xfrm>
            <a:off x="4689575" y="145268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  <p:sp>
        <p:nvSpPr>
          <p:cNvPr id="495" name="Google Shape;495;p64"/>
          <p:cNvSpPr txBox="1">
            <a:spLocks noGrp="1"/>
          </p:cNvSpPr>
          <p:nvPr>
            <p:ph type="title" idx="6"/>
          </p:nvPr>
        </p:nvSpPr>
        <p:spPr>
          <a:xfrm>
            <a:off x="4689575" y="316903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Oversight</a:t>
            </a:r>
            <a:endParaRPr/>
          </a:p>
        </p:txBody>
      </p:sp>
      <p:sp>
        <p:nvSpPr>
          <p:cNvPr id="496" name="Google Shape;496;p64"/>
          <p:cNvSpPr txBox="1">
            <a:spLocks noGrp="1"/>
          </p:cNvSpPr>
          <p:nvPr>
            <p:ph type="subTitle" idx="1"/>
          </p:nvPr>
        </p:nvSpPr>
        <p:spPr>
          <a:xfrm>
            <a:off x="4689575" y="1728238"/>
            <a:ext cx="39189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maintain user accounts.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4"/>
          <p:cNvSpPr txBox="1">
            <a:spLocks noGrp="1"/>
          </p:cNvSpPr>
          <p:nvPr>
            <p:ph type="subTitle" idx="9"/>
          </p:nvPr>
        </p:nvSpPr>
        <p:spPr>
          <a:xfrm>
            <a:off x="4689575" y="3454113"/>
            <a:ext cx="39189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and maintain the overall system.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4"/>
          <p:cNvSpPr txBox="1">
            <a:spLocks noGrp="1"/>
          </p:cNvSpPr>
          <p:nvPr>
            <p:ph type="subTitle" idx="13"/>
          </p:nvPr>
        </p:nvSpPr>
        <p:spPr>
          <a:xfrm>
            <a:off x="4689575" y="2571388"/>
            <a:ext cx="39189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complaints to appropriate agents.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64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4"/>
          <p:cNvSpPr txBox="1"/>
          <p:nvPr/>
        </p:nvSpPr>
        <p:spPr>
          <a:xfrm>
            <a:off x="713225" y="2711025"/>
            <a:ext cx="31938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rPr>
              <a:t>Comprehensive tools for admins to manage the complaint system.</a:t>
            </a:r>
            <a:endParaRPr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>
            <a:spLocks noGrp="1"/>
          </p:cNvSpPr>
          <p:nvPr>
            <p:ph type="title" idx="4294967295"/>
          </p:nvPr>
        </p:nvSpPr>
        <p:spPr>
          <a:xfrm>
            <a:off x="2218377" y="1463025"/>
            <a:ext cx="4038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Features</a:t>
            </a:r>
            <a:endParaRPr/>
          </a:p>
        </p:txBody>
      </p:sp>
      <p:sp>
        <p:nvSpPr>
          <p:cNvPr id="506" name="Google Shape;506;p65"/>
          <p:cNvSpPr txBox="1">
            <a:spLocks noGrp="1"/>
          </p:cNvSpPr>
          <p:nvPr>
            <p:ph type="subTitle" idx="4294967295"/>
          </p:nvPr>
        </p:nvSpPr>
        <p:spPr>
          <a:xfrm>
            <a:off x="2218365" y="1939530"/>
            <a:ext cx="40380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agents to efficiently resolve customer complaints.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07" name="Google Shape;507;p65"/>
          <p:cNvSpPr txBox="1"/>
          <p:nvPr/>
        </p:nvSpPr>
        <p:spPr>
          <a:xfrm>
            <a:off x="2218365" y="2566959"/>
            <a:ext cx="31794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View Complaints:</a:t>
            </a:r>
            <a:endParaRPr sz="170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8" name="Google Shape;508;p65"/>
          <p:cNvSpPr txBox="1"/>
          <p:nvPr/>
        </p:nvSpPr>
        <p:spPr>
          <a:xfrm>
            <a:off x="2218365" y="2870231"/>
            <a:ext cx="4868100" cy="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Agents can see their assigned complaints.</a:t>
            </a:r>
            <a:endParaRPr sz="110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9" name="Google Shape;509;p65"/>
          <p:cNvSpPr txBox="1"/>
          <p:nvPr/>
        </p:nvSpPr>
        <p:spPr>
          <a:xfrm>
            <a:off x="2218365" y="3198426"/>
            <a:ext cx="2652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Investigate Issues:</a:t>
            </a:r>
            <a:endParaRPr sz="170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0" name="Google Shape;510;p65"/>
          <p:cNvSpPr txBox="1"/>
          <p:nvPr/>
        </p:nvSpPr>
        <p:spPr>
          <a:xfrm>
            <a:off x="2218365" y="3482766"/>
            <a:ext cx="48291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Agents research and find solutions.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1" name="Google Shape;511;p65"/>
          <p:cNvSpPr txBox="1"/>
          <p:nvPr/>
        </p:nvSpPr>
        <p:spPr>
          <a:xfrm>
            <a:off x="2218365" y="3903675"/>
            <a:ext cx="28845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Update Status:</a:t>
            </a:r>
            <a:endParaRPr sz="1700"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2" name="Google Shape;512;p65"/>
          <p:cNvSpPr txBox="1"/>
          <p:nvPr/>
        </p:nvSpPr>
        <p:spPr>
          <a:xfrm>
            <a:off x="2181500" y="4211850"/>
            <a:ext cx="49032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Agents communicate progress and resolutions.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>
            <a:spLocks noGrp="1"/>
          </p:cNvSpPr>
          <p:nvPr>
            <p:ph type="title"/>
          </p:nvPr>
        </p:nvSpPr>
        <p:spPr>
          <a:xfrm>
            <a:off x="0" y="335775"/>
            <a:ext cx="91440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System Architecture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518" name="Google Shape;518;p66"/>
          <p:cNvPicPr preferRelativeResize="0"/>
          <p:nvPr/>
        </p:nvPicPr>
        <p:blipFill rotWithShape="1">
          <a:blip r:embed="rId3">
            <a:alphaModFix/>
          </a:blip>
          <a:srcRect b="17999"/>
          <a:stretch/>
        </p:blipFill>
        <p:spPr>
          <a:xfrm>
            <a:off x="0" y="914400"/>
            <a:ext cx="9143999" cy="422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</p:txBody>
      </p:sp>
      <p:sp>
        <p:nvSpPr>
          <p:cNvPr id="524" name="Google Shape;524;p67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web framework for the frontend.</a:t>
            </a:r>
            <a:endParaRPr/>
          </a:p>
        </p:txBody>
      </p:sp>
      <p:sp>
        <p:nvSpPr>
          <p:cNvPr id="525" name="Google Shape;525;p67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  <a:endParaRPr/>
          </a:p>
        </p:txBody>
      </p:sp>
      <p:sp>
        <p:nvSpPr>
          <p:cNvPr id="526" name="Google Shape;526;p67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runtime for the backend.</a:t>
            </a:r>
            <a:endParaRPr/>
          </a:p>
        </p:txBody>
      </p:sp>
      <p:sp>
        <p:nvSpPr>
          <p:cNvPr id="527" name="Google Shape;527;p67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528" name="Google Shape;528;p67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NoSQL database for storage.</a:t>
            </a:r>
            <a:endParaRPr/>
          </a:p>
        </p:txBody>
      </p:sp>
      <p:sp>
        <p:nvSpPr>
          <p:cNvPr id="529" name="Google Shape;529;p67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530" name="Google Shape;530;p67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platform for hosting and scaling.</a:t>
            </a:r>
            <a:endParaRPr/>
          </a:p>
        </p:txBody>
      </p:sp>
      <p:sp>
        <p:nvSpPr>
          <p:cNvPr id="531" name="Google Shape;531;p67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Utilized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7"/>
          <p:cNvSpPr txBox="1"/>
          <p:nvPr/>
        </p:nvSpPr>
        <p:spPr>
          <a:xfrm>
            <a:off x="822975" y="1059325"/>
            <a:ext cx="77124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Leveraging the latest technologies to deliver a robust and scalable solution.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33" name="Google Shape;533;p6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62" y="2093341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2630" y="2097541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6987" y="3268434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9217" y="3297134"/>
            <a:ext cx="617220" cy="61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>
            <a:spLocks noGrp="1"/>
          </p:cNvSpPr>
          <p:nvPr>
            <p:ph type="title"/>
          </p:nvPr>
        </p:nvSpPr>
        <p:spPr>
          <a:xfrm>
            <a:off x="4696100" y="843525"/>
            <a:ext cx="29244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Resolutions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68"/>
          <p:cNvSpPr txBox="1">
            <a:spLocks noGrp="1"/>
          </p:cNvSpPr>
          <p:nvPr>
            <p:ph type="subTitle" idx="1"/>
          </p:nvPr>
        </p:nvSpPr>
        <p:spPr>
          <a:xfrm>
            <a:off x="4696100" y="1092225"/>
            <a:ext cx="32394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Streamlined workflow reduces complaint response times.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68"/>
          <p:cNvSpPr txBox="1">
            <a:spLocks noGrp="1"/>
          </p:cNvSpPr>
          <p:nvPr>
            <p:ph type="title" idx="2"/>
          </p:nvPr>
        </p:nvSpPr>
        <p:spPr>
          <a:xfrm>
            <a:off x="130825" y="1937200"/>
            <a:ext cx="40755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8"/>
          <p:cNvSpPr txBox="1">
            <a:spLocks noGrp="1"/>
          </p:cNvSpPr>
          <p:nvPr>
            <p:ph type="title" idx="3"/>
          </p:nvPr>
        </p:nvSpPr>
        <p:spPr>
          <a:xfrm>
            <a:off x="4684700" y="2078938"/>
            <a:ext cx="29244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Visibility</a:t>
            </a:r>
            <a:endParaRPr/>
          </a:p>
        </p:txBody>
      </p:sp>
      <p:sp>
        <p:nvSpPr>
          <p:cNvPr id="545" name="Google Shape;545;p68"/>
          <p:cNvSpPr txBox="1">
            <a:spLocks noGrp="1"/>
          </p:cNvSpPr>
          <p:nvPr>
            <p:ph type="subTitle" idx="4"/>
          </p:nvPr>
        </p:nvSpPr>
        <p:spPr>
          <a:xfrm>
            <a:off x="4684700" y="2387638"/>
            <a:ext cx="32394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Admins and agents have full oversight of complaints.</a:t>
            </a:r>
            <a:endParaRPr/>
          </a:p>
        </p:txBody>
      </p:sp>
      <p:sp>
        <p:nvSpPr>
          <p:cNvPr id="546" name="Google Shape;546;p68"/>
          <p:cNvSpPr txBox="1">
            <a:spLocks noGrp="1"/>
          </p:cNvSpPr>
          <p:nvPr>
            <p:ph type="title" idx="5"/>
          </p:nvPr>
        </p:nvSpPr>
        <p:spPr>
          <a:xfrm>
            <a:off x="4684700" y="3374338"/>
            <a:ext cx="345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Customer Satisfaction</a:t>
            </a:r>
            <a:endParaRPr/>
          </a:p>
        </p:txBody>
      </p:sp>
      <p:sp>
        <p:nvSpPr>
          <p:cNvPr id="547" name="Google Shape;547;p68"/>
          <p:cNvSpPr txBox="1">
            <a:spLocks noGrp="1"/>
          </p:cNvSpPr>
          <p:nvPr>
            <p:ph type="subTitle" idx="6"/>
          </p:nvPr>
        </p:nvSpPr>
        <p:spPr>
          <a:xfrm>
            <a:off x="4696100" y="4045475"/>
            <a:ext cx="29244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handling of complaints leads to happier customers.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8"/>
          <p:cNvSpPr txBox="1"/>
          <p:nvPr/>
        </p:nvSpPr>
        <p:spPr>
          <a:xfrm>
            <a:off x="130825" y="3161200"/>
            <a:ext cx="3239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Improving efficiency and providing better resolutions for customer complaints.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Inter</vt:lpstr>
      <vt:lpstr>Calibri</vt:lpstr>
      <vt:lpstr>Questrial</vt:lpstr>
      <vt:lpstr>Julius Sans One</vt:lpstr>
      <vt:lpstr>Arial</vt:lpstr>
      <vt:lpstr>Montserrat</vt:lpstr>
      <vt:lpstr>Didact Gothic</vt:lpstr>
      <vt:lpstr>Minimalist Grayscale Pitch Deck XL by Slidesgo</vt:lpstr>
      <vt:lpstr>Online Complaint Registration and Management System</vt:lpstr>
      <vt:lpstr>Introducing the Complaint Management System </vt:lpstr>
      <vt:lpstr>Streamlining Complaint Resolution  Our system aims to improve efficiency and provide quick resolutions for customer complaints. </vt:lpstr>
      <vt:lpstr>Raise Complaints </vt:lpstr>
      <vt:lpstr>Complaint Allocation</vt:lpstr>
      <vt:lpstr>Agent Features</vt:lpstr>
      <vt:lpstr>System Architecture  </vt:lpstr>
      <vt:lpstr>React.js</vt:lpstr>
      <vt:lpstr>Faster Resolutions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Complaint Registration and Management System</dc:title>
  <cp:lastModifiedBy>Sanjay B</cp:lastModifiedBy>
  <cp:revision>1</cp:revision>
  <dcterms:modified xsi:type="dcterms:W3CDTF">2024-11-10T17:02:34Z</dcterms:modified>
</cp:coreProperties>
</file>