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59" r:id="rId4"/>
    <p:sldId id="260" r:id="rId5"/>
    <p:sldId id="261" r:id="rId6"/>
    <p:sldId id="275" r:id="rId7"/>
    <p:sldId id="276" r:id="rId8"/>
    <p:sldId id="278" r:id="rId9"/>
    <p:sldId id="277" r:id="rId10"/>
    <p:sldId id="280" r:id="rId11"/>
    <p:sldId id="279" r:id="rId12"/>
    <p:sldId id="272" r:id="rId13"/>
    <p:sldId id="281" r:id="rId14"/>
    <p:sldId id="282" r:id="rId15"/>
    <p:sldId id="283" r:id="rId16"/>
    <p:sldId id="286" r:id="rId17"/>
    <p:sldId id="287" r:id="rId18"/>
    <p:sldId id="284" r:id="rId19"/>
    <p:sldId id="285" r:id="rId20"/>
    <p:sldId id="290" r:id="rId21"/>
    <p:sldId id="291" r:id="rId22"/>
    <p:sldId id="268" r:id="rId23"/>
    <p:sldId id="26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E2C0D-7907-4EE5-A377-FC46005E0BBC}" v="72" dt="2021-12-09T05:00:30.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8" autoAdjust="0"/>
    <p:restoredTop sz="94660"/>
  </p:normalViewPr>
  <p:slideViewPr>
    <p:cSldViewPr snapToGrid="0">
      <p:cViewPr varScale="1">
        <p:scale>
          <a:sx n="57" d="100"/>
          <a:sy n="57" d="100"/>
        </p:scale>
        <p:origin x="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 Pranjal" userId="0d4c52a1b4857abb" providerId="LiveId" clId="{05EE2C0D-7907-4EE5-A377-FC46005E0BBC}"/>
    <pc:docChg chg="undo redo custSel addSld delSld modSld sldOrd">
      <pc:chgData name="Pratyush Pranjal" userId="0d4c52a1b4857abb" providerId="LiveId" clId="{05EE2C0D-7907-4EE5-A377-FC46005E0BBC}" dt="2021-12-09T05:00:30.255" v="3711" actId="20577"/>
      <pc:docMkLst>
        <pc:docMk/>
      </pc:docMkLst>
      <pc:sldChg chg="addSp delSp modSp mod setBg addAnim">
        <pc:chgData name="Pratyush Pranjal" userId="0d4c52a1b4857abb" providerId="LiveId" clId="{05EE2C0D-7907-4EE5-A377-FC46005E0BBC}" dt="2021-12-09T01:46:52.012" v="2440" actId="22"/>
        <pc:sldMkLst>
          <pc:docMk/>
          <pc:sldMk cId="875478888" sldId="256"/>
        </pc:sldMkLst>
        <pc:spChg chg="mod">
          <ac:chgData name="Pratyush Pranjal" userId="0d4c52a1b4857abb" providerId="LiveId" clId="{05EE2C0D-7907-4EE5-A377-FC46005E0BBC}" dt="2021-12-09T01:06:34.338" v="2415" actId="26606"/>
          <ac:spMkLst>
            <pc:docMk/>
            <pc:sldMk cId="875478888" sldId="256"/>
            <ac:spMk id="2" creationId="{A2F32435-7F43-4E84-8588-AB9C1B1B0569}"/>
          </ac:spMkLst>
        </pc:spChg>
        <pc:spChg chg="mod">
          <ac:chgData name="Pratyush Pranjal" userId="0d4c52a1b4857abb" providerId="LiveId" clId="{05EE2C0D-7907-4EE5-A377-FC46005E0BBC}" dt="2021-12-09T01:06:34.338" v="2415" actId="26606"/>
          <ac:spMkLst>
            <pc:docMk/>
            <pc:sldMk cId="875478888" sldId="256"/>
            <ac:spMk id="3" creationId="{3A4CB3EC-03B1-4B18-AD24-B43A5069FDD9}"/>
          </ac:spMkLst>
        </pc:spChg>
        <pc:spChg chg="add del">
          <ac:chgData name="Pratyush Pranjal" userId="0d4c52a1b4857abb" providerId="LiveId" clId="{05EE2C0D-7907-4EE5-A377-FC46005E0BBC}" dt="2021-12-09T01:46:52.012" v="2440" actId="22"/>
          <ac:spMkLst>
            <pc:docMk/>
            <pc:sldMk cId="875478888" sldId="256"/>
            <ac:spMk id="6" creationId="{2A9750E8-95DF-41D8-BBA4-3EEA1966747F}"/>
          </ac:spMkLst>
        </pc:spChg>
        <pc:picChg chg="add">
          <ac:chgData name="Pratyush Pranjal" userId="0d4c52a1b4857abb" providerId="LiveId" clId="{05EE2C0D-7907-4EE5-A377-FC46005E0BBC}" dt="2021-12-09T01:06:34.338" v="2415" actId="26606"/>
          <ac:picMkLst>
            <pc:docMk/>
            <pc:sldMk cId="875478888" sldId="256"/>
            <ac:picMk id="5" creationId="{FD24B90A-0FD2-4DDF-8BA8-CCF723881C6B}"/>
          </ac:picMkLst>
        </pc:picChg>
      </pc:sldChg>
      <pc:sldChg chg="addSp delSp modSp del mod setBg">
        <pc:chgData name="Pratyush Pranjal" userId="0d4c52a1b4857abb" providerId="LiveId" clId="{05EE2C0D-7907-4EE5-A377-FC46005E0BBC}" dt="2021-12-09T01:48:06.573" v="2463" actId="2696"/>
        <pc:sldMkLst>
          <pc:docMk/>
          <pc:sldMk cId="600087692" sldId="257"/>
        </pc:sldMkLst>
        <pc:spChg chg="mod">
          <ac:chgData name="Pratyush Pranjal" userId="0d4c52a1b4857abb" providerId="LiveId" clId="{05EE2C0D-7907-4EE5-A377-FC46005E0BBC}" dt="2021-12-09T01:07:06.838" v="2418" actId="26606"/>
          <ac:spMkLst>
            <pc:docMk/>
            <pc:sldMk cId="600087692" sldId="257"/>
            <ac:spMk id="2" creationId="{5CAAFBAE-419A-49BD-BA94-540231C6D67C}"/>
          </ac:spMkLst>
        </pc:spChg>
        <pc:spChg chg="del mod">
          <ac:chgData name="Pratyush Pranjal" userId="0d4c52a1b4857abb" providerId="LiveId" clId="{05EE2C0D-7907-4EE5-A377-FC46005E0BBC}" dt="2021-12-09T01:07:06.838" v="2418" actId="26606"/>
          <ac:spMkLst>
            <pc:docMk/>
            <pc:sldMk cId="600087692" sldId="257"/>
            <ac:spMk id="3" creationId="{8F24BB1B-31A2-4C2B-B45E-C582F593868F}"/>
          </ac:spMkLst>
        </pc:spChg>
        <pc:graphicFrameChg chg="add mod">
          <ac:chgData name="Pratyush Pranjal" userId="0d4c52a1b4857abb" providerId="LiveId" clId="{05EE2C0D-7907-4EE5-A377-FC46005E0BBC}" dt="2021-12-09T01:47:48.324" v="2453"/>
          <ac:graphicFrameMkLst>
            <pc:docMk/>
            <pc:sldMk cId="600087692" sldId="257"/>
            <ac:graphicFrameMk id="5" creationId="{61576CDD-CD7C-41AB-9904-7E4DEA91AF15}"/>
          </ac:graphicFrameMkLst>
        </pc:graphicFrameChg>
      </pc:sldChg>
      <pc:sldChg chg="modSp new del mod">
        <pc:chgData name="Pratyush Pranjal" userId="0d4c52a1b4857abb" providerId="LiveId" clId="{05EE2C0D-7907-4EE5-A377-FC46005E0BBC}" dt="2021-12-08T08:18:02.301" v="2016" actId="47"/>
        <pc:sldMkLst>
          <pc:docMk/>
          <pc:sldMk cId="2208357538" sldId="258"/>
        </pc:sldMkLst>
        <pc:spChg chg="mod">
          <ac:chgData name="Pratyush Pranjal" userId="0d4c52a1b4857abb" providerId="LiveId" clId="{05EE2C0D-7907-4EE5-A377-FC46005E0BBC}" dt="2021-12-08T08:15:58.664" v="1929" actId="2711"/>
          <ac:spMkLst>
            <pc:docMk/>
            <pc:sldMk cId="2208357538" sldId="258"/>
            <ac:spMk id="2" creationId="{2CB9197B-2541-497F-BECD-A5C37779F38E}"/>
          </ac:spMkLst>
        </pc:spChg>
        <pc:spChg chg="mod">
          <ac:chgData name="Pratyush Pranjal" userId="0d4c52a1b4857abb" providerId="LiveId" clId="{05EE2C0D-7907-4EE5-A377-FC46005E0BBC}" dt="2021-12-08T07:57:12.897" v="1339" actId="5793"/>
          <ac:spMkLst>
            <pc:docMk/>
            <pc:sldMk cId="2208357538" sldId="258"/>
            <ac:spMk id="3" creationId="{35D94235-0748-40A6-9FEE-6145971B0A35}"/>
          </ac:spMkLst>
        </pc:spChg>
      </pc:sldChg>
      <pc:sldChg chg="addSp delSp modSp new mod ord setBg">
        <pc:chgData name="Pratyush Pranjal" userId="0d4c52a1b4857abb" providerId="LiveId" clId="{05EE2C0D-7907-4EE5-A377-FC46005E0BBC}" dt="2021-12-09T01:07:25.722" v="2421" actId="26606"/>
        <pc:sldMkLst>
          <pc:docMk/>
          <pc:sldMk cId="4235805884" sldId="259"/>
        </pc:sldMkLst>
        <pc:spChg chg="mod">
          <ac:chgData name="Pratyush Pranjal" userId="0d4c52a1b4857abb" providerId="LiveId" clId="{05EE2C0D-7907-4EE5-A377-FC46005E0BBC}" dt="2021-12-09T01:07:25.722" v="2421" actId="26606"/>
          <ac:spMkLst>
            <pc:docMk/>
            <pc:sldMk cId="4235805884" sldId="259"/>
            <ac:spMk id="2" creationId="{A10916DA-40DA-48CA-9990-BD1DE661751F}"/>
          </ac:spMkLst>
        </pc:spChg>
        <pc:spChg chg="add del mod">
          <ac:chgData name="Pratyush Pranjal" userId="0d4c52a1b4857abb" providerId="LiveId" clId="{05EE2C0D-7907-4EE5-A377-FC46005E0BBC}" dt="2021-12-09T01:07:25.722" v="2421" actId="26606"/>
          <ac:spMkLst>
            <pc:docMk/>
            <pc:sldMk cId="4235805884" sldId="259"/>
            <ac:spMk id="3" creationId="{B1ECA4C4-27AF-42E6-A2C9-939D33D0734F}"/>
          </ac:spMkLst>
        </pc:spChg>
        <pc:spChg chg="add">
          <ac:chgData name="Pratyush Pranjal" userId="0d4c52a1b4857abb" providerId="LiveId" clId="{05EE2C0D-7907-4EE5-A377-FC46005E0BBC}" dt="2021-12-09T01:07:25.722" v="2421" actId="26606"/>
          <ac:spMkLst>
            <pc:docMk/>
            <pc:sldMk cId="4235805884" sldId="259"/>
            <ac:spMk id="9" creationId="{30BD2399-7475-404C-BAC9-E55E1676926A}"/>
          </ac:spMkLst>
        </pc:spChg>
        <pc:graphicFrameChg chg="add del">
          <ac:chgData name="Pratyush Pranjal" userId="0d4c52a1b4857abb" providerId="LiveId" clId="{05EE2C0D-7907-4EE5-A377-FC46005E0BBC}" dt="2021-12-09T01:07:25.695" v="2420" actId="26606"/>
          <ac:graphicFrameMkLst>
            <pc:docMk/>
            <pc:sldMk cId="4235805884" sldId="259"/>
            <ac:graphicFrameMk id="5" creationId="{744A342A-D96B-429F-95CD-5F2CFF4594A5}"/>
          </ac:graphicFrameMkLst>
        </pc:graphicFrameChg>
        <pc:graphicFrameChg chg="add">
          <ac:chgData name="Pratyush Pranjal" userId="0d4c52a1b4857abb" providerId="LiveId" clId="{05EE2C0D-7907-4EE5-A377-FC46005E0BBC}" dt="2021-12-09T01:07:25.722" v="2421" actId="26606"/>
          <ac:graphicFrameMkLst>
            <pc:docMk/>
            <pc:sldMk cId="4235805884" sldId="259"/>
            <ac:graphicFrameMk id="7" creationId="{70BA94F7-FC82-4D48-B371-6A050F34E258}"/>
          </ac:graphicFrameMkLst>
        </pc:graphicFrameChg>
        <pc:picChg chg="add">
          <ac:chgData name="Pratyush Pranjal" userId="0d4c52a1b4857abb" providerId="LiveId" clId="{05EE2C0D-7907-4EE5-A377-FC46005E0BBC}" dt="2021-12-09T01:07:25.722" v="2421" actId="26606"/>
          <ac:picMkLst>
            <pc:docMk/>
            <pc:sldMk cId="4235805884" sldId="259"/>
            <ac:picMk id="11" creationId="{0D748104-6E76-4AD9-9940-82154F97E7C1}"/>
          </ac:picMkLst>
        </pc:picChg>
      </pc:sldChg>
      <pc:sldChg chg="addSp delSp modSp new mod ord setBg setClrOvrMap">
        <pc:chgData name="Pratyush Pranjal" userId="0d4c52a1b4857abb" providerId="LiveId" clId="{05EE2C0D-7907-4EE5-A377-FC46005E0BBC}" dt="2021-12-09T02:13:55.466" v="2543" actId="1076"/>
        <pc:sldMkLst>
          <pc:docMk/>
          <pc:sldMk cId="64602355" sldId="260"/>
        </pc:sldMkLst>
        <pc:spChg chg="mod">
          <ac:chgData name="Pratyush Pranjal" userId="0d4c52a1b4857abb" providerId="LiveId" clId="{05EE2C0D-7907-4EE5-A377-FC46005E0BBC}" dt="2021-12-09T02:13:47.580" v="2542" actId="1076"/>
          <ac:spMkLst>
            <pc:docMk/>
            <pc:sldMk cId="64602355" sldId="260"/>
            <ac:spMk id="2" creationId="{DD2BDDE3-3D0F-47D0-9924-C7380EFF77E9}"/>
          </ac:spMkLst>
        </pc:spChg>
        <pc:spChg chg="del">
          <ac:chgData name="Pratyush Pranjal" userId="0d4c52a1b4857abb" providerId="LiveId" clId="{05EE2C0D-7907-4EE5-A377-FC46005E0BBC}" dt="2021-12-07T01:32:22.354" v="126"/>
          <ac:spMkLst>
            <pc:docMk/>
            <pc:sldMk cId="64602355" sldId="260"/>
            <ac:spMk id="3" creationId="{9E187642-53DD-4599-B14D-1B451818FFDE}"/>
          </ac:spMkLst>
        </pc:spChg>
        <pc:spChg chg="add del">
          <ac:chgData name="Pratyush Pranjal" userId="0d4c52a1b4857abb" providerId="LiveId" clId="{05EE2C0D-7907-4EE5-A377-FC46005E0BBC}" dt="2021-12-07T01:32:47.260" v="128" actId="26606"/>
          <ac:spMkLst>
            <pc:docMk/>
            <pc:sldMk cId="64602355" sldId="260"/>
            <ac:spMk id="8" creationId="{0C897514-2968-4358-A753-3F49FFE7F237}"/>
          </ac:spMkLst>
        </pc:spChg>
        <pc:spChg chg="add del">
          <ac:chgData name="Pratyush Pranjal" userId="0d4c52a1b4857abb" providerId="LiveId" clId="{05EE2C0D-7907-4EE5-A377-FC46005E0BBC}" dt="2021-12-07T01:32:47.260" v="128" actId="26606"/>
          <ac:spMkLst>
            <pc:docMk/>
            <pc:sldMk cId="64602355" sldId="260"/>
            <ac:spMk id="11" creationId="{AC6EBE12-9B3E-43CB-B552-2C7A13853712}"/>
          </ac:spMkLst>
        </pc:spChg>
        <pc:spChg chg="add del">
          <ac:chgData name="Pratyush Pranjal" userId="0d4c52a1b4857abb" providerId="LiveId" clId="{05EE2C0D-7907-4EE5-A377-FC46005E0BBC}" dt="2021-12-07T01:32:47.260" v="128" actId="26606"/>
          <ac:spMkLst>
            <pc:docMk/>
            <pc:sldMk cId="64602355" sldId="260"/>
            <ac:spMk id="15" creationId="{AF2529C0-FA6B-474D-B1E5-73BA7011F599}"/>
          </ac:spMkLst>
        </pc:spChg>
        <pc:spChg chg="add mod">
          <ac:chgData name="Pratyush Pranjal" userId="0d4c52a1b4857abb" providerId="LiveId" clId="{05EE2C0D-7907-4EE5-A377-FC46005E0BBC}" dt="2021-12-09T02:13:55.466" v="2543" actId="1076"/>
          <ac:spMkLst>
            <pc:docMk/>
            <pc:sldMk cId="64602355" sldId="260"/>
            <ac:spMk id="17" creationId="{5112BA0F-4D32-4F0A-9256-8FF87065BB9A}"/>
          </ac:spMkLst>
        </pc:spChg>
        <pc:spChg chg="add del">
          <ac:chgData name="Pratyush Pranjal" userId="0d4c52a1b4857abb" providerId="LiveId" clId="{05EE2C0D-7907-4EE5-A377-FC46005E0BBC}" dt="2021-12-09T01:07:39.185" v="2422" actId="26606"/>
          <ac:spMkLst>
            <pc:docMk/>
            <pc:sldMk cId="64602355" sldId="260"/>
            <ac:spMk id="18" creationId="{8D25211A-4CA0-4B53-82BB-1EE7C7F3C725}"/>
          </ac:spMkLst>
        </pc:spChg>
        <pc:spChg chg="add">
          <ac:chgData name="Pratyush Pranjal" userId="0d4c52a1b4857abb" providerId="LiveId" clId="{05EE2C0D-7907-4EE5-A377-FC46005E0BBC}" dt="2021-12-09T01:07:39.185" v="2422" actId="26606"/>
          <ac:spMkLst>
            <pc:docMk/>
            <pc:sldMk cId="64602355" sldId="260"/>
            <ac:spMk id="27" creationId="{3F35A221-135D-4429-BC6D-2E5E1EEEA48F}"/>
          </ac:spMkLst>
        </pc:spChg>
        <pc:spChg chg="add">
          <ac:chgData name="Pratyush Pranjal" userId="0d4c52a1b4857abb" providerId="LiveId" clId="{05EE2C0D-7907-4EE5-A377-FC46005E0BBC}" dt="2021-12-09T01:07:39.185" v="2422" actId="26606"/>
          <ac:spMkLst>
            <pc:docMk/>
            <pc:sldMk cId="64602355" sldId="260"/>
            <ac:spMk id="29" creationId="{BBDEDAE4-8669-4826-96E3-1ABD09A897FD}"/>
          </ac:spMkLst>
        </pc:spChg>
        <pc:spChg chg="add">
          <ac:chgData name="Pratyush Pranjal" userId="0d4c52a1b4857abb" providerId="LiveId" clId="{05EE2C0D-7907-4EE5-A377-FC46005E0BBC}" dt="2021-12-09T01:07:39.185" v="2422" actId="26606"/>
          <ac:spMkLst>
            <pc:docMk/>
            <pc:sldMk cId="64602355" sldId="260"/>
            <ac:spMk id="31" creationId="{112B71BD-64AF-41A1-A8A2-C7C50BB31FD3}"/>
          </ac:spMkLst>
        </pc:spChg>
        <pc:spChg chg="add">
          <ac:chgData name="Pratyush Pranjal" userId="0d4c52a1b4857abb" providerId="LiveId" clId="{05EE2C0D-7907-4EE5-A377-FC46005E0BBC}" dt="2021-12-09T01:07:39.185" v="2422" actId="26606"/>
          <ac:spMkLst>
            <pc:docMk/>
            <pc:sldMk cId="64602355" sldId="260"/>
            <ac:spMk id="33" creationId="{656868A4-FA79-4956-9293-510AC76306B8}"/>
          </ac:spMkLst>
        </pc:spChg>
        <pc:picChg chg="add mod">
          <ac:chgData name="Pratyush Pranjal" userId="0d4c52a1b4857abb" providerId="LiveId" clId="{05EE2C0D-7907-4EE5-A377-FC46005E0BBC}" dt="2021-12-09T01:07:56.199" v="2424" actId="14100"/>
          <ac:picMkLst>
            <pc:docMk/>
            <pc:sldMk cId="64602355" sldId="260"/>
            <ac:picMk id="4" creationId="{78DECB59-F267-4D85-AE2A-FC5AC86DFD70}"/>
          </ac:picMkLst>
        </pc:picChg>
        <pc:picChg chg="add del">
          <ac:chgData name="Pratyush Pranjal" userId="0d4c52a1b4857abb" providerId="LiveId" clId="{05EE2C0D-7907-4EE5-A377-FC46005E0BBC}" dt="2021-12-07T01:32:47.260" v="128" actId="26606"/>
          <ac:picMkLst>
            <pc:docMk/>
            <pc:sldMk cId="64602355" sldId="260"/>
            <ac:picMk id="13" creationId="{137465C4-4FD6-41C0-9B8F-23FDEF424475}"/>
          </ac:picMkLst>
        </pc:picChg>
        <pc:picChg chg="add">
          <ac:chgData name="Pratyush Pranjal" userId="0d4c52a1b4857abb" providerId="LiveId" clId="{05EE2C0D-7907-4EE5-A377-FC46005E0BBC}" dt="2021-12-09T01:07:39.185" v="2422" actId="26606"/>
          <ac:picMkLst>
            <pc:docMk/>
            <pc:sldMk cId="64602355" sldId="260"/>
            <ac:picMk id="23" creationId="{CFD580F5-E7BF-4C1D-BEFD-4A4601EBA876}"/>
          </ac:picMkLst>
        </pc:picChg>
        <pc:picChg chg="add">
          <ac:chgData name="Pratyush Pranjal" userId="0d4c52a1b4857abb" providerId="LiveId" clId="{05EE2C0D-7907-4EE5-A377-FC46005E0BBC}" dt="2021-12-09T01:07:39.185" v="2422" actId="26606"/>
          <ac:picMkLst>
            <pc:docMk/>
            <pc:sldMk cId="64602355" sldId="260"/>
            <ac:picMk id="25" creationId="{F0F06750-78FE-4472-8DA5-14CF3336F811}"/>
          </ac:picMkLst>
        </pc:picChg>
      </pc:sldChg>
      <pc:sldChg chg="addSp delSp modSp new mod setBg">
        <pc:chgData name="Pratyush Pranjal" userId="0d4c52a1b4857abb" providerId="LiveId" clId="{05EE2C0D-7907-4EE5-A377-FC46005E0BBC}" dt="2021-12-09T02:26:57.899" v="2983" actId="20577"/>
        <pc:sldMkLst>
          <pc:docMk/>
          <pc:sldMk cId="956111503" sldId="261"/>
        </pc:sldMkLst>
        <pc:spChg chg="mod">
          <ac:chgData name="Pratyush Pranjal" userId="0d4c52a1b4857abb" providerId="LiveId" clId="{05EE2C0D-7907-4EE5-A377-FC46005E0BBC}" dt="2021-12-09T01:08:11.329" v="2425" actId="26606"/>
          <ac:spMkLst>
            <pc:docMk/>
            <pc:sldMk cId="956111503" sldId="261"/>
            <ac:spMk id="2" creationId="{192C920E-2129-44C5-99C3-6CA68B80A072}"/>
          </ac:spMkLst>
        </pc:spChg>
        <pc:spChg chg="del mod">
          <ac:chgData name="Pratyush Pranjal" userId="0d4c52a1b4857abb" providerId="LiveId" clId="{05EE2C0D-7907-4EE5-A377-FC46005E0BBC}" dt="2021-12-09T01:08:11.329" v="2425" actId="26606"/>
          <ac:spMkLst>
            <pc:docMk/>
            <pc:sldMk cId="956111503" sldId="261"/>
            <ac:spMk id="3" creationId="{63AAFF7E-5355-4F49-BF94-B146186A6654}"/>
          </ac:spMkLst>
        </pc:spChg>
        <pc:spChg chg="add">
          <ac:chgData name="Pratyush Pranjal" userId="0d4c52a1b4857abb" providerId="LiveId" clId="{05EE2C0D-7907-4EE5-A377-FC46005E0BBC}" dt="2021-12-09T01:08:11.329" v="2425" actId="26606"/>
          <ac:spMkLst>
            <pc:docMk/>
            <pc:sldMk cId="956111503" sldId="261"/>
            <ac:spMk id="9" creationId="{30BD2399-7475-404C-BAC9-E55E1676926A}"/>
          </ac:spMkLst>
        </pc:spChg>
        <pc:graphicFrameChg chg="add mod">
          <ac:chgData name="Pratyush Pranjal" userId="0d4c52a1b4857abb" providerId="LiveId" clId="{05EE2C0D-7907-4EE5-A377-FC46005E0BBC}" dt="2021-12-09T02:26:57.899" v="2983" actId="20577"/>
          <ac:graphicFrameMkLst>
            <pc:docMk/>
            <pc:sldMk cId="956111503" sldId="261"/>
            <ac:graphicFrameMk id="5" creationId="{4CDE58F4-8166-4C63-BCF6-99C576AEE694}"/>
          </ac:graphicFrameMkLst>
        </pc:graphicFrameChg>
        <pc:picChg chg="add">
          <ac:chgData name="Pratyush Pranjal" userId="0d4c52a1b4857abb" providerId="LiveId" clId="{05EE2C0D-7907-4EE5-A377-FC46005E0BBC}" dt="2021-12-09T01:08:11.329" v="2425" actId="26606"/>
          <ac:picMkLst>
            <pc:docMk/>
            <pc:sldMk cId="956111503" sldId="261"/>
            <ac:picMk id="11" creationId="{0D748104-6E76-4AD9-9940-82154F97E7C1}"/>
          </ac:picMkLst>
        </pc:picChg>
      </pc:sldChg>
      <pc:sldChg chg="modSp new del mod">
        <pc:chgData name="Pratyush Pranjal" userId="0d4c52a1b4857abb" providerId="LiveId" clId="{05EE2C0D-7907-4EE5-A377-FC46005E0BBC}" dt="2021-12-08T06:06:06.110" v="834" actId="2696"/>
        <pc:sldMkLst>
          <pc:docMk/>
          <pc:sldMk cId="288588178" sldId="262"/>
        </pc:sldMkLst>
        <pc:spChg chg="mod">
          <ac:chgData name="Pratyush Pranjal" userId="0d4c52a1b4857abb" providerId="LiveId" clId="{05EE2C0D-7907-4EE5-A377-FC46005E0BBC}" dt="2021-12-07T01:37:22.191" v="291" actId="20577"/>
          <ac:spMkLst>
            <pc:docMk/>
            <pc:sldMk cId="288588178" sldId="262"/>
            <ac:spMk id="2" creationId="{F327F5F1-1811-4674-93B7-76B7D79B3D83}"/>
          </ac:spMkLst>
        </pc:spChg>
      </pc:sldChg>
      <pc:sldChg chg="modSp new del mod">
        <pc:chgData name="Pratyush Pranjal" userId="0d4c52a1b4857abb" providerId="LiveId" clId="{05EE2C0D-7907-4EE5-A377-FC46005E0BBC}" dt="2021-12-08T06:06:07.812" v="835" actId="47"/>
        <pc:sldMkLst>
          <pc:docMk/>
          <pc:sldMk cId="2781640072" sldId="263"/>
        </pc:sldMkLst>
        <pc:spChg chg="mod">
          <ac:chgData name="Pratyush Pranjal" userId="0d4c52a1b4857abb" providerId="LiveId" clId="{05EE2C0D-7907-4EE5-A377-FC46005E0BBC}" dt="2021-12-07T01:38:01.822" v="345" actId="20577"/>
          <ac:spMkLst>
            <pc:docMk/>
            <pc:sldMk cId="2781640072" sldId="263"/>
            <ac:spMk id="2" creationId="{0B9E1B17-DB5A-44F1-8597-9C209A960756}"/>
          </ac:spMkLst>
        </pc:spChg>
      </pc:sldChg>
      <pc:sldChg chg="modSp new del mod">
        <pc:chgData name="Pratyush Pranjal" userId="0d4c52a1b4857abb" providerId="LiveId" clId="{05EE2C0D-7907-4EE5-A377-FC46005E0BBC}" dt="2021-12-08T06:06:08.623" v="836" actId="47"/>
        <pc:sldMkLst>
          <pc:docMk/>
          <pc:sldMk cId="1969727544" sldId="264"/>
        </pc:sldMkLst>
        <pc:spChg chg="mod">
          <ac:chgData name="Pratyush Pranjal" userId="0d4c52a1b4857abb" providerId="LiveId" clId="{05EE2C0D-7907-4EE5-A377-FC46005E0BBC}" dt="2021-12-07T01:38:14.822" v="361" actId="20577"/>
          <ac:spMkLst>
            <pc:docMk/>
            <pc:sldMk cId="1969727544" sldId="264"/>
            <ac:spMk id="2" creationId="{DAB3FA92-9383-4E36-9986-0C7E4D37B688}"/>
          </ac:spMkLst>
        </pc:spChg>
      </pc:sldChg>
      <pc:sldChg chg="modSp new del mod">
        <pc:chgData name="Pratyush Pranjal" userId="0d4c52a1b4857abb" providerId="LiveId" clId="{05EE2C0D-7907-4EE5-A377-FC46005E0BBC}" dt="2021-12-08T06:06:09.090" v="837" actId="47"/>
        <pc:sldMkLst>
          <pc:docMk/>
          <pc:sldMk cId="2982578855" sldId="265"/>
        </pc:sldMkLst>
        <pc:spChg chg="mod">
          <ac:chgData name="Pratyush Pranjal" userId="0d4c52a1b4857abb" providerId="LiveId" clId="{05EE2C0D-7907-4EE5-A377-FC46005E0BBC}" dt="2021-12-07T01:38:27.296" v="381" actId="20577"/>
          <ac:spMkLst>
            <pc:docMk/>
            <pc:sldMk cId="2982578855" sldId="265"/>
            <ac:spMk id="2" creationId="{8BF6D93D-C187-4250-B893-EABA8CE4B2D8}"/>
          </ac:spMkLst>
        </pc:spChg>
      </pc:sldChg>
      <pc:sldChg chg="modSp new del mod">
        <pc:chgData name="Pratyush Pranjal" userId="0d4c52a1b4857abb" providerId="LiveId" clId="{05EE2C0D-7907-4EE5-A377-FC46005E0BBC}" dt="2021-12-08T06:06:09.613" v="838" actId="47"/>
        <pc:sldMkLst>
          <pc:docMk/>
          <pc:sldMk cId="2660703675" sldId="266"/>
        </pc:sldMkLst>
        <pc:spChg chg="mod">
          <ac:chgData name="Pratyush Pranjal" userId="0d4c52a1b4857abb" providerId="LiveId" clId="{05EE2C0D-7907-4EE5-A377-FC46005E0BBC}" dt="2021-12-07T01:38:39.693" v="389" actId="20577"/>
          <ac:spMkLst>
            <pc:docMk/>
            <pc:sldMk cId="2660703675" sldId="266"/>
            <ac:spMk id="2" creationId="{C9923774-1F9F-4F5C-BE1D-7BFC7565704E}"/>
          </ac:spMkLst>
        </pc:spChg>
      </pc:sldChg>
      <pc:sldChg chg="addSp delSp modSp new mod setBg addAnim setClrOvrMap">
        <pc:chgData name="Pratyush Pranjal" userId="0d4c52a1b4857abb" providerId="LiveId" clId="{05EE2C0D-7907-4EE5-A377-FC46005E0BBC}" dt="2021-12-09T04:27:08.581" v="3564" actId="1076"/>
        <pc:sldMkLst>
          <pc:docMk/>
          <pc:sldMk cId="1441341606" sldId="267"/>
        </pc:sldMkLst>
        <pc:spChg chg="mod">
          <ac:chgData name="Pratyush Pranjal" userId="0d4c52a1b4857abb" providerId="LiveId" clId="{05EE2C0D-7907-4EE5-A377-FC46005E0BBC}" dt="2021-12-09T04:27:08.581" v="3564" actId="1076"/>
          <ac:spMkLst>
            <pc:docMk/>
            <pc:sldMk cId="1441341606" sldId="267"/>
            <ac:spMk id="2" creationId="{15552490-7275-40E3-941D-34C24EFDB3B9}"/>
          </ac:spMkLst>
        </pc:spChg>
        <pc:spChg chg="del mod">
          <ac:chgData name="Pratyush Pranjal" userId="0d4c52a1b4857abb" providerId="LiveId" clId="{05EE2C0D-7907-4EE5-A377-FC46005E0BBC}" dt="2021-12-08T09:15:21.159" v="2410" actId="478"/>
          <ac:spMkLst>
            <pc:docMk/>
            <pc:sldMk cId="1441341606" sldId="267"/>
            <ac:spMk id="3" creationId="{0318C785-7BEB-4D51-85C2-8DB71AE740C2}"/>
          </ac:spMkLst>
        </pc:spChg>
        <pc:spChg chg="add del">
          <ac:chgData name="Pratyush Pranjal" userId="0d4c52a1b4857abb" providerId="LiveId" clId="{05EE2C0D-7907-4EE5-A377-FC46005E0BBC}" dt="2021-12-09T04:26:42.145" v="3558" actId="26606"/>
          <ac:spMkLst>
            <pc:docMk/>
            <pc:sldMk cId="1441341606" sldId="267"/>
            <ac:spMk id="20" creationId="{42676E96-44C0-498B-A5E5-D14338B56258}"/>
          </ac:spMkLst>
        </pc:spChg>
        <pc:spChg chg="add del">
          <ac:chgData name="Pratyush Pranjal" userId="0d4c52a1b4857abb" providerId="LiveId" clId="{05EE2C0D-7907-4EE5-A377-FC46005E0BBC}" dt="2021-12-09T04:26:42.145" v="3558" actId="26606"/>
          <ac:spMkLst>
            <pc:docMk/>
            <pc:sldMk cId="1441341606" sldId="267"/>
            <ac:spMk id="24" creationId="{6A956075-C476-4F2B-9351-7C97ED184508}"/>
          </ac:spMkLst>
        </pc:spChg>
        <pc:spChg chg="add del">
          <ac:chgData name="Pratyush Pranjal" userId="0d4c52a1b4857abb" providerId="LiveId" clId="{05EE2C0D-7907-4EE5-A377-FC46005E0BBC}" dt="2021-12-09T04:26:42.145" v="3558" actId="26606"/>
          <ac:spMkLst>
            <pc:docMk/>
            <pc:sldMk cId="1441341606" sldId="267"/>
            <ac:spMk id="26" creationId="{E056BCBC-F9ED-491D-823B-C6927AAE1B28}"/>
          </ac:spMkLst>
        </pc:spChg>
        <pc:picChg chg="add mod">
          <ac:chgData name="Pratyush Pranjal" userId="0d4c52a1b4857abb" providerId="LiveId" clId="{05EE2C0D-7907-4EE5-A377-FC46005E0BBC}" dt="2021-12-09T04:26:57.892" v="3563" actId="1076"/>
          <ac:picMkLst>
            <pc:docMk/>
            <pc:sldMk cId="1441341606" sldId="267"/>
            <ac:picMk id="6" creationId="{C9135309-99CD-4729-AF75-B7D71AD255DD}"/>
          </ac:picMkLst>
        </pc:picChg>
        <pc:picChg chg="add del">
          <ac:chgData name="Pratyush Pranjal" userId="0d4c52a1b4857abb" providerId="LiveId" clId="{05EE2C0D-7907-4EE5-A377-FC46005E0BBC}" dt="2021-12-09T04:26:42.180" v="3559" actId="26606"/>
          <ac:picMkLst>
            <pc:docMk/>
            <pc:sldMk cId="1441341606" sldId="267"/>
            <ac:picMk id="9" creationId="{BDFADFB3-3D44-49A8-AE3B-A87C61607F7E}"/>
          </ac:picMkLst>
        </pc:picChg>
        <pc:picChg chg="add del">
          <ac:chgData name="Pratyush Pranjal" userId="0d4c52a1b4857abb" providerId="LiveId" clId="{05EE2C0D-7907-4EE5-A377-FC46005E0BBC}" dt="2021-12-09T04:26:42.180" v="3559" actId="26606"/>
          <ac:picMkLst>
            <pc:docMk/>
            <pc:sldMk cId="1441341606" sldId="267"/>
            <ac:picMk id="11" creationId="{BB912AE0-CAD9-4F8F-A2A2-BDF07D4EDD22}"/>
          </ac:picMkLst>
        </pc:picChg>
        <pc:picChg chg="add del">
          <ac:chgData name="Pratyush Pranjal" userId="0d4c52a1b4857abb" providerId="LiveId" clId="{05EE2C0D-7907-4EE5-A377-FC46005E0BBC}" dt="2021-12-09T04:26:42.145" v="3558" actId="26606"/>
          <ac:picMkLst>
            <pc:docMk/>
            <pc:sldMk cId="1441341606" sldId="267"/>
            <ac:picMk id="16" creationId="{BDFADFB3-3D44-49A8-AE3B-A87C61607F7E}"/>
          </ac:picMkLst>
        </pc:picChg>
        <pc:picChg chg="add del">
          <ac:chgData name="Pratyush Pranjal" userId="0d4c52a1b4857abb" providerId="LiveId" clId="{05EE2C0D-7907-4EE5-A377-FC46005E0BBC}" dt="2021-12-09T04:26:42.145" v="3558" actId="26606"/>
          <ac:picMkLst>
            <pc:docMk/>
            <pc:sldMk cId="1441341606" sldId="267"/>
            <ac:picMk id="18" creationId="{BB912AE0-CAD9-4F8F-A2A2-BDF07D4EDD22}"/>
          </ac:picMkLst>
        </pc:picChg>
        <pc:picChg chg="add del">
          <ac:chgData name="Pratyush Pranjal" userId="0d4c52a1b4857abb" providerId="LiveId" clId="{05EE2C0D-7907-4EE5-A377-FC46005E0BBC}" dt="2021-12-09T04:26:42.145" v="3558" actId="26606"/>
          <ac:picMkLst>
            <pc:docMk/>
            <pc:sldMk cId="1441341606" sldId="267"/>
            <ac:picMk id="22" creationId="{FE073E8C-78FA-4DF0-9828-04FD9D96C6B3}"/>
          </ac:picMkLst>
        </pc:picChg>
        <pc:picChg chg="add">
          <ac:chgData name="Pratyush Pranjal" userId="0d4c52a1b4857abb" providerId="LiveId" clId="{05EE2C0D-7907-4EE5-A377-FC46005E0BBC}" dt="2021-12-09T04:26:42.180" v="3559" actId="26606"/>
          <ac:picMkLst>
            <pc:docMk/>
            <pc:sldMk cId="1441341606" sldId="267"/>
            <ac:picMk id="28" creationId="{BDFADFB3-3D44-49A8-AE3B-A87C61607F7E}"/>
          </ac:picMkLst>
        </pc:picChg>
        <pc:picChg chg="add">
          <ac:chgData name="Pratyush Pranjal" userId="0d4c52a1b4857abb" providerId="LiveId" clId="{05EE2C0D-7907-4EE5-A377-FC46005E0BBC}" dt="2021-12-09T04:26:42.180" v="3559" actId="26606"/>
          <ac:picMkLst>
            <pc:docMk/>
            <pc:sldMk cId="1441341606" sldId="267"/>
            <ac:picMk id="29" creationId="{BB912AE0-CAD9-4F8F-A2A2-BDF07D4EDD22}"/>
          </ac:picMkLst>
        </pc:picChg>
      </pc:sldChg>
      <pc:sldChg chg="addSp delSp modSp new mod setBg">
        <pc:chgData name="Pratyush Pranjal" userId="0d4c52a1b4857abb" providerId="LiveId" clId="{05EE2C0D-7907-4EE5-A377-FC46005E0BBC}" dt="2021-12-09T04:24:59.734" v="3554" actId="20577"/>
        <pc:sldMkLst>
          <pc:docMk/>
          <pc:sldMk cId="445718390" sldId="268"/>
        </pc:sldMkLst>
        <pc:spChg chg="mod">
          <ac:chgData name="Pratyush Pranjal" userId="0d4c52a1b4857abb" providerId="LiveId" clId="{05EE2C0D-7907-4EE5-A377-FC46005E0BBC}" dt="2021-12-09T01:09:37.107" v="2426" actId="26606"/>
          <ac:spMkLst>
            <pc:docMk/>
            <pc:sldMk cId="445718390" sldId="268"/>
            <ac:spMk id="2" creationId="{4B193C3B-3E2F-4B4B-964F-E7EF3C2C1335}"/>
          </ac:spMkLst>
        </pc:spChg>
        <pc:spChg chg="del mod">
          <ac:chgData name="Pratyush Pranjal" userId="0d4c52a1b4857abb" providerId="LiveId" clId="{05EE2C0D-7907-4EE5-A377-FC46005E0BBC}" dt="2021-12-09T01:09:37.107" v="2426" actId="26606"/>
          <ac:spMkLst>
            <pc:docMk/>
            <pc:sldMk cId="445718390" sldId="268"/>
            <ac:spMk id="3" creationId="{1FE49A9F-9B8B-4D83-BE01-2CD5183BD973}"/>
          </ac:spMkLst>
        </pc:spChg>
        <pc:spChg chg="add">
          <ac:chgData name="Pratyush Pranjal" userId="0d4c52a1b4857abb" providerId="LiveId" clId="{05EE2C0D-7907-4EE5-A377-FC46005E0BBC}" dt="2021-12-09T01:09:37.107" v="2426" actId="26606"/>
          <ac:spMkLst>
            <pc:docMk/>
            <pc:sldMk cId="445718390" sldId="268"/>
            <ac:spMk id="9" creationId="{30BD2399-7475-404C-BAC9-E55E1676926A}"/>
          </ac:spMkLst>
        </pc:spChg>
        <pc:graphicFrameChg chg="add mod">
          <ac:chgData name="Pratyush Pranjal" userId="0d4c52a1b4857abb" providerId="LiveId" clId="{05EE2C0D-7907-4EE5-A377-FC46005E0BBC}" dt="2021-12-09T04:24:59.734" v="3554" actId="20577"/>
          <ac:graphicFrameMkLst>
            <pc:docMk/>
            <pc:sldMk cId="445718390" sldId="268"/>
            <ac:graphicFrameMk id="5" creationId="{38425B1A-F8A7-4CB3-A731-426B125294F5}"/>
          </ac:graphicFrameMkLst>
        </pc:graphicFrameChg>
        <pc:picChg chg="add">
          <ac:chgData name="Pratyush Pranjal" userId="0d4c52a1b4857abb" providerId="LiveId" clId="{05EE2C0D-7907-4EE5-A377-FC46005E0BBC}" dt="2021-12-09T01:09:37.107" v="2426" actId="26606"/>
          <ac:picMkLst>
            <pc:docMk/>
            <pc:sldMk cId="445718390" sldId="268"/>
            <ac:picMk id="11" creationId="{0D748104-6E76-4AD9-9940-82154F97E7C1}"/>
          </ac:picMkLst>
        </pc:picChg>
      </pc:sldChg>
      <pc:sldChg chg="addSp delSp modSp new mod setBg">
        <pc:chgData name="Pratyush Pranjal" userId="0d4c52a1b4857abb" providerId="LiveId" clId="{05EE2C0D-7907-4EE5-A377-FC46005E0BBC}" dt="2021-12-09T05:00:30.255" v="3711" actId="20577"/>
        <pc:sldMkLst>
          <pc:docMk/>
          <pc:sldMk cId="3039593436" sldId="269"/>
        </pc:sldMkLst>
        <pc:spChg chg="mod ord">
          <ac:chgData name="Pratyush Pranjal" userId="0d4c52a1b4857abb" providerId="LiveId" clId="{05EE2C0D-7907-4EE5-A377-FC46005E0BBC}" dt="2021-12-09T05:00:21.697" v="3710" actId="26606"/>
          <ac:spMkLst>
            <pc:docMk/>
            <pc:sldMk cId="3039593436" sldId="269"/>
            <ac:spMk id="2" creationId="{2624C27E-7094-4EA3-A6F1-3A931B4429CB}"/>
          </ac:spMkLst>
        </pc:spChg>
        <pc:spChg chg="del mod">
          <ac:chgData name="Pratyush Pranjal" userId="0d4c52a1b4857abb" providerId="LiveId" clId="{05EE2C0D-7907-4EE5-A377-FC46005E0BBC}" dt="2021-12-09T05:00:21.697" v="3710" actId="26606"/>
          <ac:spMkLst>
            <pc:docMk/>
            <pc:sldMk cId="3039593436" sldId="269"/>
            <ac:spMk id="3" creationId="{8868A4EE-46B4-4623-84E9-BC4F1D1DDAA3}"/>
          </ac:spMkLst>
        </pc:spChg>
        <pc:spChg chg="add del">
          <ac:chgData name="Pratyush Pranjal" userId="0d4c52a1b4857abb" providerId="LiveId" clId="{05EE2C0D-7907-4EE5-A377-FC46005E0BBC}" dt="2021-12-09T01:10:07.253" v="2431" actId="26606"/>
          <ac:spMkLst>
            <pc:docMk/>
            <pc:sldMk cId="3039593436" sldId="269"/>
            <ac:spMk id="8" creationId="{6184FA60-56E6-4C39-B1D1-F8DA36DE1F3E}"/>
          </ac:spMkLst>
        </pc:spChg>
        <pc:spChg chg="add del">
          <ac:chgData name="Pratyush Pranjal" userId="0d4c52a1b4857abb" providerId="LiveId" clId="{05EE2C0D-7907-4EE5-A377-FC46005E0BBC}" dt="2021-12-09T01:10:42.339" v="2433" actId="26606"/>
          <ac:spMkLst>
            <pc:docMk/>
            <pc:sldMk cId="3039593436" sldId="269"/>
            <ac:spMk id="13" creationId="{637BD688-14A6-4B96-B8A2-3CD81C054FCE}"/>
          </ac:spMkLst>
        </pc:spChg>
        <pc:spChg chg="add del">
          <ac:chgData name="Pratyush Pranjal" userId="0d4c52a1b4857abb" providerId="LiveId" clId="{05EE2C0D-7907-4EE5-A377-FC46005E0BBC}" dt="2021-12-09T01:10:42.339" v="2433" actId="26606"/>
          <ac:spMkLst>
            <pc:docMk/>
            <pc:sldMk cId="3039593436" sldId="269"/>
            <ac:spMk id="14" creationId="{B7B2544F-CA5E-40F6-9525-716A90C83FC5}"/>
          </ac:spMkLst>
        </pc:spChg>
        <pc:graphicFrameChg chg="add mod">
          <ac:chgData name="Pratyush Pranjal" userId="0d4c52a1b4857abb" providerId="LiveId" clId="{05EE2C0D-7907-4EE5-A377-FC46005E0BBC}" dt="2021-12-09T05:00:30.255" v="3711" actId="20577"/>
          <ac:graphicFrameMkLst>
            <pc:docMk/>
            <pc:sldMk cId="3039593436" sldId="269"/>
            <ac:graphicFrameMk id="5" creationId="{DEDC0C5B-EE24-4AB4-9659-751CD8232856}"/>
          </ac:graphicFrameMkLst>
        </pc:graphicFrameChg>
        <pc:picChg chg="add del">
          <ac:chgData name="Pratyush Pranjal" userId="0d4c52a1b4857abb" providerId="LiveId" clId="{05EE2C0D-7907-4EE5-A377-FC46005E0BBC}" dt="2021-12-09T01:10:07.253" v="2431" actId="26606"/>
          <ac:picMkLst>
            <pc:docMk/>
            <pc:sldMk cId="3039593436" sldId="269"/>
            <ac:picMk id="10" creationId="{287356FD-82C7-4E0B-9494-355CAE397DA9}"/>
          </ac:picMkLst>
        </pc:picChg>
        <pc:picChg chg="add del">
          <ac:chgData name="Pratyush Pranjal" userId="0d4c52a1b4857abb" providerId="LiveId" clId="{05EE2C0D-7907-4EE5-A377-FC46005E0BBC}" dt="2021-12-09T01:10:42.339" v="2433" actId="26606"/>
          <ac:picMkLst>
            <pc:docMk/>
            <pc:sldMk cId="3039593436" sldId="269"/>
            <ac:picMk id="12" creationId="{D2B93162-635C-46F5-97EC-E98C1659F1F0}"/>
          </ac:picMkLst>
        </pc:picChg>
      </pc:sldChg>
      <pc:sldChg chg="new del">
        <pc:chgData name="Pratyush Pranjal" userId="0d4c52a1b4857abb" providerId="LiveId" clId="{05EE2C0D-7907-4EE5-A377-FC46005E0BBC}" dt="2021-12-08T05:34:51.702" v="471" actId="2696"/>
        <pc:sldMkLst>
          <pc:docMk/>
          <pc:sldMk cId="1672140460" sldId="270"/>
        </pc:sldMkLst>
      </pc:sldChg>
      <pc:sldChg chg="modSp new del mod">
        <pc:chgData name="Pratyush Pranjal" userId="0d4c52a1b4857abb" providerId="LiveId" clId="{05EE2C0D-7907-4EE5-A377-FC46005E0BBC}" dt="2021-12-08T06:06:10.284" v="839" actId="47"/>
        <pc:sldMkLst>
          <pc:docMk/>
          <pc:sldMk cId="259473798" sldId="271"/>
        </pc:sldMkLst>
        <pc:spChg chg="mod">
          <ac:chgData name="Pratyush Pranjal" userId="0d4c52a1b4857abb" providerId="LiveId" clId="{05EE2C0D-7907-4EE5-A377-FC46005E0BBC}" dt="2021-12-08T05:34:37.228" v="470" actId="20577"/>
          <ac:spMkLst>
            <pc:docMk/>
            <pc:sldMk cId="259473798" sldId="271"/>
            <ac:spMk id="2" creationId="{87D68DF0-6BF7-49D8-B988-920C1DA93CFE}"/>
          </ac:spMkLst>
        </pc:spChg>
      </pc:sldChg>
      <pc:sldChg chg="new del">
        <pc:chgData name="Pratyush Pranjal" userId="0d4c52a1b4857abb" providerId="LiveId" clId="{05EE2C0D-7907-4EE5-A377-FC46005E0BBC}" dt="2021-12-08T05:34:31.681" v="466" actId="2696"/>
        <pc:sldMkLst>
          <pc:docMk/>
          <pc:sldMk cId="671986919" sldId="271"/>
        </pc:sldMkLst>
      </pc:sldChg>
      <pc:sldChg chg="addSp delSp modSp new mod ord setBg">
        <pc:chgData name="Pratyush Pranjal" userId="0d4c52a1b4857abb" providerId="LiveId" clId="{05EE2C0D-7907-4EE5-A377-FC46005E0BBC}" dt="2021-12-08T06:08:15.123" v="844"/>
        <pc:sldMkLst>
          <pc:docMk/>
          <pc:sldMk cId="488502095" sldId="272"/>
        </pc:sldMkLst>
        <pc:spChg chg="mod">
          <ac:chgData name="Pratyush Pranjal" userId="0d4c52a1b4857abb" providerId="LiveId" clId="{05EE2C0D-7907-4EE5-A377-FC46005E0BBC}" dt="2021-12-08T05:45:25.961" v="554" actId="1076"/>
          <ac:spMkLst>
            <pc:docMk/>
            <pc:sldMk cId="488502095" sldId="272"/>
            <ac:spMk id="2" creationId="{05674893-7893-4032-80D8-D55E05787ABC}"/>
          </ac:spMkLst>
        </pc:spChg>
        <pc:spChg chg="del">
          <ac:chgData name="Pratyush Pranjal" userId="0d4c52a1b4857abb" providerId="LiveId" clId="{05EE2C0D-7907-4EE5-A377-FC46005E0BBC}" dt="2021-12-08T05:42:54.217" v="519" actId="22"/>
          <ac:spMkLst>
            <pc:docMk/>
            <pc:sldMk cId="488502095" sldId="272"/>
            <ac:spMk id="3" creationId="{76C94D7D-41C2-40B3-BD42-C8FB0D678B8D}"/>
          </ac:spMkLst>
        </pc:spChg>
        <pc:spChg chg="add del">
          <ac:chgData name="Pratyush Pranjal" userId="0d4c52a1b4857abb" providerId="LiveId" clId="{05EE2C0D-7907-4EE5-A377-FC46005E0BBC}" dt="2021-12-08T05:43:52.634" v="524" actId="26606"/>
          <ac:spMkLst>
            <pc:docMk/>
            <pc:sldMk cId="488502095" sldId="272"/>
            <ac:spMk id="11" creationId="{9C633F28-CE9F-4190-99F3-E2F6600A9756}"/>
          </ac:spMkLst>
        </pc:spChg>
        <pc:spChg chg="add del">
          <ac:chgData name="Pratyush Pranjal" userId="0d4c52a1b4857abb" providerId="LiveId" clId="{05EE2C0D-7907-4EE5-A377-FC46005E0BBC}" dt="2021-12-08T05:43:52.634" v="524" actId="26606"/>
          <ac:spMkLst>
            <pc:docMk/>
            <pc:sldMk cId="488502095" sldId="272"/>
            <ac:spMk id="14" creationId="{A7759B06-A3ED-47D4-8CD7-FF068277CCA6}"/>
          </ac:spMkLst>
        </pc:spChg>
        <pc:spChg chg="add del">
          <ac:chgData name="Pratyush Pranjal" userId="0d4c52a1b4857abb" providerId="LiveId" clId="{05EE2C0D-7907-4EE5-A377-FC46005E0BBC}" dt="2021-12-08T05:43:52.634" v="524" actId="26606"/>
          <ac:spMkLst>
            <pc:docMk/>
            <pc:sldMk cId="488502095" sldId="272"/>
            <ac:spMk id="18" creationId="{7183F3E8-5B76-4210-B693-CB19330BB3FA}"/>
          </ac:spMkLst>
        </pc:spChg>
        <pc:spChg chg="add del">
          <ac:chgData name="Pratyush Pranjal" userId="0d4c52a1b4857abb" providerId="LiveId" clId="{05EE2C0D-7907-4EE5-A377-FC46005E0BBC}" dt="2021-12-08T05:44:00.865" v="528" actId="26606"/>
          <ac:spMkLst>
            <pc:docMk/>
            <pc:sldMk cId="488502095" sldId="272"/>
            <ac:spMk id="20" creationId="{F2FA891A-5010-4554-9680-C93B81681512}"/>
          </ac:spMkLst>
        </pc:spChg>
        <pc:picChg chg="add mod ord">
          <ac:chgData name="Pratyush Pranjal" userId="0d4c52a1b4857abb" providerId="LiveId" clId="{05EE2C0D-7907-4EE5-A377-FC46005E0BBC}" dt="2021-12-08T05:45:00.697" v="545" actId="1076"/>
          <ac:picMkLst>
            <pc:docMk/>
            <pc:sldMk cId="488502095" sldId="272"/>
            <ac:picMk id="5" creationId="{0D98DDDA-F6A6-4F29-B2BD-BDF595AD7B95}"/>
          </ac:picMkLst>
        </pc:picChg>
        <pc:picChg chg="add del mod">
          <ac:chgData name="Pratyush Pranjal" userId="0d4c52a1b4857abb" providerId="LiveId" clId="{05EE2C0D-7907-4EE5-A377-FC46005E0BBC}" dt="2021-12-08T05:44:05.992" v="529" actId="22"/>
          <ac:picMkLst>
            <pc:docMk/>
            <pc:sldMk cId="488502095" sldId="272"/>
            <ac:picMk id="7" creationId="{7DE7262D-110B-4C4E-9D28-95D4FC0A29B3}"/>
          </ac:picMkLst>
        </pc:picChg>
        <pc:picChg chg="add mod">
          <ac:chgData name="Pratyush Pranjal" userId="0d4c52a1b4857abb" providerId="LiveId" clId="{05EE2C0D-7907-4EE5-A377-FC46005E0BBC}" dt="2021-12-08T05:44:57.599" v="544" actId="1076"/>
          <ac:picMkLst>
            <pc:docMk/>
            <pc:sldMk cId="488502095" sldId="272"/>
            <ac:picMk id="9" creationId="{A1D3E32C-251E-4784-9F91-D03E8ED9341C}"/>
          </ac:picMkLst>
        </pc:picChg>
        <pc:picChg chg="add del">
          <ac:chgData name="Pratyush Pranjal" userId="0d4c52a1b4857abb" providerId="LiveId" clId="{05EE2C0D-7907-4EE5-A377-FC46005E0BBC}" dt="2021-12-08T05:43:52.634" v="524" actId="26606"/>
          <ac:picMkLst>
            <pc:docMk/>
            <pc:sldMk cId="488502095" sldId="272"/>
            <ac:picMk id="16" creationId="{5E67025B-C374-417F-8D28-E056A1FE2A00}"/>
          </ac:picMkLst>
        </pc:picChg>
      </pc:sldChg>
      <pc:sldChg chg="new del">
        <pc:chgData name="Pratyush Pranjal" userId="0d4c52a1b4857abb" providerId="LiveId" clId="{05EE2C0D-7907-4EE5-A377-FC46005E0BBC}" dt="2021-12-08T08:04:36.904" v="1835" actId="47"/>
        <pc:sldMkLst>
          <pc:docMk/>
          <pc:sldMk cId="2975406130" sldId="273"/>
        </pc:sldMkLst>
      </pc:sldChg>
      <pc:sldChg chg="new del">
        <pc:chgData name="Pratyush Pranjal" userId="0d4c52a1b4857abb" providerId="LiveId" clId="{05EE2C0D-7907-4EE5-A377-FC46005E0BBC}" dt="2021-12-08T08:04:38.946" v="1836" actId="47"/>
        <pc:sldMkLst>
          <pc:docMk/>
          <pc:sldMk cId="1111095145" sldId="274"/>
        </pc:sldMkLst>
      </pc:sldChg>
      <pc:sldChg chg="addSp modSp new mod setBg">
        <pc:chgData name="Pratyush Pranjal" userId="0d4c52a1b4857abb" providerId="LiveId" clId="{05EE2C0D-7907-4EE5-A377-FC46005E0BBC}" dt="2021-12-09T02:27:44.058" v="2986" actId="20577"/>
        <pc:sldMkLst>
          <pc:docMk/>
          <pc:sldMk cId="3562172652" sldId="275"/>
        </pc:sldMkLst>
        <pc:spChg chg="mod">
          <ac:chgData name="Pratyush Pranjal" userId="0d4c52a1b4857abb" providerId="LiveId" clId="{05EE2C0D-7907-4EE5-A377-FC46005E0BBC}" dt="2021-12-08T05:47:27.488" v="599" actId="26606"/>
          <ac:spMkLst>
            <pc:docMk/>
            <pc:sldMk cId="3562172652" sldId="275"/>
            <ac:spMk id="2" creationId="{520B29AC-EE7B-4936-88E5-08454AF60179}"/>
          </ac:spMkLst>
        </pc:spChg>
        <pc:spChg chg="mod">
          <ac:chgData name="Pratyush Pranjal" userId="0d4c52a1b4857abb" providerId="LiveId" clId="{05EE2C0D-7907-4EE5-A377-FC46005E0BBC}" dt="2021-12-09T02:27:44.058" v="2986" actId="20577"/>
          <ac:spMkLst>
            <pc:docMk/>
            <pc:sldMk cId="3562172652" sldId="275"/>
            <ac:spMk id="3" creationId="{AB79DD68-F556-426B-8C89-ED4A97C0BB17}"/>
          </ac:spMkLst>
        </pc:spChg>
        <pc:picChg chg="add mod">
          <ac:chgData name="Pratyush Pranjal" userId="0d4c52a1b4857abb" providerId="LiveId" clId="{05EE2C0D-7907-4EE5-A377-FC46005E0BBC}" dt="2021-12-08T05:47:27.488" v="599" actId="26606"/>
          <ac:picMkLst>
            <pc:docMk/>
            <pc:sldMk cId="3562172652" sldId="275"/>
            <ac:picMk id="4" creationId="{A7A173E2-D1D9-884D-B735-47EEF5BD58A0}"/>
          </ac:picMkLst>
        </pc:picChg>
      </pc:sldChg>
      <pc:sldChg chg="addSp modSp new mod setBg">
        <pc:chgData name="Pratyush Pranjal" userId="0d4c52a1b4857abb" providerId="LiveId" clId="{05EE2C0D-7907-4EE5-A377-FC46005E0BBC}" dt="2021-12-09T03:57:16.658" v="3318" actId="20577"/>
        <pc:sldMkLst>
          <pc:docMk/>
          <pc:sldMk cId="4071053274" sldId="276"/>
        </pc:sldMkLst>
        <pc:spChg chg="mod">
          <ac:chgData name="Pratyush Pranjal" userId="0d4c52a1b4857abb" providerId="LiveId" clId="{05EE2C0D-7907-4EE5-A377-FC46005E0BBC}" dt="2021-12-08T05:50:36.919" v="625" actId="26606"/>
          <ac:spMkLst>
            <pc:docMk/>
            <pc:sldMk cId="4071053274" sldId="276"/>
            <ac:spMk id="2" creationId="{E8C83756-C023-46B5-B310-7F22127AE4D5}"/>
          </ac:spMkLst>
        </pc:spChg>
        <pc:spChg chg="mod ord">
          <ac:chgData name="Pratyush Pranjal" userId="0d4c52a1b4857abb" providerId="LiveId" clId="{05EE2C0D-7907-4EE5-A377-FC46005E0BBC}" dt="2021-12-09T03:57:16.658" v="3318" actId="20577"/>
          <ac:spMkLst>
            <pc:docMk/>
            <pc:sldMk cId="4071053274" sldId="276"/>
            <ac:spMk id="3" creationId="{DFA82079-0C9C-4EB7-A037-DC7EA21D6820}"/>
          </ac:spMkLst>
        </pc:spChg>
        <pc:picChg chg="add mod ord">
          <ac:chgData name="Pratyush Pranjal" userId="0d4c52a1b4857abb" providerId="LiveId" clId="{05EE2C0D-7907-4EE5-A377-FC46005E0BBC}" dt="2021-12-08T05:51:25.775" v="634" actId="1076"/>
          <ac:picMkLst>
            <pc:docMk/>
            <pc:sldMk cId="4071053274" sldId="276"/>
            <ac:picMk id="1026" creationId="{888426FA-41F2-48D4-B96F-CB9D738314FD}"/>
          </ac:picMkLst>
        </pc:picChg>
      </pc:sldChg>
      <pc:sldChg chg="addSp delSp modSp new mod ord setBg setClrOvrMap">
        <pc:chgData name="Pratyush Pranjal" userId="0d4c52a1b4857abb" providerId="LiveId" clId="{05EE2C0D-7907-4EE5-A377-FC46005E0BBC}" dt="2021-12-09T03:56:36.160" v="3316"/>
        <pc:sldMkLst>
          <pc:docMk/>
          <pc:sldMk cId="4187414525" sldId="277"/>
        </pc:sldMkLst>
        <pc:spChg chg="mod">
          <ac:chgData name="Pratyush Pranjal" userId="0d4c52a1b4857abb" providerId="LiveId" clId="{05EE2C0D-7907-4EE5-A377-FC46005E0BBC}" dt="2021-12-09T02:09:40.069" v="2537" actId="26606"/>
          <ac:spMkLst>
            <pc:docMk/>
            <pc:sldMk cId="4187414525" sldId="277"/>
            <ac:spMk id="2" creationId="{BCAB8D1D-33E4-4C56-A3C0-B4BB64E8BBC7}"/>
          </ac:spMkLst>
        </pc:spChg>
        <pc:spChg chg="mod ord">
          <ac:chgData name="Pratyush Pranjal" userId="0d4c52a1b4857abb" providerId="LiveId" clId="{05EE2C0D-7907-4EE5-A377-FC46005E0BBC}" dt="2021-12-09T02:09:40.069" v="2537" actId="26606"/>
          <ac:spMkLst>
            <pc:docMk/>
            <pc:sldMk cId="4187414525" sldId="277"/>
            <ac:spMk id="3" creationId="{EE114D33-B789-49F0-97AE-A26B3815EA9A}"/>
          </ac:spMkLst>
        </pc:spChg>
        <pc:spChg chg="add del">
          <ac:chgData name="Pratyush Pranjal" userId="0d4c52a1b4857abb" providerId="LiveId" clId="{05EE2C0D-7907-4EE5-A377-FC46005E0BBC}" dt="2021-12-09T02:07:55.261" v="2530" actId="26606"/>
          <ac:spMkLst>
            <pc:docMk/>
            <pc:sldMk cId="4187414525" sldId="277"/>
            <ac:spMk id="9" creationId="{03FFF8D3-2EF3-4286-935A-D01BE3C85333}"/>
          </ac:spMkLst>
        </pc:spChg>
        <pc:spChg chg="add del">
          <ac:chgData name="Pratyush Pranjal" userId="0d4c52a1b4857abb" providerId="LiveId" clId="{05EE2C0D-7907-4EE5-A377-FC46005E0BBC}" dt="2021-12-09T02:07:55.261" v="2530" actId="26606"/>
          <ac:spMkLst>
            <pc:docMk/>
            <pc:sldMk cId="4187414525" sldId="277"/>
            <ac:spMk id="13" creationId="{E6C57836-126B-4938-8C7A-3C3BCB59D383}"/>
          </ac:spMkLst>
        </pc:spChg>
        <pc:picChg chg="add mod">
          <ac:chgData name="Pratyush Pranjal" userId="0d4c52a1b4857abb" providerId="LiveId" clId="{05EE2C0D-7907-4EE5-A377-FC46005E0BBC}" dt="2021-12-09T02:09:40.069" v="2537" actId="26606"/>
          <ac:picMkLst>
            <pc:docMk/>
            <pc:sldMk cId="4187414525" sldId="277"/>
            <ac:picMk id="4" creationId="{A15C8DA6-22AC-4C33-AB06-B59171CEBC12}"/>
          </ac:picMkLst>
        </pc:picChg>
        <pc:picChg chg="add del">
          <ac:chgData name="Pratyush Pranjal" userId="0d4c52a1b4857abb" providerId="LiveId" clId="{05EE2C0D-7907-4EE5-A377-FC46005E0BBC}" dt="2021-12-09T02:07:55.261" v="2530" actId="26606"/>
          <ac:picMkLst>
            <pc:docMk/>
            <pc:sldMk cId="4187414525" sldId="277"/>
            <ac:picMk id="11" creationId="{CD8CCB43-545E-4064-8BB8-5C492D0F5F57}"/>
          </ac:picMkLst>
        </pc:picChg>
      </pc:sldChg>
      <pc:sldChg chg="addSp modSp new mod setBg">
        <pc:chgData name="Pratyush Pranjal" userId="0d4c52a1b4857abb" providerId="LiveId" clId="{05EE2C0D-7907-4EE5-A377-FC46005E0BBC}" dt="2021-12-09T02:09:48.174" v="2539" actId="1076"/>
        <pc:sldMkLst>
          <pc:docMk/>
          <pc:sldMk cId="231251585" sldId="278"/>
        </pc:sldMkLst>
        <pc:spChg chg="mod">
          <ac:chgData name="Pratyush Pranjal" userId="0d4c52a1b4857abb" providerId="LiveId" clId="{05EE2C0D-7907-4EE5-A377-FC46005E0BBC}" dt="2021-12-08T05:57:14.384" v="747" actId="26606"/>
          <ac:spMkLst>
            <pc:docMk/>
            <pc:sldMk cId="231251585" sldId="278"/>
            <ac:spMk id="2" creationId="{34F23DBA-92E9-4EFB-93C1-59A9E04EB900}"/>
          </ac:spMkLst>
        </pc:spChg>
        <pc:spChg chg="mod ord">
          <ac:chgData name="Pratyush Pranjal" userId="0d4c52a1b4857abb" providerId="LiveId" clId="{05EE2C0D-7907-4EE5-A377-FC46005E0BBC}" dt="2021-12-09T02:09:45.797" v="2538" actId="26606"/>
          <ac:spMkLst>
            <pc:docMk/>
            <pc:sldMk cId="231251585" sldId="278"/>
            <ac:spMk id="3" creationId="{9E9BA4D1-834D-41A3-B52A-077047CA9064}"/>
          </ac:spMkLst>
        </pc:spChg>
        <pc:picChg chg="add mod ord">
          <ac:chgData name="Pratyush Pranjal" userId="0d4c52a1b4857abb" providerId="LiveId" clId="{05EE2C0D-7907-4EE5-A377-FC46005E0BBC}" dt="2021-12-09T02:09:48.174" v="2539" actId="1076"/>
          <ac:picMkLst>
            <pc:docMk/>
            <pc:sldMk cId="231251585" sldId="278"/>
            <ac:picMk id="4" creationId="{AB425322-A1BA-47B6-B6F2-0A74CC8D70F2}"/>
          </ac:picMkLst>
        </pc:picChg>
      </pc:sldChg>
      <pc:sldChg chg="addSp delSp modSp new mod setBg">
        <pc:chgData name="Pratyush Pranjal" userId="0d4c52a1b4857abb" providerId="LiveId" clId="{05EE2C0D-7907-4EE5-A377-FC46005E0BBC}" dt="2021-12-08T08:50:22.525" v="2199" actId="26606"/>
        <pc:sldMkLst>
          <pc:docMk/>
          <pc:sldMk cId="643718357" sldId="279"/>
        </pc:sldMkLst>
        <pc:spChg chg="mod">
          <ac:chgData name="Pratyush Pranjal" userId="0d4c52a1b4857abb" providerId="LiveId" clId="{05EE2C0D-7907-4EE5-A377-FC46005E0BBC}" dt="2021-12-08T08:50:22.525" v="2199" actId="26606"/>
          <ac:spMkLst>
            <pc:docMk/>
            <pc:sldMk cId="643718357" sldId="279"/>
            <ac:spMk id="2" creationId="{02DCE3D5-D827-4BE3-845F-4D5FFB7D2E89}"/>
          </ac:spMkLst>
        </pc:spChg>
        <pc:spChg chg="mod ord">
          <ac:chgData name="Pratyush Pranjal" userId="0d4c52a1b4857abb" providerId="LiveId" clId="{05EE2C0D-7907-4EE5-A377-FC46005E0BBC}" dt="2021-12-08T08:50:22.525" v="2199" actId="26606"/>
          <ac:spMkLst>
            <pc:docMk/>
            <pc:sldMk cId="643718357" sldId="279"/>
            <ac:spMk id="3" creationId="{9110ABF7-FBFB-4100-8C01-28C9BCD014AF}"/>
          </ac:spMkLst>
        </pc:spChg>
        <pc:spChg chg="add">
          <ac:chgData name="Pratyush Pranjal" userId="0d4c52a1b4857abb" providerId="LiveId" clId="{05EE2C0D-7907-4EE5-A377-FC46005E0BBC}" dt="2021-12-08T08:50:22.525" v="2199" actId="26606"/>
          <ac:spMkLst>
            <pc:docMk/>
            <pc:sldMk cId="643718357" sldId="279"/>
            <ac:spMk id="73" creationId="{CD94F7C0-1344-4B3C-AFCB-E7F006BB5348}"/>
          </ac:spMkLst>
        </pc:spChg>
        <pc:picChg chg="add">
          <ac:chgData name="Pratyush Pranjal" userId="0d4c52a1b4857abb" providerId="LiveId" clId="{05EE2C0D-7907-4EE5-A377-FC46005E0BBC}" dt="2021-12-08T08:50:22.525" v="2199" actId="26606"/>
          <ac:picMkLst>
            <pc:docMk/>
            <pc:sldMk cId="643718357" sldId="279"/>
            <ac:picMk id="75" creationId="{4EC584A2-4215-4DB8-AE1F-E3768D77E8DE}"/>
          </ac:picMkLst>
        </pc:picChg>
        <pc:picChg chg="add del mod">
          <ac:chgData name="Pratyush Pranjal" userId="0d4c52a1b4857abb" providerId="LiveId" clId="{05EE2C0D-7907-4EE5-A377-FC46005E0BBC}" dt="2021-12-08T06:07:45.346" v="842" actId="478"/>
          <ac:picMkLst>
            <pc:docMk/>
            <pc:sldMk cId="643718357" sldId="279"/>
            <ac:picMk id="3074" creationId="{D1E59250-2F4A-454B-8F93-F3CFF7BD5F29}"/>
          </ac:picMkLst>
        </pc:picChg>
        <pc:picChg chg="add mod">
          <ac:chgData name="Pratyush Pranjal" userId="0d4c52a1b4857abb" providerId="LiveId" clId="{05EE2C0D-7907-4EE5-A377-FC46005E0BBC}" dt="2021-12-08T08:50:22.525" v="2199" actId="26606"/>
          <ac:picMkLst>
            <pc:docMk/>
            <pc:sldMk cId="643718357" sldId="279"/>
            <ac:picMk id="3076" creationId="{FBF0A549-3623-4E33-94AD-BBFF9951B628}"/>
          </ac:picMkLst>
        </pc:picChg>
      </pc:sldChg>
      <pc:sldChg chg="modSp new del mod">
        <pc:chgData name="Pratyush Pranjal" userId="0d4c52a1b4857abb" providerId="LiveId" clId="{05EE2C0D-7907-4EE5-A377-FC46005E0BBC}" dt="2021-12-08T05:54:05.233" v="714" actId="2696"/>
        <pc:sldMkLst>
          <pc:docMk/>
          <pc:sldMk cId="2179460968" sldId="279"/>
        </pc:sldMkLst>
        <pc:spChg chg="mod">
          <ac:chgData name="Pratyush Pranjal" userId="0d4c52a1b4857abb" providerId="LiveId" clId="{05EE2C0D-7907-4EE5-A377-FC46005E0BBC}" dt="2021-12-08T05:54:02.004" v="713" actId="20577"/>
          <ac:spMkLst>
            <pc:docMk/>
            <pc:sldMk cId="2179460968" sldId="279"/>
            <ac:spMk id="2" creationId="{3E0A5FEE-137A-4688-B08B-55C044E32F6F}"/>
          </ac:spMkLst>
        </pc:spChg>
      </pc:sldChg>
      <pc:sldChg chg="addSp modSp new mod setBg">
        <pc:chgData name="Pratyush Pranjal" userId="0d4c52a1b4857abb" providerId="LiveId" clId="{05EE2C0D-7907-4EE5-A377-FC46005E0BBC}" dt="2021-12-08T06:05:07.949" v="833" actId="26606"/>
        <pc:sldMkLst>
          <pc:docMk/>
          <pc:sldMk cId="807917984" sldId="280"/>
        </pc:sldMkLst>
        <pc:spChg chg="mod">
          <ac:chgData name="Pratyush Pranjal" userId="0d4c52a1b4857abb" providerId="LiveId" clId="{05EE2C0D-7907-4EE5-A377-FC46005E0BBC}" dt="2021-12-08T06:05:07.949" v="833" actId="26606"/>
          <ac:spMkLst>
            <pc:docMk/>
            <pc:sldMk cId="807917984" sldId="280"/>
            <ac:spMk id="2" creationId="{0C684E61-6626-4994-8D0A-9ABDA52A2881}"/>
          </ac:spMkLst>
        </pc:spChg>
        <pc:spChg chg="mod">
          <ac:chgData name="Pratyush Pranjal" userId="0d4c52a1b4857abb" providerId="LiveId" clId="{05EE2C0D-7907-4EE5-A377-FC46005E0BBC}" dt="2021-12-08T06:05:07.949" v="833" actId="26606"/>
          <ac:spMkLst>
            <pc:docMk/>
            <pc:sldMk cId="807917984" sldId="280"/>
            <ac:spMk id="3" creationId="{FEDF80F1-73FB-4C48-9E85-F0D889A72BD2}"/>
          </ac:spMkLst>
        </pc:spChg>
        <pc:picChg chg="add mod">
          <ac:chgData name="Pratyush Pranjal" userId="0d4c52a1b4857abb" providerId="LiveId" clId="{05EE2C0D-7907-4EE5-A377-FC46005E0BBC}" dt="2021-12-08T06:05:07.949" v="833" actId="26606"/>
          <ac:picMkLst>
            <pc:docMk/>
            <pc:sldMk cId="807917984" sldId="280"/>
            <ac:picMk id="2050" creationId="{33B2F2C9-49DF-4F44-ADA4-E30C9192757A}"/>
          </ac:picMkLst>
        </pc:picChg>
      </pc:sldChg>
      <pc:sldChg chg="addSp delSp modSp new mod setBg">
        <pc:chgData name="Pratyush Pranjal" userId="0d4c52a1b4857abb" providerId="LiveId" clId="{05EE2C0D-7907-4EE5-A377-FC46005E0BBC}" dt="2021-12-09T02:26:07.412" v="2980" actId="13926"/>
        <pc:sldMkLst>
          <pc:docMk/>
          <pc:sldMk cId="1415773972" sldId="281"/>
        </pc:sldMkLst>
        <pc:spChg chg="mod">
          <ac:chgData name="Pratyush Pranjal" userId="0d4c52a1b4857abb" providerId="LiveId" clId="{05EE2C0D-7907-4EE5-A377-FC46005E0BBC}" dt="2021-12-09T02:25:57.228" v="2975" actId="26606"/>
          <ac:spMkLst>
            <pc:docMk/>
            <pc:sldMk cId="1415773972" sldId="281"/>
            <ac:spMk id="2" creationId="{B4E7E4C0-175E-48C7-BCBE-20B3809FE3E9}"/>
          </ac:spMkLst>
        </pc:spChg>
        <pc:spChg chg="del">
          <ac:chgData name="Pratyush Pranjal" userId="0d4c52a1b4857abb" providerId="LiveId" clId="{05EE2C0D-7907-4EE5-A377-FC46005E0BBC}" dt="2021-12-08T06:26:29.658" v="860" actId="22"/>
          <ac:spMkLst>
            <pc:docMk/>
            <pc:sldMk cId="1415773972" sldId="281"/>
            <ac:spMk id="3" creationId="{A75C09B9-7F1D-43F0-A337-ADD9C91E402A}"/>
          </ac:spMkLst>
        </pc:spChg>
        <pc:spChg chg="add del mod">
          <ac:chgData name="Pratyush Pranjal" userId="0d4c52a1b4857abb" providerId="LiveId" clId="{05EE2C0D-7907-4EE5-A377-FC46005E0BBC}" dt="2021-12-09T02:24:56.194" v="2966" actId="26606"/>
          <ac:spMkLst>
            <pc:docMk/>
            <pc:sldMk cId="1415773972" sldId="281"/>
            <ac:spMk id="4" creationId="{6DDED81D-25E8-4EA2-A67D-A60B760420C1}"/>
          </ac:spMkLst>
        </pc:spChg>
        <pc:spChg chg="add del mod">
          <ac:chgData name="Pratyush Pranjal" userId="0d4c52a1b4857abb" providerId="LiveId" clId="{05EE2C0D-7907-4EE5-A377-FC46005E0BBC}" dt="2021-12-09T02:24:56.194" v="2966" actId="26606"/>
          <ac:spMkLst>
            <pc:docMk/>
            <pc:sldMk cId="1415773972" sldId="281"/>
            <ac:spMk id="6" creationId="{102E054A-5651-45F9-9CD6-D4D9151E7BBE}"/>
          </ac:spMkLst>
        </pc:spChg>
        <pc:graphicFrameChg chg="add mod ord modGraphic">
          <ac:chgData name="Pratyush Pranjal" userId="0d4c52a1b4857abb" providerId="LiveId" clId="{05EE2C0D-7907-4EE5-A377-FC46005E0BBC}" dt="2021-12-09T02:26:05.371" v="2979" actId="962"/>
          <ac:graphicFrameMkLst>
            <pc:docMk/>
            <pc:sldMk cId="1415773972" sldId="281"/>
            <ac:graphicFrameMk id="8" creationId="{0C658A06-D96A-457A-98BD-8F6AA5E55293}"/>
          </ac:graphicFrameMkLst>
        </pc:graphicFrameChg>
        <pc:picChg chg="add del mod ord">
          <ac:chgData name="Pratyush Pranjal" userId="0d4c52a1b4857abb" providerId="LiveId" clId="{05EE2C0D-7907-4EE5-A377-FC46005E0BBC}" dt="2021-12-09T02:24:41.007" v="2965" actId="21"/>
          <ac:picMkLst>
            <pc:docMk/>
            <pc:sldMk cId="1415773972" sldId="281"/>
            <ac:picMk id="5" creationId="{C13CBCD2-F998-4EA8-9156-9F0FC20745EE}"/>
          </ac:picMkLst>
        </pc:picChg>
        <pc:picChg chg="add mod">
          <ac:chgData name="Pratyush Pranjal" userId="0d4c52a1b4857abb" providerId="LiveId" clId="{05EE2C0D-7907-4EE5-A377-FC46005E0BBC}" dt="2021-12-09T02:26:07.412" v="2980" actId="13926"/>
          <ac:picMkLst>
            <pc:docMk/>
            <pc:sldMk cId="1415773972" sldId="281"/>
            <ac:picMk id="9" creationId="{0250F7D7-F207-4FAE-980B-BCAEBE2AF0D0}"/>
          </ac:picMkLst>
        </pc:picChg>
      </pc:sldChg>
      <pc:sldChg chg="addSp modSp new mod">
        <pc:chgData name="Pratyush Pranjal" userId="0d4c52a1b4857abb" providerId="LiveId" clId="{05EE2C0D-7907-4EE5-A377-FC46005E0BBC}" dt="2021-12-08T09:07:09.467" v="2323" actId="20577"/>
        <pc:sldMkLst>
          <pc:docMk/>
          <pc:sldMk cId="762142250" sldId="282"/>
        </pc:sldMkLst>
        <pc:spChg chg="mod">
          <ac:chgData name="Pratyush Pranjal" userId="0d4c52a1b4857abb" providerId="LiveId" clId="{05EE2C0D-7907-4EE5-A377-FC46005E0BBC}" dt="2021-12-08T06:31:05.482" v="971" actId="20577"/>
          <ac:spMkLst>
            <pc:docMk/>
            <pc:sldMk cId="762142250" sldId="282"/>
            <ac:spMk id="2" creationId="{8BD33D29-38D8-4143-B5A5-6F9F23967462}"/>
          </ac:spMkLst>
        </pc:spChg>
        <pc:spChg chg="mod">
          <ac:chgData name="Pratyush Pranjal" userId="0d4c52a1b4857abb" providerId="LiveId" clId="{05EE2C0D-7907-4EE5-A377-FC46005E0BBC}" dt="2021-12-08T09:07:09.467" v="2323" actId="20577"/>
          <ac:spMkLst>
            <pc:docMk/>
            <pc:sldMk cId="762142250" sldId="282"/>
            <ac:spMk id="3" creationId="{7DB83321-CD2D-4E6E-BDF8-9209E8713236}"/>
          </ac:spMkLst>
        </pc:spChg>
        <pc:picChg chg="add mod">
          <ac:chgData name="Pratyush Pranjal" userId="0d4c52a1b4857abb" providerId="LiveId" clId="{05EE2C0D-7907-4EE5-A377-FC46005E0BBC}" dt="2021-12-08T09:05:58.274" v="2315" actId="1076"/>
          <ac:picMkLst>
            <pc:docMk/>
            <pc:sldMk cId="762142250" sldId="282"/>
            <ac:picMk id="5" creationId="{C04D9DE0-B66C-4EFA-B55F-C55E2E8D91C0}"/>
          </ac:picMkLst>
        </pc:picChg>
        <pc:picChg chg="add mod">
          <ac:chgData name="Pratyush Pranjal" userId="0d4c52a1b4857abb" providerId="LiveId" clId="{05EE2C0D-7907-4EE5-A377-FC46005E0BBC}" dt="2021-12-08T09:06:34.168" v="2317" actId="1076"/>
          <ac:picMkLst>
            <pc:docMk/>
            <pc:sldMk cId="762142250" sldId="282"/>
            <ac:picMk id="7" creationId="{A94BCED3-28FB-4E73-9382-B46DB66A5169}"/>
          </ac:picMkLst>
        </pc:picChg>
        <pc:picChg chg="add mod">
          <ac:chgData name="Pratyush Pranjal" userId="0d4c52a1b4857abb" providerId="LiveId" clId="{05EE2C0D-7907-4EE5-A377-FC46005E0BBC}" dt="2021-12-08T09:07:04.848" v="2321" actId="14100"/>
          <ac:picMkLst>
            <pc:docMk/>
            <pc:sldMk cId="762142250" sldId="282"/>
            <ac:picMk id="9" creationId="{79C97979-B168-4F73-9701-DFC94CAC373D}"/>
          </ac:picMkLst>
        </pc:picChg>
      </pc:sldChg>
      <pc:sldChg chg="addSp delSp modSp new mod setBg setClrOvrMap">
        <pc:chgData name="Pratyush Pranjal" userId="0d4c52a1b4857abb" providerId="LiveId" clId="{05EE2C0D-7907-4EE5-A377-FC46005E0BBC}" dt="2021-12-09T02:23:59.796" v="2964" actId="26606"/>
        <pc:sldMkLst>
          <pc:docMk/>
          <pc:sldMk cId="3370776068" sldId="283"/>
        </pc:sldMkLst>
        <pc:spChg chg="del mod">
          <ac:chgData name="Pratyush Pranjal" userId="0d4c52a1b4857abb" providerId="LiveId" clId="{05EE2C0D-7907-4EE5-A377-FC46005E0BBC}" dt="2021-12-08T09:09:38.582" v="2328" actId="478"/>
          <ac:spMkLst>
            <pc:docMk/>
            <pc:sldMk cId="3370776068" sldId="283"/>
            <ac:spMk id="2" creationId="{F39D7984-DA22-4CD6-B40F-F7C4435F9362}"/>
          </ac:spMkLst>
        </pc:spChg>
        <pc:spChg chg="mod">
          <ac:chgData name="Pratyush Pranjal" userId="0d4c52a1b4857abb" providerId="LiveId" clId="{05EE2C0D-7907-4EE5-A377-FC46005E0BBC}" dt="2021-12-09T02:23:59.796" v="2964" actId="26606"/>
          <ac:spMkLst>
            <pc:docMk/>
            <pc:sldMk cId="3370776068" sldId="283"/>
            <ac:spMk id="3" creationId="{EF9E9C96-CA2D-4EBD-B929-41DD9ED35804}"/>
          </ac:spMkLst>
        </pc:spChg>
        <pc:spChg chg="add del">
          <ac:chgData name="Pratyush Pranjal" userId="0d4c52a1b4857abb" providerId="LiveId" clId="{05EE2C0D-7907-4EE5-A377-FC46005E0BBC}" dt="2021-12-09T02:23:59.796" v="2964" actId="26606"/>
          <ac:spMkLst>
            <pc:docMk/>
            <pc:sldMk cId="3370776068" sldId="283"/>
            <ac:spMk id="10" creationId="{B8E41B83-C09C-4859-AB94-511A2C0BBE89}"/>
          </ac:spMkLst>
        </pc:spChg>
        <pc:spChg chg="add">
          <ac:chgData name="Pratyush Pranjal" userId="0d4c52a1b4857abb" providerId="LiveId" clId="{05EE2C0D-7907-4EE5-A377-FC46005E0BBC}" dt="2021-12-09T02:23:59.796" v="2964" actId="26606"/>
          <ac:spMkLst>
            <pc:docMk/>
            <pc:sldMk cId="3370776068" sldId="283"/>
            <ac:spMk id="17" creationId="{03FFF8D3-2EF3-4286-935A-D01BE3C85333}"/>
          </ac:spMkLst>
        </pc:spChg>
        <pc:spChg chg="add">
          <ac:chgData name="Pratyush Pranjal" userId="0d4c52a1b4857abb" providerId="LiveId" clId="{05EE2C0D-7907-4EE5-A377-FC46005E0BBC}" dt="2021-12-09T02:23:59.796" v="2964" actId="26606"/>
          <ac:spMkLst>
            <pc:docMk/>
            <pc:sldMk cId="3370776068" sldId="283"/>
            <ac:spMk id="21" creationId="{E6C57836-126B-4938-8C7A-3C3BCB59D383}"/>
          </ac:spMkLst>
        </pc:spChg>
        <pc:picChg chg="add mod">
          <ac:chgData name="Pratyush Pranjal" userId="0d4c52a1b4857abb" providerId="LiveId" clId="{05EE2C0D-7907-4EE5-A377-FC46005E0BBC}" dt="2021-12-09T02:23:59.796" v="2964" actId="26606"/>
          <ac:picMkLst>
            <pc:docMk/>
            <pc:sldMk cId="3370776068" sldId="283"/>
            <ac:picMk id="5" creationId="{081D8592-7C0E-487E-90D8-C0A99ADD9752}"/>
          </ac:picMkLst>
        </pc:picChg>
        <pc:picChg chg="add del">
          <ac:chgData name="Pratyush Pranjal" userId="0d4c52a1b4857abb" providerId="LiveId" clId="{05EE2C0D-7907-4EE5-A377-FC46005E0BBC}" dt="2021-12-09T02:23:59.796" v="2964" actId="26606"/>
          <ac:picMkLst>
            <pc:docMk/>
            <pc:sldMk cId="3370776068" sldId="283"/>
            <ac:picMk id="12" creationId="{39E05C4E-6F76-43EC-9537-2BA7871BBE07}"/>
          </ac:picMkLst>
        </pc:picChg>
        <pc:picChg chg="add">
          <ac:chgData name="Pratyush Pranjal" userId="0d4c52a1b4857abb" providerId="LiveId" clId="{05EE2C0D-7907-4EE5-A377-FC46005E0BBC}" dt="2021-12-09T02:23:59.796" v="2964" actId="26606"/>
          <ac:picMkLst>
            <pc:docMk/>
            <pc:sldMk cId="3370776068" sldId="283"/>
            <ac:picMk id="19" creationId="{CD8CCB43-545E-4064-8BB8-5C492D0F5F57}"/>
          </ac:picMkLst>
        </pc:picChg>
      </pc:sldChg>
      <pc:sldChg chg="addSp delSp modSp new mod setBg">
        <pc:chgData name="Pratyush Pranjal" userId="0d4c52a1b4857abb" providerId="LiveId" clId="{05EE2C0D-7907-4EE5-A377-FC46005E0BBC}" dt="2021-12-08T09:10:57.727" v="2335" actId="1076"/>
        <pc:sldMkLst>
          <pc:docMk/>
          <pc:sldMk cId="749922579" sldId="284"/>
        </pc:sldMkLst>
        <pc:spChg chg="mod">
          <ac:chgData name="Pratyush Pranjal" userId="0d4c52a1b4857abb" providerId="LiveId" clId="{05EE2C0D-7907-4EE5-A377-FC46005E0BBC}" dt="2021-12-08T07:29:14.773" v="1202" actId="20577"/>
          <ac:spMkLst>
            <pc:docMk/>
            <pc:sldMk cId="749922579" sldId="284"/>
            <ac:spMk id="2" creationId="{C303374D-9BA0-4DC1-9FDC-7C84B0CA9D75}"/>
          </ac:spMkLst>
        </pc:spChg>
        <pc:spChg chg="del mod">
          <ac:chgData name="Pratyush Pranjal" userId="0d4c52a1b4857abb" providerId="LiveId" clId="{05EE2C0D-7907-4EE5-A377-FC46005E0BBC}" dt="2021-12-08T07:18:48.431" v="1179"/>
          <ac:spMkLst>
            <pc:docMk/>
            <pc:sldMk cId="749922579" sldId="284"/>
            <ac:spMk id="3" creationId="{238D7D2A-2100-417A-A794-A5498DE1976C}"/>
          </ac:spMkLst>
        </pc:spChg>
        <pc:spChg chg="add del mod">
          <ac:chgData name="Pratyush Pranjal" userId="0d4c52a1b4857abb" providerId="LiveId" clId="{05EE2C0D-7907-4EE5-A377-FC46005E0BBC}" dt="2021-12-08T09:10:28.496" v="2333" actId="478"/>
          <ac:spMkLst>
            <pc:docMk/>
            <pc:sldMk cId="749922579" sldId="284"/>
            <ac:spMk id="8" creationId="{ACF695F8-D456-40DA-8A46-7AC7AE161826}"/>
          </ac:spMkLst>
        </pc:spChg>
        <pc:spChg chg="add">
          <ac:chgData name="Pratyush Pranjal" userId="0d4c52a1b4857abb" providerId="LiveId" clId="{05EE2C0D-7907-4EE5-A377-FC46005E0BBC}" dt="2021-12-08T07:19:04.513" v="1184" actId="26606"/>
          <ac:spMkLst>
            <pc:docMk/>
            <pc:sldMk cId="749922579" sldId="284"/>
            <ac:spMk id="11" creationId="{CD94F7C0-1344-4B3C-AFCB-E7F006BB5348}"/>
          </ac:spMkLst>
        </pc:spChg>
        <pc:picChg chg="add mod">
          <ac:chgData name="Pratyush Pranjal" userId="0d4c52a1b4857abb" providerId="LiveId" clId="{05EE2C0D-7907-4EE5-A377-FC46005E0BBC}" dt="2021-12-08T09:10:57.727" v="2335" actId="1076"/>
          <ac:picMkLst>
            <pc:docMk/>
            <pc:sldMk cId="749922579" sldId="284"/>
            <ac:picMk id="4" creationId="{20947778-D4F6-43C2-8E3B-9AFBE40524E3}"/>
          </ac:picMkLst>
        </pc:picChg>
        <pc:picChg chg="add">
          <ac:chgData name="Pratyush Pranjal" userId="0d4c52a1b4857abb" providerId="LiveId" clId="{05EE2C0D-7907-4EE5-A377-FC46005E0BBC}" dt="2021-12-08T07:19:04.513" v="1184" actId="26606"/>
          <ac:picMkLst>
            <pc:docMk/>
            <pc:sldMk cId="749922579" sldId="284"/>
            <ac:picMk id="13" creationId="{4EC584A2-4215-4DB8-AE1F-E3768D77E8DE}"/>
          </ac:picMkLst>
        </pc:picChg>
      </pc:sldChg>
      <pc:sldChg chg="addSp delSp modSp new mod">
        <pc:chgData name="Pratyush Pranjal" userId="0d4c52a1b4857abb" providerId="LiveId" clId="{05EE2C0D-7907-4EE5-A377-FC46005E0BBC}" dt="2021-12-09T04:17:33.269" v="3546" actId="20577"/>
        <pc:sldMkLst>
          <pc:docMk/>
          <pc:sldMk cId="3144874989" sldId="285"/>
        </pc:sldMkLst>
        <pc:spChg chg="mod">
          <ac:chgData name="Pratyush Pranjal" userId="0d4c52a1b4857abb" providerId="LiveId" clId="{05EE2C0D-7907-4EE5-A377-FC46005E0BBC}" dt="2021-12-08T08:54:56.283" v="2222" actId="5793"/>
          <ac:spMkLst>
            <pc:docMk/>
            <pc:sldMk cId="3144874989" sldId="285"/>
            <ac:spMk id="2" creationId="{69FD9628-D674-42EC-88B5-B779EB649D24}"/>
          </ac:spMkLst>
        </pc:spChg>
        <pc:spChg chg="del">
          <ac:chgData name="Pratyush Pranjal" userId="0d4c52a1b4857abb" providerId="LiveId" clId="{05EE2C0D-7907-4EE5-A377-FC46005E0BBC}" dt="2021-12-08T08:53:46.287" v="2203" actId="1957"/>
          <ac:spMkLst>
            <pc:docMk/>
            <pc:sldMk cId="3144874989" sldId="285"/>
            <ac:spMk id="3" creationId="{9D758620-F4A7-44F9-A065-914DA72F77F2}"/>
          </ac:spMkLst>
        </pc:spChg>
        <pc:spChg chg="add del mod">
          <ac:chgData name="Pratyush Pranjal" userId="0d4c52a1b4857abb" providerId="LiveId" clId="{05EE2C0D-7907-4EE5-A377-FC46005E0BBC}" dt="2021-12-09T04:04:48.673" v="3325"/>
          <ac:spMkLst>
            <pc:docMk/>
            <pc:sldMk cId="3144874989" sldId="285"/>
            <ac:spMk id="3" creationId="{FFFE7068-26F2-47C5-82BF-456F61D961CF}"/>
          </ac:spMkLst>
        </pc:spChg>
        <pc:spChg chg="add mod">
          <ac:chgData name="Pratyush Pranjal" userId="0d4c52a1b4857abb" providerId="LiveId" clId="{05EE2C0D-7907-4EE5-A377-FC46005E0BBC}" dt="2021-12-09T04:17:33.269" v="3546" actId="20577"/>
          <ac:spMkLst>
            <pc:docMk/>
            <pc:sldMk cId="3144874989" sldId="285"/>
            <ac:spMk id="4" creationId="{0EA677D5-ED3A-4150-A43A-BFA2CB845121}"/>
          </ac:spMkLst>
        </pc:spChg>
        <pc:spChg chg="add del">
          <ac:chgData name="Pratyush Pranjal" userId="0d4c52a1b4857abb" providerId="LiveId" clId="{05EE2C0D-7907-4EE5-A377-FC46005E0BBC}" dt="2021-12-09T04:09:34.648" v="3483"/>
          <ac:spMkLst>
            <pc:docMk/>
            <pc:sldMk cId="3144874989" sldId="285"/>
            <ac:spMk id="5" creationId="{31E0F954-16DC-46ED-8127-1255F574D240}"/>
          </ac:spMkLst>
        </pc:spChg>
        <pc:spChg chg="add del">
          <ac:chgData name="Pratyush Pranjal" userId="0d4c52a1b4857abb" providerId="LiveId" clId="{05EE2C0D-7907-4EE5-A377-FC46005E0BBC}" dt="2021-12-09T04:11:43.890" v="3500"/>
          <ac:spMkLst>
            <pc:docMk/>
            <pc:sldMk cId="3144874989" sldId="285"/>
            <ac:spMk id="7" creationId="{0E9F358E-A280-4F02-B0E2-9014E4DB43BE}"/>
          </ac:spMkLst>
        </pc:spChg>
        <pc:spChg chg="add del">
          <ac:chgData name="Pratyush Pranjal" userId="0d4c52a1b4857abb" providerId="LiveId" clId="{05EE2C0D-7907-4EE5-A377-FC46005E0BBC}" dt="2021-12-09T04:16:21.020" v="3536"/>
          <ac:spMkLst>
            <pc:docMk/>
            <pc:sldMk cId="3144874989" sldId="285"/>
            <ac:spMk id="8" creationId="{47321F65-0825-4308-9310-42D561CCD60C}"/>
          </ac:spMkLst>
        </pc:spChg>
        <pc:graphicFrameChg chg="add mod">
          <ac:chgData name="Pratyush Pranjal" userId="0d4c52a1b4857abb" providerId="LiveId" clId="{05EE2C0D-7907-4EE5-A377-FC46005E0BBC}" dt="2021-12-09T04:04:18.039" v="3321" actId="1076"/>
          <ac:graphicFrameMkLst>
            <pc:docMk/>
            <pc:sldMk cId="3144874989" sldId="285"/>
            <ac:graphicFrameMk id="6" creationId="{8E0B8A6C-6F3E-4685-A37C-4E90AC3C6679}"/>
          </ac:graphicFrameMkLst>
        </pc:graphicFrameChg>
      </pc:sldChg>
      <pc:sldChg chg="addSp delSp modSp new mod setBg">
        <pc:chgData name="Pratyush Pranjal" userId="0d4c52a1b4857abb" providerId="LiveId" clId="{05EE2C0D-7907-4EE5-A377-FC46005E0BBC}" dt="2021-12-09T02:23:52.641" v="2963" actId="27636"/>
        <pc:sldMkLst>
          <pc:docMk/>
          <pc:sldMk cId="3424978313" sldId="286"/>
        </pc:sldMkLst>
        <pc:spChg chg="del">
          <ac:chgData name="Pratyush Pranjal" userId="0d4c52a1b4857abb" providerId="LiveId" clId="{05EE2C0D-7907-4EE5-A377-FC46005E0BBC}" dt="2021-12-08T09:10:10.626" v="2331" actId="478"/>
          <ac:spMkLst>
            <pc:docMk/>
            <pc:sldMk cId="3424978313" sldId="286"/>
            <ac:spMk id="2" creationId="{28957C91-D5CC-4D73-9639-1B28B2A0FB3B}"/>
          </ac:spMkLst>
        </pc:spChg>
        <pc:spChg chg="mod ord">
          <ac:chgData name="Pratyush Pranjal" userId="0d4c52a1b4857abb" providerId="LiveId" clId="{05EE2C0D-7907-4EE5-A377-FC46005E0BBC}" dt="2021-12-09T02:23:52.641" v="2963" actId="27636"/>
          <ac:spMkLst>
            <pc:docMk/>
            <pc:sldMk cId="3424978313" sldId="286"/>
            <ac:spMk id="3" creationId="{0AE591E0-A1C7-4EAE-965F-16CFF51A67C1}"/>
          </ac:spMkLst>
        </pc:spChg>
        <pc:picChg chg="add mod">
          <ac:chgData name="Pratyush Pranjal" userId="0d4c52a1b4857abb" providerId="LiveId" clId="{05EE2C0D-7907-4EE5-A377-FC46005E0BBC}" dt="2021-12-09T02:23:41.137" v="2959" actId="14100"/>
          <ac:picMkLst>
            <pc:docMk/>
            <pc:sldMk cId="3424978313" sldId="286"/>
            <ac:picMk id="5" creationId="{7D3E4251-D5E3-4AD7-AA70-0EDEB286ACE0}"/>
          </ac:picMkLst>
        </pc:picChg>
      </pc:sldChg>
      <pc:sldChg chg="addSp delSp modSp new mod setBg setClrOvrMap">
        <pc:chgData name="Pratyush Pranjal" userId="0d4c52a1b4857abb" providerId="LiveId" clId="{05EE2C0D-7907-4EE5-A377-FC46005E0BBC}" dt="2021-12-09T02:23:21.928" v="2956" actId="26606"/>
        <pc:sldMkLst>
          <pc:docMk/>
          <pc:sldMk cId="783908542" sldId="287"/>
        </pc:sldMkLst>
        <pc:spChg chg="del mod">
          <ac:chgData name="Pratyush Pranjal" userId="0d4c52a1b4857abb" providerId="LiveId" clId="{05EE2C0D-7907-4EE5-A377-FC46005E0BBC}" dt="2021-12-09T02:22:47.446" v="2949" actId="478"/>
          <ac:spMkLst>
            <pc:docMk/>
            <pc:sldMk cId="783908542" sldId="287"/>
            <ac:spMk id="2" creationId="{ADA9E724-E264-4D73-A871-286EC55D4010}"/>
          </ac:spMkLst>
        </pc:spChg>
        <pc:spChg chg="del">
          <ac:chgData name="Pratyush Pranjal" userId="0d4c52a1b4857abb" providerId="LiveId" clId="{05EE2C0D-7907-4EE5-A377-FC46005E0BBC}" dt="2021-12-08T09:12:39.543" v="2337" actId="22"/>
          <ac:spMkLst>
            <pc:docMk/>
            <pc:sldMk cId="783908542" sldId="287"/>
            <ac:spMk id="3" creationId="{C2FF74F0-9F17-49FD-904A-B8AB4EB7F886}"/>
          </ac:spMkLst>
        </pc:spChg>
        <pc:spChg chg="add mod">
          <ac:chgData name="Pratyush Pranjal" userId="0d4c52a1b4857abb" providerId="LiveId" clId="{05EE2C0D-7907-4EE5-A377-FC46005E0BBC}" dt="2021-12-09T02:23:21.928" v="2956" actId="26606"/>
          <ac:spMkLst>
            <pc:docMk/>
            <pc:sldMk cId="783908542" sldId="287"/>
            <ac:spMk id="9" creationId="{B0E1813D-F25F-4B6D-85F0-CD8136D0DF40}"/>
          </ac:spMkLst>
        </pc:spChg>
        <pc:spChg chg="add del">
          <ac:chgData name="Pratyush Pranjal" userId="0d4c52a1b4857abb" providerId="LiveId" clId="{05EE2C0D-7907-4EE5-A377-FC46005E0BBC}" dt="2021-12-09T02:23:21.928" v="2956" actId="26606"/>
          <ac:spMkLst>
            <pc:docMk/>
            <pc:sldMk cId="783908542" sldId="287"/>
            <ac:spMk id="12" creationId="{CD94F7C0-1344-4B3C-AFCB-E7F006BB5348}"/>
          </ac:spMkLst>
        </pc:spChg>
        <pc:spChg chg="add">
          <ac:chgData name="Pratyush Pranjal" userId="0d4c52a1b4857abb" providerId="LiveId" clId="{05EE2C0D-7907-4EE5-A377-FC46005E0BBC}" dt="2021-12-09T02:23:21.928" v="2956" actId="26606"/>
          <ac:spMkLst>
            <pc:docMk/>
            <pc:sldMk cId="783908542" sldId="287"/>
            <ac:spMk id="19" creationId="{03FFF8D3-2EF3-4286-935A-D01BE3C85333}"/>
          </ac:spMkLst>
        </pc:spChg>
        <pc:spChg chg="add">
          <ac:chgData name="Pratyush Pranjal" userId="0d4c52a1b4857abb" providerId="LiveId" clId="{05EE2C0D-7907-4EE5-A377-FC46005E0BBC}" dt="2021-12-09T02:23:21.928" v="2956" actId="26606"/>
          <ac:spMkLst>
            <pc:docMk/>
            <pc:sldMk cId="783908542" sldId="287"/>
            <ac:spMk id="23" creationId="{E6C57836-126B-4938-8C7A-3C3BCB59D383}"/>
          </ac:spMkLst>
        </pc:spChg>
        <pc:picChg chg="add mod ord">
          <ac:chgData name="Pratyush Pranjal" userId="0d4c52a1b4857abb" providerId="LiveId" clId="{05EE2C0D-7907-4EE5-A377-FC46005E0BBC}" dt="2021-12-09T02:23:21.928" v="2956" actId="26606"/>
          <ac:picMkLst>
            <pc:docMk/>
            <pc:sldMk cId="783908542" sldId="287"/>
            <ac:picMk id="5" creationId="{B3DE064B-576A-412E-B150-9AA39CAEE169}"/>
          </ac:picMkLst>
        </pc:picChg>
        <pc:picChg chg="add del">
          <ac:chgData name="Pratyush Pranjal" userId="0d4c52a1b4857abb" providerId="LiveId" clId="{05EE2C0D-7907-4EE5-A377-FC46005E0BBC}" dt="2021-12-09T02:23:21.928" v="2956" actId="26606"/>
          <ac:picMkLst>
            <pc:docMk/>
            <pc:sldMk cId="783908542" sldId="287"/>
            <ac:picMk id="14" creationId="{4EC584A2-4215-4DB8-AE1F-E3768D77E8DE}"/>
          </ac:picMkLst>
        </pc:picChg>
        <pc:picChg chg="add">
          <ac:chgData name="Pratyush Pranjal" userId="0d4c52a1b4857abb" providerId="LiveId" clId="{05EE2C0D-7907-4EE5-A377-FC46005E0BBC}" dt="2021-12-09T02:23:21.928" v="2956" actId="26606"/>
          <ac:picMkLst>
            <pc:docMk/>
            <pc:sldMk cId="783908542" sldId="287"/>
            <ac:picMk id="21" creationId="{CD8CCB43-545E-4064-8BB8-5C492D0F5F57}"/>
          </ac:picMkLst>
        </pc:picChg>
      </pc:sldChg>
      <pc:sldChg chg="modSp new del mod">
        <pc:chgData name="Pratyush Pranjal" userId="0d4c52a1b4857abb" providerId="LiveId" clId="{05EE2C0D-7907-4EE5-A377-FC46005E0BBC}" dt="2021-12-09T01:51:03.016" v="2498" actId="2696"/>
        <pc:sldMkLst>
          <pc:docMk/>
          <pc:sldMk cId="555640869" sldId="288"/>
        </pc:sldMkLst>
        <pc:spChg chg="mod">
          <ac:chgData name="Pratyush Pranjal" userId="0d4c52a1b4857abb" providerId="LiveId" clId="{05EE2C0D-7907-4EE5-A377-FC46005E0BBC}" dt="2021-12-09T01:47:03.632" v="2444"/>
          <ac:spMkLst>
            <pc:docMk/>
            <pc:sldMk cId="555640869" sldId="288"/>
            <ac:spMk id="2" creationId="{03F222FD-5163-410B-AEEE-4696B3C1A39E}"/>
          </ac:spMkLst>
        </pc:spChg>
        <pc:spChg chg="mod">
          <ac:chgData name="Pratyush Pranjal" userId="0d4c52a1b4857abb" providerId="LiveId" clId="{05EE2C0D-7907-4EE5-A377-FC46005E0BBC}" dt="2021-12-09T01:47:59.852" v="2462" actId="5793"/>
          <ac:spMkLst>
            <pc:docMk/>
            <pc:sldMk cId="555640869" sldId="288"/>
            <ac:spMk id="3" creationId="{DF062BDA-5FAB-4047-8A10-B46D97CE45BB}"/>
          </ac:spMkLst>
        </pc:spChg>
      </pc:sldChg>
      <pc:sldChg chg="addSp delSp modSp new mod setBg setClrOvrMap">
        <pc:chgData name="Pratyush Pranjal" userId="0d4c52a1b4857abb" providerId="LiveId" clId="{05EE2C0D-7907-4EE5-A377-FC46005E0BBC}" dt="2021-12-09T01:50:53.130" v="2497" actId="255"/>
        <pc:sldMkLst>
          <pc:docMk/>
          <pc:sldMk cId="197216313" sldId="289"/>
        </pc:sldMkLst>
        <pc:spChg chg="mod">
          <ac:chgData name="Pratyush Pranjal" userId="0d4c52a1b4857abb" providerId="LiveId" clId="{05EE2C0D-7907-4EE5-A377-FC46005E0BBC}" dt="2021-12-09T01:48:47.382" v="2483" actId="26606"/>
          <ac:spMkLst>
            <pc:docMk/>
            <pc:sldMk cId="197216313" sldId="289"/>
            <ac:spMk id="2" creationId="{71A54002-1FFC-4982-9C4B-BAF12297EF6F}"/>
          </ac:spMkLst>
        </pc:spChg>
        <pc:spChg chg="del mod">
          <ac:chgData name="Pratyush Pranjal" userId="0d4c52a1b4857abb" providerId="LiveId" clId="{05EE2C0D-7907-4EE5-A377-FC46005E0BBC}" dt="2021-12-09T01:48:47.382" v="2483" actId="26606"/>
          <ac:spMkLst>
            <pc:docMk/>
            <pc:sldMk cId="197216313" sldId="289"/>
            <ac:spMk id="3" creationId="{D6CC0398-A983-461A-86AB-721F67D2A2E0}"/>
          </ac:spMkLst>
        </pc:spChg>
        <pc:spChg chg="add del mod">
          <ac:chgData name="Pratyush Pranjal" userId="0d4c52a1b4857abb" providerId="LiveId" clId="{05EE2C0D-7907-4EE5-A377-FC46005E0BBC}" dt="2021-12-09T01:49:27.107" v="2489"/>
          <ac:spMkLst>
            <pc:docMk/>
            <pc:sldMk cId="197216313" sldId="289"/>
            <ac:spMk id="4" creationId="{0BF29BF9-ACA5-4213-A843-96E775B1FD15}"/>
          </ac:spMkLst>
        </pc:spChg>
        <pc:spChg chg="add">
          <ac:chgData name="Pratyush Pranjal" userId="0d4c52a1b4857abb" providerId="LiveId" clId="{05EE2C0D-7907-4EE5-A377-FC46005E0BBC}" dt="2021-12-09T01:48:47.382" v="2483" actId="26606"/>
          <ac:spMkLst>
            <pc:docMk/>
            <pc:sldMk cId="197216313" sldId="289"/>
            <ac:spMk id="9" creationId="{843DD86A-8FAA-443F-9211-42A2AE8A790C}"/>
          </ac:spMkLst>
        </pc:spChg>
        <pc:spChg chg="add">
          <ac:chgData name="Pratyush Pranjal" userId="0d4c52a1b4857abb" providerId="LiveId" clId="{05EE2C0D-7907-4EE5-A377-FC46005E0BBC}" dt="2021-12-09T01:48:47.382" v="2483" actId="26606"/>
          <ac:spMkLst>
            <pc:docMk/>
            <pc:sldMk cId="197216313" sldId="289"/>
            <ac:spMk id="11" creationId="{C2A13AAE-18EB-4BDF-BAF7-F2F97B8D00D6}"/>
          </ac:spMkLst>
        </pc:spChg>
        <pc:spChg chg="add mod">
          <ac:chgData name="Pratyush Pranjal" userId="0d4c52a1b4857abb" providerId="LiveId" clId="{05EE2C0D-7907-4EE5-A377-FC46005E0BBC}" dt="2021-12-09T01:50:53.130" v="2497" actId="255"/>
          <ac:spMkLst>
            <pc:docMk/>
            <pc:sldMk cId="197216313" sldId="289"/>
            <ac:spMk id="12" creationId="{385CA0AB-A33E-4A5E-94AA-6C4A52998694}"/>
          </ac:spMkLst>
        </pc:spChg>
        <pc:spChg chg="add mod">
          <ac:chgData name="Pratyush Pranjal" userId="0d4c52a1b4857abb" providerId="LiveId" clId="{05EE2C0D-7907-4EE5-A377-FC46005E0BBC}" dt="2021-12-09T01:50:41.172" v="2496" actId="255"/>
          <ac:spMkLst>
            <pc:docMk/>
            <pc:sldMk cId="197216313" sldId="289"/>
            <ac:spMk id="14" creationId="{6BC5EFC2-C1B8-4D45-86AD-99D001B05FFD}"/>
          </ac:spMkLst>
        </pc:spChg>
        <pc:graphicFrameChg chg="add mod">
          <ac:chgData name="Pratyush Pranjal" userId="0d4c52a1b4857abb" providerId="LiveId" clId="{05EE2C0D-7907-4EE5-A377-FC46005E0BBC}" dt="2021-12-09T01:49:01.924" v="2486" actId="14100"/>
          <ac:graphicFrameMkLst>
            <pc:docMk/>
            <pc:sldMk cId="197216313" sldId="289"/>
            <ac:graphicFrameMk id="5" creationId="{93BC43AB-2225-4EAA-BCE9-2911AF41EFE2}"/>
          </ac:graphicFrameMkLst>
        </pc:graphicFrameChg>
        <pc:picChg chg="add">
          <ac:chgData name="Pratyush Pranjal" userId="0d4c52a1b4857abb" providerId="LiveId" clId="{05EE2C0D-7907-4EE5-A377-FC46005E0BBC}" dt="2021-12-09T01:48:47.382" v="2483" actId="26606"/>
          <ac:picMkLst>
            <pc:docMk/>
            <pc:sldMk cId="197216313" sldId="289"/>
            <ac:picMk id="13" creationId="{0F5C1B21-B0DB-4206-99EE-C13D67038B93}"/>
          </ac:picMkLst>
        </pc:picChg>
        <pc:picChg chg="add">
          <ac:chgData name="Pratyush Pranjal" userId="0d4c52a1b4857abb" providerId="LiveId" clId="{05EE2C0D-7907-4EE5-A377-FC46005E0BBC}" dt="2021-12-09T01:48:47.382" v="2483" actId="26606"/>
          <ac:picMkLst>
            <pc:docMk/>
            <pc:sldMk cId="197216313" sldId="289"/>
            <ac:picMk id="15" creationId="{49261589-06E9-4B7C-A8F1-26648507B77B}"/>
          </ac:picMkLst>
        </pc:picChg>
      </pc:sldChg>
      <pc:sldChg chg="addSp delSp modSp new mod setBg">
        <pc:chgData name="Pratyush Pranjal" userId="0d4c52a1b4857abb" providerId="LiveId" clId="{05EE2C0D-7907-4EE5-A377-FC46005E0BBC}" dt="2021-12-09T02:22:23.483" v="2948" actId="26606"/>
        <pc:sldMkLst>
          <pc:docMk/>
          <pc:sldMk cId="1180086656" sldId="290"/>
        </pc:sldMkLst>
        <pc:spChg chg="mod">
          <ac:chgData name="Pratyush Pranjal" userId="0d4c52a1b4857abb" providerId="LiveId" clId="{05EE2C0D-7907-4EE5-A377-FC46005E0BBC}" dt="2021-12-09T02:22:23.483" v="2948" actId="26606"/>
          <ac:spMkLst>
            <pc:docMk/>
            <pc:sldMk cId="1180086656" sldId="290"/>
            <ac:spMk id="2" creationId="{27491CF7-C813-499A-B8CC-C1A2238F70DF}"/>
          </ac:spMkLst>
        </pc:spChg>
        <pc:spChg chg="del mod">
          <ac:chgData name="Pratyush Pranjal" userId="0d4c52a1b4857abb" providerId="LiveId" clId="{05EE2C0D-7907-4EE5-A377-FC46005E0BBC}" dt="2021-12-09T02:22:23.483" v="2948" actId="26606"/>
          <ac:spMkLst>
            <pc:docMk/>
            <pc:sldMk cId="1180086656" sldId="290"/>
            <ac:spMk id="3" creationId="{CF244033-435C-4625-9855-EF547F9410B6}"/>
          </ac:spMkLst>
        </pc:spChg>
        <pc:graphicFrameChg chg="add">
          <ac:chgData name="Pratyush Pranjal" userId="0d4c52a1b4857abb" providerId="LiveId" clId="{05EE2C0D-7907-4EE5-A377-FC46005E0BBC}" dt="2021-12-09T02:22:23.483" v="2948" actId="26606"/>
          <ac:graphicFrameMkLst>
            <pc:docMk/>
            <pc:sldMk cId="1180086656" sldId="290"/>
            <ac:graphicFrameMk id="5" creationId="{4575CC61-3E10-4F18-BFBF-DD592A424BD0}"/>
          </ac:graphicFrameMkLst>
        </pc:graphicFrameChg>
      </pc:sldChg>
      <pc:sldChg chg="addSp delSp modSp new mod setBg">
        <pc:chgData name="Pratyush Pranjal" userId="0d4c52a1b4857abb" providerId="LiveId" clId="{05EE2C0D-7907-4EE5-A377-FC46005E0BBC}" dt="2021-12-09T02:47:26.633" v="3310"/>
        <pc:sldMkLst>
          <pc:docMk/>
          <pc:sldMk cId="3799612362" sldId="291"/>
        </pc:sldMkLst>
        <pc:spChg chg="mod">
          <ac:chgData name="Pratyush Pranjal" userId="0d4c52a1b4857abb" providerId="LiveId" clId="{05EE2C0D-7907-4EE5-A377-FC46005E0BBC}" dt="2021-12-09T02:39:44.985" v="3307" actId="26606"/>
          <ac:spMkLst>
            <pc:docMk/>
            <pc:sldMk cId="3799612362" sldId="291"/>
            <ac:spMk id="2" creationId="{89908433-F774-4347-95E9-3B6E36E6E80B}"/>
          </ac:spMkLst>
        </pc:spChg>
        <pc:spChg chg="del mod">
          <ac:chgData name="Pratyush Pranjal" userId="0d4c52a1b4857abb" providerId="LiveId" clId="{05EE2C0D-7907-4EE5-A377-FC46005E0BBC}" dt="2021-12-09T02:39:44.985" v="3307" actId="26606"/>
          <ac:spMkLst>
            <pc:docMk/>
            <pc:sldMk cId="3799612362" sldId="291"/>
            <ac:spMk id="3" creationId="{94FCBD36-A57F-44B4-A2D9-C2DEA0259069}"/>
          </ac:spMkLst>
        </pc:spChg>
        <pc:graphicFrameChg chg="add mod">
          <ac:chgData name="Pratyush Pranjal" userId="0d4c52a1b4857abb" providerId="LiveId" clId="{05EE2C0D-7907-4EE5-A377-FC46005E0BBC}" dt="2021-12-09T02:47:26.633" v="3310"/>
          <ac:graphicFrameMkLst>
            <pc:docMk/>
            <pc:sldMk cId="3799612362" sldId="291"/>
            <ac:graphicFrameMk id="5" creationId="{70436FFD-F69E-4188-AF98-A209C9188EE9}"/>
          </ac:graphicFrameMkLst>
        </pc:graphicFrameChg>
      </pc:sldChg>
      <pc:sldChg chg="new del">
        <pc:chgData name="Pratyush Pranjal" userId="0d4c52a1b4857abb" providerId="LiveId" clId="{05EE2C0D-7907-4EE5-A377-FC46005E0BBC}" dt="2021-12-09T04:12:31.518" v="3505" actId="2696"/>
        <pc:sldMkLst>
          <pc:docMk/>
          <pc:sldMk cId="3645447392" sldId="29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 </c:v>
                </c:pt>
              </c:strCache>
            </c:strRef>
          </c:tx>
          <c:spPr>
            <a:solidFill>
              <a:schemeClr val="accent1"/>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Sheet1!$B$2:$B$7</c:f>
              <c:numCache>
                <c:formatCode>General</c:formatCode>
                <c:ptCount val="6"/>
                <c:pt idx="0">
                  <c:v>0.84</c:v>
                </c:pt>
                <c:pt idx="1">
                  <c:v>0.48</c:v>
                </c:pt>
                <c:pt idx="2">
                  <c:v>0.99</c:v>
                </c:pt>
                <c:pt idx="3">
                  <c:v>0.94</c:v>
                </c:pt>
                <c:pt idx="4">
                  <c:v>0.99</c:v>
                </c:pt>
                <c:pt idx="5">
                  <c:v>0.78</c:v>
                </c:pt>
              </c:numCache>
            </c:numRef>
          </c:val>
          <c:extLst>
            <c:ext xmlns:c16="http://schemas.microsoft.com/office/drawing/2014/chart" uri="{C3380CC4-5D6E-409C-BE32-E72D297353CC}">
              <c16:uniqueId val="{00000000-B097-4BCC-A76E-95259F6A4494}"/>
            </c:ext>
          </c:extLst>
        </c:ser>
        <c:ser>
          <c:idx val="1"/>
          <c:order val="1"/>
          <c:tx>
            <c:strRef>
              <c:f>Sheet1!$C$1</c:f>
              <c:strCache>
                <c:ptCount val="1"/>
                <c:pt idx="0">
                  <c:v>Accuracy </c:v>
                </c:pt>
              </c:strCache>
            </c:strRef>
          </c:tx>
          <c:spPr>
            <a:solidFill>
              <a:schemeClr val="accent2"/>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Sheet1!$C$2:$C$7</c:f>
              <c:numCache>
                <c:formatCode>General</c:formatCode>
                <c:ptCount val="6"/>
                <c:pt idx="0">
                  <c:v>0.75</c:v>
                </c:pt>
                <c:pt idx="1">
                  <c:v>0.63</c:v>
                </c:pt>
                <c:pt idx="2">
                  <c:v>0.93</c:v>
                </c:pt>
                <c:pt idx="3">
                  <c:v>0.93</c:v>
                </c:pt>
                <c:pt idx="4">
                  <c:v>0.93</c:v>
                </c:pt>
                <c:pt idx="5">
                  <c:v>0.8</c:v>
                </c:pt>
              </c:numCache>
            </c:numRef>
          </c:val>
          <c:extLst>
            <c:ext xmlns:c16="http://schemas.microsoft.com/office/drawing/2014/chart" uri="{C3380CC4-5D6E-409C-BE32-E72D297353CC}">
              <c16:uniqueId val="{00000001-B097-4BCC-A76E-95259F6A4494}"/>
            </c:ext>
          </c:extLst>
        </c:ser>
        <c:ser>
          <c:idx val="2"/>
          <c:order val="2"/>
          <c:tx>
            <c:strRef>
              <c:f>Sheet1!$D$1</c:f>
              <c:strCache>
                <c:ptCount val="1"/>
                <c:pt idx="0">
                  <c:v>Recall</c:v>
                </c:pt>
              </c:strCache>
            </c:strRef>
          </c:tx>
          <c:spPr>
            <a:solidFill>
              <a:schemeClr val="accent3"/>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Sheet1!$D$2:$D$7</c:f>
              <c:numCache>
                <c:formatCode>General</c:formatCode>
                <c:ptCount val="6"/>
                <c:pt idx="0">
                  <c:v>0.78</c:v>
                </c:pt>
                <c:pt idx="1">
                  <c:v>0.87</c:v>
                </c:pt>
                <c:pt idx="2">
                  <c:v>0.91</c:v>
                </c:pt>
                <c:pt idx="3">
                  <c:v>0.94</c:v>
                </c:pt>
                <c:pt idx="4">
                  <c:v>0.9</c:v>
                </c:pt>
                <c:pt idx="5">
                  <c:v>0.95</c:v>
                </c:pt>
              </c:numCache>
            </c:numRef>
          </c:val>
          <c:extLst>
            <c:ext xmlns:c16="http://schemas.microsoft.com/office/drawing/2014/chart" uri="{C3380CC4-5D6E-409C-BE32-E72D297353CC}">
              <c16:uniqueId val="{00000002-B097-4BCC-A76E-95259F6A4494}"/>
            </c:ext>
          </c:extLst>
        </c:ser>
        <c:dLbls>
          <c:showLegendKey val="0"/>
          <c:showVal val="0"/>
          <c:showCatName val="0"/>
          <c:showSerName val="0"/>
          <c:showPercent val="0"/>
          <c:showBubbleSize val="0"/>
        </c:dLbls>
        <c:gapWidth val="219"/>
        <c:overlap val="-27"/>
        <c:axId val="317464864"/>
        <c:axId val="317475680"/>
      </c:barChart>
      <c:catAx>
        <c:axId val="31746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475680"/>
        <c:crosses val="autoZero"/>
        <c:auto val="1"/>
        <c:lblAlgn val="ctr"/>
        <c:lblOffset val="100"/>
        <c:noMultiLvlLbl val="0"/>
      </c:catAx>
      <c:valAx>
        <c:axId val="31747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46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78C3F-6C2D-4296-BAA8-31C82B2B96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45E881-AFC8-4CC0-B23F-47C3FAF703E9}">
      <dgm:prSet/>
      <dgm:spPr/>
      <dgm:t>
        <a:bodyPr/>
        <a:lstStyle/>
        <a:p>
          <a:r>
            <a:rPr lang="en-IN" dirty="0"/>
            <a:t>Revenue Loss</a:t>
          </a:r>
          <a:endParaRPr lang="en-US" dirty="0"/>
        </a:p>
      </dgm:t>
    </dgm:pt>
    <dgm:pt modelId="{9EF24F05-55DB-44EF-A6E6-6EBAC60700E7}" type="parTrans" cxnId="{760C5937-468F-439C-8BC2-83CD48970B22}">
      <dgm:prSet/>
      <dgm:spPr/>
      <dgm:t>
        <a:bodyPr/>
        <a:lstStyle/>
        <a:p>
          <a:endParaRPr lang="en-US"/>
        </a:p>
      </dgm:t>
    </dgm:pt>
    <dgm:pt modelId="{81E75018-3E2E-4F9B-9FA6-73820746423D}" type="sibTrans" cxnId="{760C5937-468F-439C-8BC2-83CD48970B22}">
      <dgm:prSet/>
      <dgm:spPr/>
      <dgm:t>
        <a:bodyPr/>
        <a:lstStyle/>
        <a:p>
          <a:endParaRPr lang="en-US"/>
        </a:p>
      </dgm:t>
    </dgm:pt>
    <dgm:pt modelId="{99BF87AC-97CB-4565-9AF0-8C43EB79057D}">
      <dgm:prSet/>
      <dgm:spPr/>
      <dgm:t>
        <a:bodyPr/>
        <a:lstStyle/>
        <a:p>
          <a:r>
            <a:rPr lang="en-IN"/>
            <a:t>Operational Problems</a:t>
          </a:r>
          <a:endParaRPr lang="en-US"/>
        </a:p>
      </dgm:t>
    </dgm:pt>
    <dgm:pt modelId="{03AAA407-B633-42B3-884D-0F0DF7387A35}" type="parTrans" cxnId="{54C49B0C-CA5A-45BE-A62B-EB9A6A1CD829}">
      <dgm:prSet/>
      <dgm:spPr/>
      <dgm:t>
        <a:bodyPr/>
        <a:lstStyle/>
        <a:p>
          <a:endParaRPr lang="en-US"/>
        </a:p>
      </dgm:t>
    </dgm:pt>
    <dgm:pt modelId="{0F66AAED-E84C-4200-90A5-BC892DE53FCE}" type="sibTrans" cxnId="{54C49B0C-CA5A-45BE-A62B-EB9A6A1CD829}">
      <dgm:prSet/>
      <dgm:spPr/>
      <dgm:t>
        <a:bodyPr/>
        <a:lstStyle/>
        <a:p>
          <a:endParaRPr lang="en-US"/>
        </a:p>
      </dgm:t>
    </dgm:pt>
    <dgm:pt modelId="{53FD6AC3-EBA6-4868-9E9E-D972F45AD74C}">
      <dgm:prSet/>
      <dgm:spPr/>
      <dgm:t>
        <a:bodyPr/>
        <a:lstStyle/>
        <a:p>
          <a:r>
            <a:rPr lang="en-IN"/>
            <a:t>Leads to bad reviews</a:t>
          </a:r>
          <a:endParaRPr lang="en-US"/>
        </a:p>
      </dgm:t>
    </dgm:pt>
    <dgm:pt modelId="{1C744200-73C5-4EE2-9E09-EB6DD146AC73}" type="parTrans" cxnId="{82FF6FDA-97EB-424A-A3A4-6657DFF15FB4}">
      <dgm:prSet/>
      <dgm:spPr/>
      <dgm:t>
        <a:bodyPr/>
        <a:lstStyle/>
        <a:p>
          <a:endParaRPr lang="en-US"/>
        </a:p>
      </dgm:t>
    </dgm:pt>
    <dgm:pt modelId="{950B0FAF-1EBA-46F4-916D-2D4339836C21}" type="sibTrans" cxnId="{82FF6FDA-97EB-424A-A3A4-6657DFF15FB4}">
      <dgm:prSet/>
      <dgm:spPr/>
      <dgm:t>
        <a:bodyPr/>
        <a:lstStyle/>
        <a:p>
          <a:endParaRPr lang="en-US"/>
        </a:p>
      </dgm:t>
    </dgm:pt>
    <dgm:pt modelId="{E1C8C8AE-5857-404E-80F4-36A2C92FA4F7}" type="pres">
      <dgm:prSet presAssocID="{5B778C3F-6C2D-4296-BAA8-31C82B2B9668}" presName="root" presStyleCnt="0">
        <dgm:presLayoutVars>
          <dgm:dir/>
          <dgm:resizeHandles val="exact"/>
        </dgm:presLayoutVars>
      </dgm:prSet>
      <dgm:spPr/>
    </dgm:pt>
    <dgm:pt modelId="{51C9238A-7581-4020-9007-8A5F173EEEB2}" type="pres">
      <dgm:prSet presAssocID="{9145E881-AFC8-4CC0-B23F-47C3FAF703E9}" presName="compNode" presStyleCnt="0"/>
      <dgm:spPr/>
    </dgm:pt>
    <dgm:pt modelId="{BCBF458D-EC98-47F2-94F0-FC67E0AD752C}" type="pres">
      <dgm:prSet presAssocID="{9145E881-AFC8-4CC0-B23F-47C3FAF703E9}" presName="bgRect" presStyleLbl="bgShp" presStyleIdx="0" presStyleCnt="3"/>
      <dgm:spPr/>
    </dgm:pt>
    <dgm:pt modelId="{DE07FE3F-3277-452D-AC89-B3CBE83BA09C}" type="pres">
      <dgm:prSet presAssocID="{9145E881-AFC8-4CC0-B23F-47C3FAF703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AFB96E67-3A19-40D0-83CE-C09F1FE87431}" type="pres">
      <dgm:prSet presAssocID="{9145E881-AFC8-4CC0-B23F-47C3FAF703E9}" presName="spaceRect" presStyleCnt="0"/>
      <dgm:spPr/>
    </dgm:pt>
    <dgm:pt modelId="{64F39F0F-2ADB-4A9F-8E02-07D67D25DEF0}" type="pres">
      <dgm:prSet presAssocID="{9145E881-AFC8-4CC0-B23F-47C3FAF703E9}" presName="parTx" presStyleLbl="revTx" presStyleIdx="0" presStyleCnt="3">
        <dgm:presLayoutVars>
          <dgm:chMax val="0"/>
          <dgm:chPref val="0"/>
        </dgm:presLayoutVars>
      </dgm:prSet>
      <dgm:spPr/>
    </dgm:pt>
    <dgm:pt modelId="{87D77DFF-15FC-48C8-9AEC-43F4BF61C9C2}" type="pres">
      <dgm:prSet presAssocID="{81E75018-3E2E-4F9B-9FA6-73820746423D}" presName="sibTrans" presStyleCnt="0"/>
      <dgm:spPr/>
    </dgm:pt>
    <dgm:pt modelId="{CA64BAA8-AD4C-40CF-9FE9-42794BDB6362}" type="pres">
      <dgm:prSet presAssocID="{99BF87AC-97CB-4565-9AF0-8C43EB79057D}" presName="compNode" presStyleCnt="0"/>
      <dgm:spPr/>
    </dgm:pt>
    <dgm:pt modelId="{50170400-C77C-487C-8824-158774920918}" type="pres">
      <dgm:prSet presAssocID="{99BF87AC-97CB-4565-9AF0-8C43EB79057D}" presName="bgRect" presStyleLbl="bgShp" presStyleIdx="1" presStyleCnt="3"/>
      <dgm:spPr/>
    </dgm:pt>
    <dgm:pt modelId="{3C7E1A60-CC4A-4839-B3B6-9628959D8A28}" type="pres">
      <dgm:prSet presAssocID="{99BF87AC-97CB-4565-9AF0-8C43EB7905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1A8AC98-98EF-4001-AFE1-A589665373F1}" type="pres">
      <dgm:prSet presAssocID="{99BF87AC-97CB-4565-9AF0-8C43EB79057D}" presName="spaceRect" presStyleCnt="0"/>
      <dgm:spPr/>
    </dgm:pt>
    <dgm:pt modelId="{E9ACABC7-C327-4E99-861C-69B591259800}" type="pres">
      <dgm:prSet presAssocID="{99BF87AC-97CB-4565-9AF0-8C43EB79057D}" presName="parTx" presStyleLbl="revTx" presStyleIdx="1" presStyleCnt="3">
        <dgm:presLayoutVars>
          <dgm:chMax val="0"/>
          <dgm:chPref val="0"/>
        </dgm:presLayoutVars>
      </dgm:prSet>
      <dgm:spPr/>
    </dgm:pt>
    <dgm:pt modelId="{357A5B57-13D2-48C4-8B43-E4B0DFD32D7C}" type="pres">
      <dgm:prSet presAssocID="{0F66AAED-E84C-4200-90A5-BC892DE53FCE}" presName="sibTrans" presStyleCnt="0"/>
      <dgm:spPr/>
    </dgm:pt>
    <dgm:pt modelId="{3B9B0981-706E-4C97-9189-CDA02615E053}" type="pres">
      <dgm:prSet presAssocID="{53FD6AC3-EBA6-4868-9E9E-D972F45AD74C}" presName="compNode" presStyleCnt="0"/>
      <dgm:spPr/>
    </dgm:pt>
    <dgm:pt modelId="{1F1ED304-6A66-410B-B89E-2F3BCBEADD6F}" type="pres">
      <dgm:prSet presAssocID="{53FD6AC3-EBA6-4868-9E9E-D972F45AD74C}" presName="bgRect" presStyleLbl="bgShp" presStyleIdx="2" presStyleCnt="3"/>
      <dgm:spPr/>
    </dgm:pt>
    <dgm:pt modelId="{A1B37229-5736-4558-9AE8-FC38CD429FFA}" type="pres">
      <dgm:prSet presAssocID="{53FD6AC3-EBA6-4868-9E9E-D972F45AD7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d Face with No Fill"/>
        </a:ext>
      </dgm:extLst>
    </dgm:pt>
    <dgm:pt modelId="{DCE14C26-4D8E-4C29-BF99-BF1C26338F80}" type="pres">
      <dgm:prSet presAssocID="{53FD6AC3-EBA6-4868-9E9E-D972F45AD74C}" presName="spaceRect" presStyleCnt="0"/>
      <dgm:spPr/>
    </dgm:pt>
    <dgm:pt modelId="{C0D85F6D-5670-4917-8158-6094E1EE8F29}" type="pres">
      <dgm:prSet presAssocID="{53FD6AC3-EBA6-4868-9E9E-D972F45AD74C}" presName="parTx" presStyleLbl="revTx" presStyleIdx="2" presStyleCnt="3">
        <dgm:presLayoutVars>
          <dgm:chMax val="0"/>
          <dgm:chPref val="0"/>
        </dgm:presLayoutVars>
      </dgm:prSet>
      <dgm:spPr/>
    </dgm:pt>
  </dgm:ptLst>
  <dgm:cxnLst>
    <dgm:cxn modelId="{54C49B0C-CA5A-45BE-A62B-EB9A6A1CD829}" srcId="{5B778C3F-6C2D-4296-BAA8-31C82B2B9668}" destId="{99BF87AC-97CB-4565-9AF0-8C43EB79057D}" srcOrd="1" destOrd="0" parTransId="{03AAA407-B633-42B3-884D-0F0DF7387A35}" sibTransId="{0F66AAED-E84C-4200-90A5-BC892DE53FCE}"/>
    <dgm:cxn modelId="{4E57A818-37B9-4D81-99B5-C28176294E71}" type="presOf" srcId="{9145E881-AFC8-4CC0-B23F-47C3FAF703E9}" destId="{64F39F0F-2ADB-4A9F-8E02-07D67D25DEF0}" srcOrd="0" destOrd="0" presId="urn:microsoft.com/office/officeart/2018/2/layout/IconVerticalSolidList"/>
    <dgm:cxn modelId="{760C5937-468F-439C-8BC2-83CD48970B22}" srcId="{5B778C3F-6C2D-4296-BAA8-31C82B2B9668}" destId="{9145E881-AFC8-4CC0-B23F-47C3FAF703E9}" srcOrd="0" destOrd="0" parTransId="{9EF24F05-55DB-44EF-A6E6-6EBAC60700E7}" sibTransId="{81E75018-3E2E-4F9B-9FA6-73820746423D}"/>
    <dgm:cxn modelId="{F13243C5-DAB5-4F74-92B8-FFACDB57BAAC}" type="presOf" srcId="{53FD6AC3-EBA6-4868-9E9E-D972F45AD74C}" destId="{C0D85F6D-5670-4917-8158-6094E1EE8F29}" srcOrd="0" destOrd="0" presId="urn:microsoft.com/office/officeart/2018/2/layout/IconVerticalSolidList"/>
    <dgm:cxn modelId="{7174C8CD-155B-4926-AFBF-742396D20638}" type="presOf" srcId="{5B778C3F-6C2D-4296-BAA8-31C82B2B9668}" destId="{E1C8C8AE-5857-404E-80F4-36A2C92FA4F7}" srcOrd="0" destOrd="0" presId="urn:microsoft.com/office/officeart/2018/2/layout/IconVerticalSolidList"/>
    <dgm:cxn modelId="{DFCB11D1-2F73-42F9-85B6-8391773802B4}" type="presOf" srcId="{99BF87AC-97CB-4565-9AF0-8C43EB79057D}" destId="{E9ACABC7-C327-4E99-861C-69B591259800}" srcOrd="0" destOrd="0" presId="urn:microsoft.com/office/officeart/2018/2/layout/IconVerticalSolidList"/>
    <dgm:cxn modelId="{82FF6FDA-97EB-424A-A3A4-6657DFF15FB4}" srcId="{5B778C3F-6C2D-4296-BAA8-31C82B2B9668}" destId="{53FD6AC3-EBA6-4868-9E9E-D972F45AD74C}" srcOrd="2" destOrd="0" parTransId="{1C744200-73C5-4EE2-9E09-EB6DD146AC73}" sibTransId="{950B0FAF-1EBA-46F4-916D-2D4339836C21}"/>
    <dgm:cxn modelId="{0E680B70-37C8-4E9F-9383-1378CAFCAD73}" type="presParOf" srcId="{E1C8C8AE-5857-404E-80F4-36A2C92FA4F7}" destId="{51C9238A-7581-4020-9007-8A5F173EEEB2}" srcOrd="0" destOrd="0" presId="urn:microsoft.com/office/officeart/2018/2/layout/IconVerticalSolidList"/>
    <dgm:cxn modelId="{D3CA6A97-6D46-4896-A446-280078E1EF5B}" type="presParOf" srcId="{51C9238A-7581-4020-9007-8A5F173EEEB2}" destId="{BCBF458D-EC98-47F2-94F0-FC67E0AD752C}" srcOrd="0" destOrd="0" presId="urn:microsoft.com/office/officeart/2018/2/layout/IconVerticalSolidList"/>
    <dgm:cxn modelId="{C1153C9D-81DC-4483-A493-52F01A800F1F}" type="presParOf" srcId="{51C9238A-7581-4020-9007-8A5F173EEEB2}" destId="{DE07FE3F-3277-452D-AC89-B3CBE83BA09C}" srcOrd="1" destOrd="0" presId="urn:microsoft.com/office/officeart/2018/2/layout/IconVerticalSolidList"/>
    <dgm:cxn modelId="{11E2B33D-A359-447C-B892-E8D12F018AC9}" type="presParOf" srcId="{51C9238A-7581-4020-9007-8A5F173EEEB2}" destId="{AFB96E67-3A19-40D0-83CE-C09F1FE87431}" srcOrd="2" destOrd="0" presId="urn:microsoft.com/office/officeart/2018/2/layout/IconVerticalSolidList"/>
    <dgm:cxn modelId="{DDC2EBD4-7967-4D61-AF6A-2BFDDBE86BDF}" type="presParOf" srcId="{51C9238A-7581-4020-9007-8A5F173EEEB2}" destId="{64F39F0F-2ADB-4A9F-8E02-07D67D25DEF0}" srcOrd="3" destOrd="0" presId="urn:microsoft.com/office/officeart/2018/2/layout/IconVerticalSolidList"/>
    <dgm:cxn modelId="{00572ECA-AA75-43E1-A27D-58BDA250E159}" type="presParOf" srcId="{E1C8C8AE-5857-404E-80F4-36A2C92FA4F7}" destId="{87D77DFF-15FC-48C8-9AEC-43F4BF61C9C2}" srcOrd="1" destOrd="0" presId="urn:microsoft.com/office/officeart/2018/2/layout/IconVerticalSolidList"/>
    <dgm:cxn modelId="{29772DAD-BE8D-43C1-AFE9-969868EA269D}" type="presParOf" srcId="{E1C8C8AE-5857-404E-80F4-36A2C92FA4F7}" destId="{CA64BAA8-AD4C-40CF-9FE9-42794BDB6362}" srcOrd="2" destOrd="0" presId="urn:microsoft.com/office/officeart/2018/2/layout/IconVerticalSolidList"/>
    <dgm:cxn modelId="{431EA19F-AC68-4749-9678-27447A63C4D6}" type="presParOf" srcId="{CA64BAA8-AD4C-40CF-9FE9-42794BDB6362}" destId="{50170400-C77C-487C-8824-158774920918}" srcOrd="0" destOrd="0" presId="urn:microsoft.com/office/officeart/2018/2/layout/IconVerticalSolidList"/>
    <dgm:cxn modelId="{3AE18E91-7B18-446F-ACE8-001E73B5EF97}" type="presParOf" srcId="{CA64BAA8-AD4C-40CF-9FE9-42794BDB6362}" destId="{3C7E1A60-CC4A-4839-B3B6-9628959D8A28}" srcOrd="1" destOrd="0" presId="urn:microsoft.com/office/officeart/2018/2/layout/IconVerticalSolidList"/>
    <dgm:cxn modelId="{5E282866-27CE-4490-88E8-C650F9ADE50C}" type="presParOf" srcId="{CA64BAA8-AD4C-40CF-9FE9-42794BDB6362}" destId="{21A8AC98-98EF-4001-AFE1-A589665373F1}" srcOrd="2" destOrd="0" presId="urn:microsoft.com/office/officeart/2018/2/layout/IconVerticalSolidList"/>
    <dgm:cxn modelId="{C202793A-E225-42A4-B11E-C6F018ED3583}" type="presParOf" srcId="{CA64BAA8-AD4C-40CF-9FE9-42794BDB6362}" destId="{E9ACABC7-C327-4E99-861C-69B591259800}" srcOrd="3" destOrd="0" presId="urn:microsoft.com/office/officeart/2018/2/layout/IconVerticalSolidList"/>
    <dgm:cxn modelId="{11C20C8A-8981-4C3E-9AB9-89032F8DEB3A}" type="presParOf" srcId="{E1C8C8AE-5857-404E-80F4-36A2C92FA4F7}" destId="{357A5B57-13D2-48C4-8B43-E4B0DFD32D7C}" srcOrd="3" destOrd="0" presId="urn:microsoft.com/office/officeart/2018/2/layout/IconVerticalSolidList"/>
    <dgm:cxn modelId="{4BDF42EB-34CA-4272-95C7-F2138C2076BC}" type="presParOf" srcId="{E1C8C8AE-5857-404E-80F4-36A2C92FA4F7}" destId="{3B9B0981-706E-4C97-9189-CDA02615E053}" srcOrd="4" destOrd="0" presId="urn:microsoft.com/office/officeart/2018/2/layout/IconVerticalSolidList"/>
    <dgm:cxn modelId="{A2A6583A-5364-462B-8ACD-8AE28FF8D273}" type="presParOf" srcId="{3B9B0981-706E-4C97-9189-CDA02615E053}" destId="{1F1ED304-6A66-410B-B89E-2F3BCBEADD6F}" srcOrd="0" destOrd="0" presId="urn:microsoft.com/office/officeart/2018/2/layout/IconVerticalSolidList"/>
    <dgm:cxn modelId="{EEF0D9A9-729C-408B-BEF0-5DDC4EBE01B4}" type="presParOf" srcId="{3B9B0981-706E-4C97-9189-CDA02615E053}" destId="{A1B37229-5736-4558-9AE8-FC38CD429FFA}" srcOrd="1" destOrd="0" presId="urn:microsoft.com/office/officeart/2018/2/layout/IconVerticalSolidList"/>
    <dgm:cxn modelId="{B73944D1-CABB-4A3D-8B86-2F61FECF5E9F}" type="presParOf" srcId="{3B9B0981-706E-4C97-9189-CDA02615E053}" destId="{DCE14C26-4D8E-4C29-BF99-BF1C26338F80}" srcOrd="2" destOrd="0" presId="urn:microsoft.com/office/officeart/2018/2/layout/IconVerticalSolidList"/>
    <dgm:cxn modelId="{A2F6CEEC-6A4F-4FE4-8C94-36E87CC401C4}" type="presParOf" srcId="{3B9B0981-706E-4C97-9189-CDA02615E053}" destId="{C0D85F6D-5670-4917-8158-6094E1EE8F2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6812D7-4946-41EC-83A7-426B54AF3955}"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46A83987-EB6C-432D-8AC1-E446C47E84ED}">
      <dgm:prSet/>
      <dgm:spPr/>
      <dgm:t>
        <a:bodyPr/>
        <a:lstStyle/>
        <a:p>
          <a:r>
            <a:rPr lang="en-IN"/>
            <a:t>Perform exploratory data analysis on the given dataset</a:t>
          </a:r>
          <a:endParaRPr lang="en-US"/>
        </a:p>
      </dgm:t>
    </dgm:pt>
    <dgm:pt modelId="{17A1BBA4-D5D6-4A0E-863F-5F8DFB52CA16}" type="parTrans" cxnId="{54C6A227-30C4-484D-9D8C-2D25A601FC8A}">
      <dgm:prSet/>
      <dgm:spPr/>
      <dgm:t>
        <a:bodyPr/>
        <a:lstStyle/>
        <a:p>
          <a:endParaRPr lang="en-US"/>
        </a:p>
      </dgm:t>
    </dgm:pt>
    <dgm:pt modelId="{B4AA095F-02F2-4528-8741-B77646C2CC76}" type="sibTrans" cxnId="{54C6A227-30C4-484D-9D8C-2D25A601FC8A}">
      <dgm:prSet/>
      <dgm:spPr/>
      <dgm:t>
        <a:bodyPr/>
        <a:lstStyle/>
        <a:p>
          <a:endParaRPr lang="en-US"/>
        </a:p>
      </dgm:t>
    </dgm:pt>
    <dgm:pt modelId="{9248050B-FB65-4983-BDE3-40F90B262A41}">
      <dgm:prSet/>
      <dgm:spPr/>
      <dgm:t>
        <a:bodyPr/>
        <a:lstStyle/>
        <a:p>
          <a:r>
            <a:rPr lang="en-IN"/>
            <a:t>Use Machine learning algorithms to build model assisting in booking cancellation</a:t>
          </a:r>
          <a:endParaRPr lang="en-US"/>
        </a:p>
      </dgm:t>
    </dgm:pt>
    <dgm:pt modelId="{3E4A52F4-DFB8-492C-9F1F-2118C5566A8D}" type="parTrans" cxnId="{1BEB8979-1BD7-4D31-AF8D-5B6751F6B1BD}">
      <dgm:prSet/>
      <dgm:spPr/>
      <dgm:t>
        <a:bodyPr/>
        <a:lstStyle/>
        <a:p>
          <a:endParaRPr lang="en-US"/>
        </a:p>
      </dgm:t>
    </dgm:pt>
    <dgm:pt modelId="{64A3004D-D976-43D1-93DA-0C67060AE598}" type="sibTrans" cxnId="{1BEB8979-1BD7-4D31-AF8D-5B6751F6B1BD}">
      <dgm:prSet/>
      <dgm:spPr/>
      <dgm:t>
        <a:bodyPr/>
        <a:lstStyle/>
        <a:p>
          <a:endParaRPr lang="en-US"/>
        </a:p>
      </dgm:t>
    </dgm:pt>
    <dgm:pt modelId="{E8823714-50A8-4AD9-805D-C03C71EB0CBF}" type="pres">
      <dgm:prSet presAssocID="{D66812D7-4946-41EC-83A7-426B54AF3955}" presName="Name0" presStyleCnt="0">
        <dgm:presLayoutVars>
          <dgm:dir/>
          <dgm:animLvl val="lvl"/>
          <dgm:resizeHandles val="exact"/>
        </dgm:presLayoutVars>
      </dgm:prSet>
      <dgm:spPr/>
    </dgm:pt>
    <dgm:pt modelId="{6F33AB07-5900-48FC-AD74-6F8EC31F2FC3}" type="pres">
      <dgm:prSet presAssocID="{9248050B-FB65-4983-BDE3-40F90B262A41}" presName="boxAndChildren" presStyleCnt="0"/>
      <dgm:spPr/>
    </dgm:pt>
    <dgm:pt modelId="{C3641D4A-C09D-4584-96DE-3D98CEB9CF95}" type="pres">
      <dgm:prSet presAssocID="{9248050B-FB65-4983-BDE3-40F90B262A41}" presName="parentTextBox" presStyleLbl="node1" presStyleIdx="0" presStyleCnt="2"/>
      <dgm:spPr/>
    </dgm:pt>
    <dgm:pt modelId="{04A18495-927D-4BC3-90C5-43E0961F7F9D}" type="pres">
      <dgm:prSet presAssocID="{B4AA095F-02F2-4528-8741-B77646C2CC76}" presName="sp" presStyleCnt="0"/>
      <dgm:spPr/>
    </dgm:pt>
    <dgm:pt modelId="{C2134D23-A256-4CBE-9332-E5E4816DFC00}" type="pres">
      <dgm:prSet presAssocID="{46A83987-EB6C-432D-8AC1-E446C47E84ED}" presName="arrowAndChildren" presStyleCnt="0"/>
      <dgm:spPr/>
    </dgm:pt>
    <dgm:pt modelId="{CCA705BE-6D27-4413-BDDE-A51E0317316B}" type="pres">
      <dgm:prSet presAssocID="{46A83987-EB6C-432D-8AC1-E446C47E84ED}" presName="parentTextArrow" presStyleLbl="node1" presStyleIdx="1" presStyleCnt="2"/>
      <dgm:spPr/>
    </dgm:pt>
  </dgm:ptLst>
  <dgm:cxnLst>
    <dgm:cxn modelId="{54C6A227-30C4-484D-9D8C-2D25A601FC8A}" srcId="{D66812D7-4946-41EC-83A7-426B54AF3955}" destId="{46A83987-EB6C-432D-8AC1-E446C47E84ED}" srcOrd="0" destOrd="0" parTransId="{17A1BBA4-D5D6-4A0E-863F-5F8DFB52CA16}" sibTransId="{B4AA095F-02F2-4528-8741-B77646C2CC76}"/>
    <dgm:cxn modelId="{1BEB8979-1BD7-4D31-AF8D-5B6751F6B1BD}" srcId="{D66812D7-4946-41EC-83A7-426B54AF3955}" destId="{9248050B-FB65-4983-BDE3-40F90B262A41}" srcOrd="1" destOrd="0" parTransId="{3E4A52F4-DFB8-492C-9F1F-2118C5566A8D}" sibTransId="{64A3004D-D976-43D1-93DA-0C67060AE598}"/>
    <dgm:cxn modelId="{022DBA5A-791B-4717-883E-00F6557A9EE0}" type="presOf" srcId="{D66812D7-4946-41EC-83A7-426B54AF3955}" destId="{E8823714-50A8-4AD9-805D-C03C71EB0CBF}" srcOrd="0" destOrd="0" presId="urn:microsoft.com/office/officeart/2005/8/layout/process4"/>
    <dgm:cxn modelId="{4926CAE5-FC50-4C9A-A4F8-B20C02635612}" type="presOf" srcId="{46A83987-EB6C-432D-8AC1-E446C47E84ED}" destId="{CCA705BE-6D27-4413-BDDE-A51E0317316B}" srcOrd="0" destOrd="0" presId="urn:microsoft.com/office/officeart/2005/8/layout/process4"/>
    <dgm:cxn modelId="{35B023F1-4FE7-40A0-A5B4-99104BB327B0}" type="presOf" srcId="{9248050B-FB65-4983-BDE3-40F90B262A41}" destId="{C3641D4A-C09D-4584-96DE-3D98CEB9CF95}" srcOrd="0" destOrd="0" presId="urn:microsoft.com/office/officeart/2005/8/layout/process4"/>
    <dgm:cxn modelId="{AD6E747B-E72B-4EAF-8744-EF70FB3059A0}" type="presParOf" srcId="{E8823714-50A8-4AD9-805D-C03C71EB0CBF}" destId="{6F33AB07-5900-48FC-AD74-6F8EC31F2FC3}" srcOrd="0" destOrd="0" presId="urn:microsoft.com/office/officeart/2005/8/layout/process4"/>
    <dgm:cxn modelId="{5E5552D5-2D72-41DF-8285-478BCEA092F6}" type="presParOf" srcId="{6F33AB07-5900-48FC-AD74-6F8EC31F2FC3}" destId="{C3641D4A-C09D-4584-96DE-3D98CEB9CF95}" srcOrd="0" destOrd="0" presId="urn:microsoft.com/office/officeart/2005/8/layout/process4"/>
    <dgm:cxn modelId="{FFA5EEED-7157-44DF-B990-DA6A7FC53C17}" type="presParOf" srcId="{E8823714-50A8-4AD9-805D-C03C71EB0CBF}" destId="{04A18495-927D-4BC3-90C5-43E0961F7F9D}" srcOrd="1" destOrd="0" presId="urn:microsoft.com/office/officeart/2005/8/layout/process4"/>
    <dgm:cxn modelId="{C32684A0-60C0-48DF-8457-AD8EEC44DB37}" type="presParOf" srcId="{E8823714-50A8-4AD9-805D-C03C71EB0CBF}" destId="{C2134D23-A256-4CBE-9332-E5E4816DFC00}" srcOrd="2" destOrd="0" presId="urn:microsoft.com/office/officeart/2005/8/layout/process4"/>
    <dgm:cxn modelId="{F05DB856-C511-4D36-963D-7C362B33D7F0}" type="presParOf" srcId="{C2134D23-A256-4CBE-9332-E5E4816DFC00}" destId="{CCA705BE-6D27-4413-BDDE-A51E0317316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BF0518-4AC5-480B-9BFA-13E5860EC57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F3EF05F-1665-4A86-8400-E995A4F74319}">
      <dgm:prSet/>
      <dgm:spPr/>
      <dgm:t>
        <a:bodyPr/>
        <a:lstStyle/>
        <a:p>
          <a:r>
            <a:rPr lang="en-IN" dirty="0"/>
            <a:t>Target Variable is of Binary type, i.e., Cancellation={0,1}, we needed a classification model.</a:t>
          </a:r>
          <a:endParaRPr lang="en-US" dirty="0"/>
        </a:p>
      </dgm:t>
    </dgm:pt>
    <dgm:pt modelId="{166258D3-087C-49CD-A43C-7F297CEAECC9}" type="parTrans" cxnId="{5856BD66-97CE-460E-8D33-D342694CF86E}">
      <dgm:prSet/>
      <dgm:spPr/>
      <dgm:t>
        <a:bodyPr/>
        <a:lstStyle/>
        <a:p>
          <a:endParaRPr lang="en-US"/>
        </a:p>
      </dgm:t>
    </dgm:pt>
    <dgm:pt modelId="{DF4C06C0-943C-40F4-A95B-2547661E50A7}" type="sibTrans" cxnId="{5856BD66-97CE-460E-8D33-D342694CF86E}">
      <dgm:prSet/>
      <dgm:spPr/>
      <dgm:t>
        <a:bodyPr/>
        <a:lstStyle/>
        <a:p>
          <a:endParaRPr lang="en-US"/>
        </a:p>
      </dgm:t>
    </dgm:pt>
    <dgm:pt modelId="{3F3ADE64-CFA2-4BB5-972F-0E667D69D15A}">
      <dgm:prSet/>
      <dgm:spPr/>
      <dgm:t>
        <a:bodyPr/>
        <a:lstStyle/>
        <a:p>
          <a:r>
            <a:rPr lang="en-IN" dirty="0"/>
            <a:t>Multiple Classifiers available, the ones we selected are:</a:t>
          </a:r>
          <a:endParaRPr lang="en-US" dirty="0"/>
        </a:p>
      </dgm:t>
    </dgm:pt>
    <dgm:pt modelId="{2DADF35A-F05C-4969-9E7B-ED46C04DC365}" type="parTrans" cxnId="{9967530A-4F45-4F39-A758-B90B440F09CD}">
      <dgm:prSet/>
      <dgm:spPr/>
      <dgm:t>
        <a:bodyPr/>
        <a:lstStyle/>
        <a:p>
          <a:endParaRPr lang="en-US"/>
        </a:p>
      </dgm:t>
    </dgm:pt>
    <dgm:pt modelId="{9C16CF8F-6857-4C5D-8F8D-D9A7AF392DA9}" type="sibTrans" cxnId="{9967530A-4F45-4F39-A758-B90B440F09CD}">
      <dgm:prSet/>
      <dgm:spPr/>
      <dgm:t>
        <a:bodyPr/>
        <a:lstStyle/>
        <a:p>
          <a:endParaRPr lang="en-US"/>
        </a:p>
      </dgm:t>
    </dgm:pt>
    <dgm:pt modelId="{4D077218-AEDD-45B8-96AA-EB52045F54FE}">
      <dgm:prSet/>
      <dgm:spPr/>
      <dgm:t>
        <a:bodyPr/>
        <a:lstStyle/>
        <a:p>
          <a:r>
            <a:rPr lang="en-IN"/>
            <a:t>Logistic Regression</a:t>
          </a:r>
          <a:endParaRPr lang="en-US"/>
        </a:p>
      </dgm:t>
    </dgm:pt>
    <dgm:pt modelId="{A9E80B47-83C4-4FDC-9697-EE2BEBC47BDA}" type="parTrans" cxnId="{41E308D6-F8FD-4873-ACB7-CD26804AC97B}">
      <dgm:prSet/>
      <dgm:spPr/>
      <dgm:t>
        <a:bodyPr/>
        <a:lstStyle/>
        <a:p>
          <a:endParaRPr lang="en-US"/>
        </a:p>
      </dgm:t>
    </dgm:pt>
    <dgm:pt modelId="{24A67711-E143-45EC-A10B-6AE73B87F5BF}" type="sibTrans" cxnId="{41E308D6-F8FD-4873-ACB7-CD26804AC97B}">
      <dgm:prSet/>
      <dgm:spPr/>
      <dgm:t>
        <a:bodyPr/>
        <a:lstStyle/>
        <a:p>
          <a:endParaRPr lang="en-US"/>
        </a:p>
      </dgm:t>
    </dgm:pt>
    <dgm:pt modelId="{2A9744E1-E9F6-4AA9-AEF7-ED08253A99AB}">
      <dgm:prSet/>
      <dgm:spPr/>
      <dgm:t>
        <a:bodyPr/>
        <a:lstStyle/>
        <a:p>
          <a:r>
            <a:rPr lang="en-IN"/>
            <a:t>Naïve Bayes</a:t>
          </a:r>
          <a:endParaRPr lang="en-US"/>
        </a:p>
      </dgm:t>
    </dgm:pt>
    <dgm:pt modelId="{CF78FBAF-16E5-445C-ACFC-3624983CE0FB}" type="parTrans" cxnId="{4AE2AB22-5A80-459C-B165-2007471C9E83}">
      <dgm:prSet/>
      <dgm:spPr/>
      <dgm:t>
        <a:bodyPr/>
        <a:lstStyle/>
        <a:p>
          <a:endParaRPr lang="en-US"/>
        </a:p>
      </dgm:t>
    </dgm:pt>
    <dgm:pt modelId="{5E7B2BAA-0B27-410B-9FED-05CF4686E8C4}" type="sibTrans" cxnId="{4AE2AB22-5A80-459C-B165-2007471C9E83}">
      <dgm:prSet/>
      <dgm:spPr/>
      <dgm:t>
        <a:bodyPr/>
        <a:lstStyle/>
        <a:p>
          <a:endParaRPr lang="en-US"/>
        </a:p>
      </dgm:t>
    </dgm:pt>
    <dgm:pt modelId="{D681D873-C1BE-4B36-8A1A-F755FFB3071C}">
      <dgm:prSet/>
      <dgm:spPr/>
      <dgm:t>
        <a:bodyPr/>
        <a:lstStyle/>
        <a:p>
          <a:r>
            <a:rPr lang="en-IN"/>
            <a:t>Random Forest</a:t>
          </a:r>
          <a:endParaRPr lang="en-US"/>
        </a:p>
      </dgm:t>
    </dgm:pt>
    <dgm:pt modelId="{679181E5-1B83-4C32-8890-785C00A15183}" type="parTrans" cxnId="{68A726DD-BBFC-4A11-8DC7-248D4947866F}">
      <dgm:prSet/>
      <dgm:spPr/>
      <dgm:t>
        <a:bodyPr/>
        <a:lstStyle/>
        <a:p>
          <a:endParaRPr lang="en-US"/>
        </a:p>
      </dgm:t>
    </dgm:pt>
    <dgm:pt modelId="{1EE92125-D99B-4133-A95E-AE222DC0CBBC}" type="sibTrans" cxnId="{68A726DD-BBFC-4A11-8DC7-248D4947866F}">
      <dgm:prSet/>
      <dgm:spPr/>
      <dgm:t>
        <a:bodyPr/>
        <a:lstStyle/>
        <a:p>
          <a:endParaRPr lang="en-US"/>
        </a:p>
      </dgm:t>
    </dgm:pt>
    <dgm:pt modelId="{B184D8DD-C5FE-4089-AEE9-23C0DFDCD82D}">
      <dgm:prSet/>
      <dgm:spPr/>
      <dgm:t>
        <a:bodyPr/>
        <a:lstStyle/>
        <a:p>
          <a:r>
            <a:rPr lang="en-IN"/>
            <a:t>Decision Tree</a:t>
          </a:r>
          <a:endParaRPr lang="en-US"/>
        </a:p>
      </dgm:t>
    </dgm:pt>
    <dgm:pt modelId="{EC6A5C4F-5B46-414C-9642-5D12605443F2}" type="parTrans" cxnId="{C23B8665-1565-4446-94BA-B4E3E80A14E2}">
      <dgm:prSet/>
      <dgm:spPr/>
      <dgm:t>
        <a:bodyPr/>
        <a:lstStyle/>
        <a:p>
          <a:endParaRPr lang="en-US"/>
        </a:p>
      </dgm:t>
    </dgm:pt>
    <dgm:pt modelId="{8FF30E05-9B3B-4F7B-A015-DD36A26B8E88}" type="sibTrans" cxnId="{C23B8665-1565-4446-94BA-B4E3E80A14E2}">
      <dgm:prSet/>
      <dgm:spPr/>
      <dgm:t>
        <a:bodyPr/>
        <a:lstStyle/>
        <a:p>
          <a:endParaRPr lang="en-US"/>
        </a:p>
      </dgm:t>
    </dgm:pt>
    <dgm:pt modelId="{BC9E2C3C-8237-4136-BB24-365A2DA0BB10}">
      <dgm:prSet/>
      <dgm:spPr/>
      <dgm:t>
        <a:bodyPr/>
        <a:lstStyle/>
        <a:p>
          <a:r>
            <a:rPr lang="en-IN"/>
            <a:t>KNN</a:t>
          </a:r>
          <a:endParaRPr lang="en-US"/>
        </a:p>
      </dgm:t>
    </dgm:pt>
    <dgm:pt modelId="{7A8CEC89-A49B-4FFA-8E66-77305C7C3CED}" type="parTrans" cxnId="{DA2665A6-B1B4-465E-834C-8D7681F659C6}">
      <dgm:prSet/>
      <dgm:spPr/>
      <dgm:t>
        <a:bodyPr/>
        <a:lstStyle/>
        <a:p>
          <a:endParaRPr lang="en-US"/>
        </a:p>
      </dgm:t>
    </dgm:pt>
    <dgm:pt modelId="{A117E55B-459A-45C9-91A2-D791D0A2DF6A}" type="sibTrans" cxnId="{DA2665A6-B1B4-465E-834C-8D7681F659C6}">
      <dgm:prSet/>
      <dgm:spPr/>
      <dgm:t>
        <a:bodyPr/>
        <a:lstStyle/>
        <a:p>
          <a:endParaRPr lang="en-US"/>
        </a:p>
      </dgm:t>
    </dgm:pt>
    <dgm:pt modelId="{9CFC322A-39E7-4026-9935-6734899CB0F0}">
      <dgm:prSet/>
      <dgm:spPr/>
      <dgm:t>
        <a:bodyPr/>
        <a:lstStyle/>
        <a:p>
          <a:r>
            <a:rPr lang="en-IN"/>
            <a:t>SVM</a:t>
          </a:r>
          <a:endParaRPr lang="en-US"/>
        </a:p>
      </dgm:t>
    </dgm:pt>
    <dgm:pt modelId="{9DA2C7A4-34E6-4307-BCE2-301D764CC70C}" type="parTrans" cxnId="{B790EC5A-6240-47EF-B370-8B5ADC2EBF54}">
      <dgm:prSet/>
      <dgm:spPr/>
      <dgm:t>
        <a:bodyPr/>
        <a:lstStyle/>
        <a:p>
          <a:endParaRPr lang="en-US"/>
        </a:p>
      </dgm:t>
    </dgm:pt>
    <dgm:pt modelId="{979F733B-8F96-4C51-834D-5D38A39225F5}" type="sibTrans" cxnId="{B790EC5A-6240-47EF-B370-8B5ADC2EBF54}">
      <dgm:prSet/>
      <dgm:spPr/>
      <dgm:t>
        <a:bodyPr/>
        <a:lstStyle/>
        <a:p>
          <a:endParaRPr lang="en-US"/>
        </a:p>
      </dgm:t>
    </dgm:pt>
    <dgm:pt modelId="{266EC0FF-4B5E-4CA5-95F9-C3D05A856904}" type="pres">
      <dgm:prSet presAssocID="{42BF0518-4AC5-480B-9BFA-13E5860EC570}" presName="linear" presStyleCnt="0">
        <dgm:presLayoutVars>
          <dgm:animLvl val="lvl"/>
          <dgm:resizeHandles val="exact"/>
        </dgm:presLayoutVars>
      </dgm:prSet>
      <dgm:spPr/>
    </dgm:pt>
    <dgm:pt modelId="{7398F800-6F71-465A-87A7-A346723F3513}" type="pres">
      <dgm:prSet presAssocID="{DF3EF05F-1665-4A86-8400-E995A4F74319}" presName="parentText" presStyleLbl="node1" presStyleIdx="0" presStyleCnt="2">
        <dgm:presLayoutVars>
          <dgm:chMax val="0"/>
          <dgm:bulletEnabled val="1"/>
        </dgm:presLayoutVars>
      </dgm:prSet>
      <dgm:spPr/>
    </dgm:pt>
    <dgm:pt modelId="{38A4051A-F7DF-4F69-8478-1FC2D86D83CD}" type="pres">
      <dgm:prSet presAssocID="{DF4C06C0-943C-40F4-A95B-2547661E50A7}" presName="spacer" presStyleCnt="0"/>
      <dgm:spPr/>
    </dgm:pt>
    <dgm:pt modelId="{DFCB16F0-D4FF-47DC-A3D6-8735CE3733D3}" type="pres">
      <dgm:prSet presAssocID="{3F3ADE64-CFA2-4BB5-972F-0E667D69D15A}" presName="parentText" presStyleLbl="node1" presStyleIdx="1" presStyleCnt="2">
        <dgm:presLayoutVars>
          <dgm:chMax val="0"/>
          <dgm:bulletEnabled val="1"/>
        </dgm:presLayoutVars>
      </dgm:prSet>
      <dgm:spPr/>
    </dgm:pt>
    <dgm:pt modelId="{9E01BB0D-1EED-45C6-A2AB-9EA0732E31FD}" type="pres">
      <dgm:prSet presAssocID="{3F3ADE64-CFA2-4BB5-972F-0E667D69D15A}" presName="childText" presStyleLbl="revTx" presStyleIdx="0" presStyleCnt="1">
        <dgm:presLayoutVars>
          <dgm:bulletEnabled val="1"/>
        </dgm:presLayoutVars>
      </dgm:prSet>
      <dgm:spPr/>
    </dgm:pt>
  </dgm:ptLst>
  <dgm:cxnLst>
    <dgm:cxn modelId="{9967530A-4F45-4F39-A758-B90B440F09CD}" srcId="{42BF0518-4AC5-480B-9BFA-13E5860EC570}" destId="{3F3ADE64-CFA2-4BB5-972F-0E667D69D15A}" srcOrd="1" destOrd="0" parTransId="{2DADF35A-F05C-4969-9E7B-ED46C04DC365}" sibTransId="{9C16CF8F-6857-4C5D-8F8D-D9A7AF392DA9}"/>
    <dgm:cxn modelId="{4AE2AB22-5A80-459C-B165-2007471C9E83}" srcId="{3F3ADE64-CFA2-4BB5-972F-0E667D69D15A}" destId="{2A9744E1-E9F6-4AA9-AEF7-ED08253A99AB}" srcOrd="1" destOrd="0" parTransId="{CF78FBAF-16E5-445C-ACFC-3624983CE0FB}" sibTransId="{5E7B2BAA-0B27-410B-9FED-05CF4686E8C4}"/>
    <dgm:cxn modelId="{17006263-4386-42A8-A184-1AE2419D2A6C}" type="presOf" srcId="{4D077218-AEDD-45B8-96AA-EB52045F54FE}" destId="{9E01BB0D-1EED-45C6-A2AB-9EA0732E31FD}" srcOrd="0" destOrd="0" presId="urn:microsoft.com/office/officeart/2005/8/layout/vList2"/>
    <dgm:cxn modelId="{C23B8665-1565-4446-94BA-B4E3E80A14E2}" srcId="{3F3ADE64-CFA2-4BB5-972F-0E667D69D15A}" destId="{B184D8DD-C5FE-4089-AEE9-23C0DFDCD82D}" srcOrd="3" destOrd="0" parTransId="{EC6A5C4F-5B46-414C-9642-5D12605443F2}" sibTransId="{8FF30E05-9B3B-4F7B-A015-DD36A26B8E88}"/>
    <dgm:cxn modelId="{5856BD66-97CE-460E-8D33-D342694CF86E}" srcId="{42BF0518-4AC5-480B-9BFA-13E5860EC570}" destId="{DF3EF05F-1665-4A86-8400-E995A4F74319}" srcOrd="0" destOrd="0" parTransId="{166258D3-087C-49CD-A43C-7F297CEAECC9}" sibTransId="{DF4C06C0-943C-40F4-A95B-2547661E50A7}"/>
    <dgm:cxn modelId="{36A22A67-9B79-459E-A73F-446946EFA97D}" type="presOf" srcId="{3F3ADE64-CFA2-4BB5-972F-0E667D69D15A}" destId="{DFCB16F0-D4FF-47DC-A3D6-8735CE3733D3}" srcOrd="0" destOrd="0" presId="urn:microsoft.com/office/officeart/2005/8/layout/vList2"/>
    <dgm:cxn modelId="{207C6F6D-0C0F-4276-B9C3-69DD06D5621D}" type="presOf" srcId="{D681D873-C1BE-4B36-8A1A-F755FFB3071C}" destId="{9E01BB0D-1EED-45C6-A2AB-9EA0732E31FD}" srcOrd="0" destOrd="2" presId="urn:microsoft.com/office/officeart/2005/8/layout/vList2"/>
    <dgm:cxn modelId="{FBF16C6F-5C4D-4DCA-8F95-9FC40001DF71}" type="presOf" srcId="{2A9744E1-E9F6-4AA9-AEF7-ED08253A99AB}" destId="{9E01BB0D-1EED-45C6-A2AB-9EA0732E31FD}" srcOrd="0" destOrd="1" presId="urn:microsoft.com/office/officeart/2005/8/layout/vList2"/>
    <dgm:cxn modelId="{2ABF7451-C9B9-4B40-9B9C-73B02C57C30A}" type="presOf" srcId="{DF3EF05F-1665-4A86-8400-E995A4F74319}" destId="{7398F800-6F71-465A-87A7-A346723F3513}" srcOrd="0" destOrd="0" presId="urn:microsoft.com/office/officeart/2005/8/layout/vList2"/>
    <dgm:cxn modelId="{4B5DE079-EA1A-4EE2-B77F-73D00E9ACB22}" type="presOf" srcId="{9CFC322A-39E7-4026-9935-6734899CB0F0}" destId="{9E01BB0D-1EED-45C6-A2AB-9EA0732E31FD}" srcOrd="0" destOrd="5" presId="urn:microsoft.com/office/officeart/2005/8/layout/vList2"/>
    <dgm:cxn modelId="{B790EC5A-6240-47EF-B370-8B5ADC2EBF54}" srcId="{3F3ADE64-CFA2-4BB5-972F-0E667D69D15A}" destId="{9CFC322A-39E7-4026-9935-6734899CB0F0}" srcOrd="5" destOrd="0" parTransId="{9DA2C7A4-34E6-4307-BCE2-301D764CC70C}" sibTransId="{979F733B-8F96-4C51-834D-5D38A39225F5}"/>
    <dgm:cxn modelId="{6DFCF27B-1B17-470F-B341-A8C67B57BBB1}" type="presOf" srcId="{B184D8DD-C5FE-4089-AEE9-23C0DFDCD82D}" destId="{9E01BB0D-1EED-45C6-A2AB-9EA0732E31FD}" srcOrd="0" destOrd="3" presId="urn:microsoft.com/office/officeart/2005/8/layout/vList2"/>
    <dgm:cxn modelId="{D7F3F985-4409-4575-A43E-4E06D8CD33C2}" type="presOf" srcId="{42BF0518-4AC5-480B-9BFA-13E5860EC570}" destId="{266EC0FF-4B5E-4CA5-95F9-C3D05A856904}" srcOrd="0" destOrd="0" presId="urn:microsoft.com/office/officeart/2005/8/layout/vList2"/>
    <dgm:cxn modelId="{DA2665A6-B1B4-465E-834C-8D7681F659C6}" srcId="{3F3ADE64-CFA2-4BB5-972F-0E667D69D15A}" destId="{BC9E2C3C-8237-4136-BB24-365A2DA0BB10}" srcOrd="4" destOrd="0" parTransId="{7A8CEC89-A49B-4FFA-8E66-77305C7C3CED}" sibTransId="{A117E55B-459A-45C9-91A2-D791D0A2DF6A}"/>
    <dgm:cxn modelId="{B7603AAC-1569-4EF2-A6CB-2F2CA31999C0}" type="presOf" srcId="{BC9E2C3C-8237-4136-BB24-365A2DA0BB10}" destId="{9E01BB0D-1EED-45C6-A2AB-9EA0732E31FD}" srcOrd="0" destOrd="4" presId="urn:microsoft.com/office/officeart/2005/8/layout/vList2"/>
    <dgm:cxn modelId="{41E308D6-F8FD-4873-ACB7-CD26804AC97B}" srcId="{3F3ADE64-CFA2-4BB5-972F-0E667D69D15A}" destId="{4D077218-AEDD-45B8-96AA-EB52045F54FE}" srcOrd="0" destOrd="0" parTransId="{A9E80B47-83C4-4FDC-9697-EE2BEBC47BDA}" sibTransId="{24A67711-E143-45EC-A10B-6AE73B87F5BF}"/>
    <dgm:cxn modelId="{68A726DD-BBFC-4A11-8DC7-248D4947866F}" srcId="{3F3ADE64-CFA2-4BB5-972F-0E667D69D15A}" destId="{D681D873-C1BE-4B36-8A1A-F755FFB3071C}" srcOrd="2" destOrd="0" parTransId="{679181E5-1B83-4C32-8890-785C00A15183}" sibTransId="{1EE92125-D99B-4133-A95E-AE222DC0CBBC}"/>
    <dgm:cxn modelId="{9751CEED-9C31-4551-B53C-A67850F873C0}" type="presParOf" srcId="{266EC0FF-4B5E-4CA5-95F9-C3D05A856904}" destId="{7398F800-6F71-465A-87A7-A346723F3513}" srcOrd="0" destOrd="0" presId="urn:microsoft.com/office/officeart/2005/8/layout/vList2"/>
    <dgm:cxn modelId="{07F3E9EB-A0A1-449F-8699-B2A60A3FF3AA}" type="presParOf" srcId="{266EC0FF-4B5E-4CA5-95F9-C3D05A856904}" destId="{38A4051A-F7DF-4F69-8478-1FC2D86D83CD}" srcOrd="1" destOrd="0" presId="urn:microsoft.com/office/officeart/2005/8/layout/vList2"/>
    <dgm:cxn modelId="{75E25D11-4295-4A08-8907-6B3CD5305589}" type="presParOf" srcId="{266EC0FF-4B5E-4CA5-95F9-C3D05A856904}" destId="{DFCB16F0-D4FF-47DC-A3D6-8735CE3733D3}" srcOrd="2" destOrd="0" presId="urn:microsoft.com/office/officeart/2005/8/layout/vList2"/>
    <dgm:cxn modelId="{A0710C01-4DD6-4191-BD28-32CBCCD42DBC}" type="presParOf" srcId="{266EC0FF-4B5E-4CA5-95F9-C3D05A856904}" destId="{9E01BB0D-1EED-45C6-A2AB-9EA0732E31F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5367A3-35F8-4DB3-8457-3DC30CAB0BBC}"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50B9FAA7-138D-4B45-89F5-11B1232F0AE6}">
      <dgm:prSet/>
      <dgm:spPr/>
      <dgm:t>
        <a:bodyPr/>
        <a:lstStyle/>
        <a:p>
          <a:pPr>
            <a:lnSpc>
              <a:spcPct val="100000"/>
            </a:lnSpc>
          </a:pPr>
          <a:r>
            <a:rPr lang="en-IN"/>
            <a:t>Calculating sum of null values</a:t>
          </a:r>
          <a:endParaRPr lang="en-US" dirty="0"/>
        </a:p>
      </dgm:t>
    </dgm:pt>
    <dgm:pt modelId="{8348F595-865C-4506-8098-83080C34E2BA}" type="parTrans" cxnId="{C43C9DB8-3013-4F57-B8E5-8C1C3ACB52D1}">
      <dgm:prSet/>
      <dgm:spPr/>
      <dgm:t>
        <a:bodyPr/>
        <a:lstStyle/>
        <a:p>
          <a:endParaRPr lang="en-US"/>
        </a:p>
      </dgm:t>
    </dgm:pt>
    <dgm:pt modelId="{801EF7A2-9DD8-447E-A481-07C679D3FFC8}" type="sibTrans" cxnId="{C43C9DB8-3013-4F57-B8E5-8C1C3ACB52D1}">
      <dgm:prSet phldrT="01" phldr="0"/>
      <dgm:spPr/>
      <dgm:t>
        <a:bodyPr/>
        <a:lstStyle/>
        <a:p>
          <a:r>
            <a:rPr lang="en-US"/>
            <a:t>01</a:t>
          </a:r>
        </a:p>
      </dgm:t>
    </dgm:pt>
    <dgm:pt modelId="{FD1089D5-ED16-459C-B1EB-D14AC8F8816F}">
      <dgm:prSet/>
      <dgm:spPr/>
      <dgm:t>
        <a:bodyPr/>
        <a:lstStyle/>
        <a:p>
          <a:pPr>
            <a:lnSpc>
              <a:spcPct val="100000"/>
            </a:lnSpc>
          </a:pPr>
          <a:r>
            <a:rPr lang="en-IN"/>
            <a:t>Removing redundant data</a:t>
          </a:r>
          <a:endParaRPr lang="en-US"/>
        </a:p>
      </dgm:t>
    </dgm:pt>
    <dgm:pt modelId="{30D642B4-DF56-4F67-99FC-0C061526D405}" type="parTrans" cxnId="{3B2E5F0D-6CFF-4817-8064-6D9786EF5583}">
      <dgm:prSet/>
      <dgm:spPr/>
      <dgm:t>
        <a:bodyPr/>
        <a:lstStyle/>
        <a:p>
          <a:endParaRPr lang="en-US"/>
        </a:p>
      </dgm:t>
    </dgm:pt>
    <dgm:pt modelId="{88D991DA-4EC1-48A4-BA57-CE8B5BF1BFC4}" type="sibTrans" cxnId="{3B2E5F0D-6CFF-4817-8064-6D9786EF5583}">
      <dgm:prSet phldrT="02" phldr="0"/>
      <dgm:spPr/>
      <dgm:t>
        <a:bodyPr/>
        <a:lstStyle/>
        <a:p>
          <a:r>
            <a:rPr lang="en-US"/>
            <a:t>02</a:t>
          </a:r>
        </a:p>
      </dgm:t>
    </dgm:pt>
    <dgm:pt modelId="{A9C23ABC-9808-410C-827E-FD42433C1963}">
      <dgm:prSet/>
      <dgm:spPr/>
      <dgm:t>
        <a:bodyPr/>
        <a:lstStyle/>
        <a:p>
          <a:pPr>
            <a:lnSpc>
              <a:spcPct val="100000"/>
            </a:lnSpc>
          </a:pPr>
          <a:r>
            <a:rPr lang="en-IN"/>
            <a:t>Performing EDA</a:t>
          </a:r>
          <a:endParaRPr lang="en-US"/>
        </a:p>
      </dgm:t>
    </dgm:pt>
    <dgm:pt modelId="{012B9E05-3FA5-4A84-90E3-11751474C1AB}" type="parTrans" cxnId="{898E5A63-D4A6-4C5A-B233-D63D4E6FBFD6}">
      <dgm:prSet/>
      <dgm:spPr/>
      <dgm:t>
        <a:bodyPr/>
        <a:lstStyle/>
        <a:p>
          <a:endParaRPr lang="en-US"/>
        </a:p>
      </dgm:t>
    </dgm:pt>
    <dgm:pt modelId="{FB1DD517-4C24-4374-BC4F-95B2CF4A93C7}" type="sibTrans" cxnId="{898E5A63-D4A6-4C5A-B233-D63D4E6FBFD6}">
      <dgm:prSet phldrT="03" phldr="0"/>
      <dgm:spPr/>
      <dgm:t>
        <a:bodyPr/>
        <a:lstStyle/>
        <a:p>
          <a:r>
            <a:rPr lang="en-US"/>
            <a:t>03</a:t>
          </a:r>
        </a:p>
      </dgm:t>
    </dgm:pt>
    <dgm:pt modelId="{C76471CF-4770-46C0-B18B-AD1EA59AB10A}" type="pres">
      <dgm:prSet presAssocID="{605367A3-35F8-4DB3-8457-3DC30CAB0BBC}" presName="Name0" presStyleCnt="0">
        <dgm:presLayoutVars>
          <dgm:animLvl val="lvl"/>
          <dgm:resizeHandles val="exact"/>
        </dgm:presLayoutVars>
      </dgm:prSet>
      <dgm:spPr/>
    </dgm:pt>
    <dgm:pt modelId="{B219C266-65BF-4DCE-A49C-8E5449348805}" type="pres">
      <dgm:prSet presAssocID="{50B9FAA7-138D-4B45-89F5-11B1232F0AE6}" presName="compositeNode" presStyleCnt="0">
        <dgm:presLayoutVars>
          <dgm:bulletEnabled val="1"/>
        </dgm:presLayoutVars>
      </dgm:prSet>
      <dgm:spPr/>
    </dgm:pt>
    <dgm:pt modelId="{472930B6-7CF5-4B2A-A82C-662141C74E10}" type="pres">
      <dgm:prSet presAssocID="{50B9FAA7-138D-4B45-89F5-11B1232F0AE6}" presName="bgRect" presStyleLbl="alignNode1" presStyleIdx="0" presStyleCnt="3"/>
      <dgm:spPr/>
    </dgm:pt>
    <dgm:pt modelId="{440719DA-E6FE-41D7-972E-4015896CACDE}" type="pres">
      <dgm:prSet presAssocID="{801EF7A2-9DD8-447E-A481-07C679D3FFC8}" presName="sibTransNodeRect" presStyleLbl="alignNode1" presStyleIdx="0" presStyleCnt="3">
        <dgm:presLayoutVars>
          <dgm:chMax val="0"/>
          <dgm:bulletEnabled val="1"/>
        </dgm:presLayoutVars>
      </dgm:prSet>
      <dgm:spPr/>
    </dgm:pt>
    <dgm:pt modelId="{DAFFD43A-379F-430D-AD40-6707CB9722BB}" type="pres">
      <dgm:prSet presAssocID="{50B9FAA7-138D-4B45-89F5-11B1232F0AE6}" presName="nodeRect" presStyleLbl="alignNode1" presStyleIdx="0" presStyleCnt="3">
        <dgm:presLayoutVars>
          <dgm:bulletEnabled val="1"/>
        </dgm:presLayoutVars>
      </dgm:prSet>
      <dgm:spPr/>
    </dgm:pt>
    <dgm:pt modelId="{4BB25A75-313B-4FD4-B7F9-96581309256F}" type="pres">
      <dgm:prSet presAssocID="{801EF7A2-9DD8-447E-A481-07C679D3FFC8}" presName="sibTrans" presStyleCnt="0"/>
      <dgm:spPr/>
    </dgm:pt>
    <dgm:pt modelId="{799A457B-4173-463D-ADDC-AB852A5795A5}" type="pres">
      <dgm:prSet presAssocID="{FD1089D5-ED16-459C-B1EB-D14AC8F8816F}" presName="compositeNode" presStyleCnt="0">
        <dgm:presLayoutVars>
          <dgm:bulletEnabled val="1"/>
        </dgm:presLayoutVars>
      </dgm:prSet>
      <dgm:spPr/>
    </dgm:pt>
    <dgm:pt modelId="{E864A7E2-F8CD-4580-A927-F2EE020634F9}" type="pres">
      <dgm:prSet presAssocID="{FD1089D5-ED16-459C-B1EB-D14AC8F8816F}" presName="bgRect" presStyleLbl="alignNode1" presStyleIdx="1" presStyleCnt="3"/>
      <dgm:spPr/>
    </dgm:pt>
    <dgm:pt modelId="{1506381B-2365-4DB1-834C-B1DE8BE80010}" type="pres">
      <dgm:prSet presAssocID="{88D991DA-4EC1-48A4-BA57-CE8B5BF1BFC4}" presName="sibTransNodeRect" presStyleLbl="alignNode1" presStyleIdx="1" presStyleCnt="3">
        <dgm:presLayoutVars>
          <dgm:chMax val="0"/>
          <dgm:bulletEnabled val="1"/>
        </dgm:presLayoutVars>
      </dgm:prSet>
      <dgm:spPr/>
    </dgm:pt>
    <dgm:pt modelId="{83803D51-F96A-41AF-BEDA-CDBF9DD43322}" type="pres">
      <dgm:prSet presAssocID="{FD1089D5-ED16-459C-B1EB-D14AC8F8816F}" presName="nodeRect" presStyleLbl="alignNode1" presStyleIdx="1" presStyleCnt="3">
        <dgm:presLayoutVars>
          <dgm:bulletEnabled val="1"/>
        </dgm:presLayoutVars>
      </dgm:prSet>
      <dgm:spPr/>
    </dgm:pt>
    <dgm:pt modelId="{3D2800B8-ED98-474F-9860-9EE60F1BEFC8}" type="pres">
      <dgm:prSet presAssocID="{88D991DA-4EC1-48A4-BA57-CE8B5BF1BFC4}" presName="sibTrans" presStyleCnt="0"/>
      <dgm:spPr/>
    </dgm:pt>
    <dgm:pt modelId="{F6E94384-1225-483E-9EDC-7034AD0175D3}" type="pres">
      <dgm:prSet presAssocID="{A9C23ABC-9808-410C-827E-FD42433C1963}" presName="compositeNode" presStyleCnt="0">
        <dgm:presLayoutVars>
          <dgm:bulletEnabled val="1"/>
        </dgm:presLayoutVars>
      </dgm:prSet>
      <dgm:spPr/>
    </dgm:pt>
    <dgm:pt modelId="{61FA927D-DCEA-4E45-8A49-DF3695D03F48}" type="pres">
      <dgm:prSet presAssocID="{A9C23ABC-9808-410C-827E-FD42433C1963}" presName="bgRect" presStyleLbl="alignNode1" presStyleIdx="2" presStyleCnt="3"/>
      <dgm:spPr/>
    </dgm:pt>
    <dgm:pt modelId="{87C14097-5A4C-4320-B39F-A9D0305D422C}" type="pres">
      <dgm:prSet presAssocID="{FB1DD517-4C24-4374-BC4F-95B2CF4A93C7}" presName="sibTransNodeRect" presStyleLbl="alignNode1" presStyleIdx="2" presStyleCnt="3">
        <dgm:presLayoutVars>
          <dgm:chMax val="0"/>
          <dgm:bulletEnabled val="1"/>
        </dgm:presLayoutVars>
      </dgm:prSet>
      <dgm:spPr/>
    </dgm:pt>
    <dgm:pt modelId="{03A9E154-C5CA-4AB9-AF98-F647DAB3E127}" type="pres">
      <dgm:prSet presAssocID="{A9C23ABC-9808-410C-827E-FD42433C1963}" presName="nodeRect" presStyleLbl="alignNode1" presStyleIdx="2" presStyleCnt="3">
        <dgm:presLayoutVars>
          <dgm:bulletEnabled val="1"/>
        </dgm:presLayoutVars>
      </dgm:prSet>
      <dgm:spPr/>
    </dgm:pt>
  </dgm:ptLst>
  <dgm:cxnLst>
    <dgm:cxn modelId="{3B2E5F0D-6CFF-4817-8064-6D9786EF5583}" srcId="{605367A3-35F8-4DB3-8457-3DC30CAB0BBC}" destId="{FD1089D5-ED16-459C-B1EB-D14AC8F8816F}" srcOrd="1" destOrd="0" parTransId="{30D642B4-DF56-4F67-99FC-0C061526D405}" sibTransId="{88D991DA-4EC1-48A4-BA57-CE8B5BF1BFC4}"/>
    <dgm:cxn modelId="{E0939A3C-B226-4C95-BA92-D068B3CFB95B}" type="presOf" srcId="{50B9FAA7-138D-4B45-89F5-11B1232F0AE6}" destId="{472930B6-7CF5-4B2A-A82C-662141C74E10}" srcOrd="0" destOrd="0" presId="urn:microsoft.com/office/officeart/2016/7/layout/LinearBlockProcessNumbered"/>
    <dgm:cxn modelId="{898E5A63-D4A6-4C5A-B233-D63D4E6FBFD6}" srcId="{605367A3-35F8-4DB3-8457-3DC30CAB0BBC}" destId="{A9C23ABC-9808-410C-827E-FD42433C1963}" srcOrd="2" destOrd="0" parTransId="{012B9E05-3FA5-4A84-90E3-11751474C1AB}" sibTransId="{FB1DD517-4C24-4374-BC4F-95B2CF4A93C7}"/>
    <dgm:cxn modelId="{A5F7DB48-C837-4CEE-98C0-AE74F49788F4}" type="presOf" srcId="{50B9FAA7-138D-4B45-89F5-11B1232F0AE6}" destId="{DAFFD43A-379F-430D-AD40-6707CB9722BB}" srcOrd="1" destOrd="0" presId="urn:microsoft.com/office/officeart/2016/7/layout/LinearBlockProcessNumbered"/>
    <dgm:cxn modelId="{5B87606F-3C03-47A7-B97D-4EE438DDC40A}" type="presOf" srcId="{A9C23ABC-9808-410C-827E-FD42433C1963}" destId="{61FA927D-DCEA-4E45-8A49-DF3695D03F48}" srcOrd="0" destOrd="0" presId="urn:microsoft.com/office/officeart/2016/7/layout/LinearBlockProcessNumbered"/>
    <dgm:cxn modelId="{AAF07280-0382-43B6-B856-B1671CDB9AAA}" type="presOf" srcId="{FB1DD517-4C24-4374-BC4F-95B2CF4A93C7}" destId="{87C14097-5A4C-4320-B39F-A9D0305D422C}" srcOrd="0" destOrd="0" presId="urn:microsoft.com/office/officeart/2016/7/layout/LinearBlockProcessNumbered"/>
    <dgm:cxn modelId="{035989B0-3BBF-4DD7-8401-123A14762BEE}" type="presOf" srcId="{801EF7A2-9DD8-447E-A481-07C679D3FFC8}" destId="{440719DA-E6FE-41D7-972E-4015896CACDE}" srcOrd="0" destOrd="0" presId="urn:microsoft.com/office/officeart/2016/7/layout/LinearBlockProcessNumbered"/>
    <dgm:cxn modelId="{2EE58AB2-DD50-4367-8D3C-9F2F19964AE2}" type="presOf" srcId="{A9C23ABC-9808-410C-827E-FD42433C1963}" destId="{03A9E154-C5CA-4AB9-AF98-F647DAB3E127}" srcOrd="1" destOrd="0" presId="urn:microsoft.com/office/officeart/2016/7/layout/LinearBlockProcessNumbered"/>
    <dgm:cxn modelId="{C43C9DB8-3013-4F57-B8E5-8C1C3ACB52D1}" srcId="{605367A3-35F8-4DB3-8457-3DC30CAB0BBC}" destId="{50B9FAA7-138D-4B45-89F5-11B1232F0AE6}" srcOrd="0" destOrd="0" parTransId="{8348F595-865C-4506-8098-83080C34E2BA}" sibTransId="{801EF7A2-9DD8-447E-A481-07C679D3FFC8}"/>
    <dgm:cxn modelId="{05CE9DCB-E81A-421F-BB4D-9F76705891E3}" type="presOf" srcId="{88D991DA-4EC1-48A4-BA57-CE8B5BF1BFC4}" destId="{1506381B-2365-4DB1-834C-B1DE8BE80010}" srcOrd="0" destOrd="0" presId="urn:microsoft.com/office/officeart/2016/7/layout/LinearBlockProcessNumbered"/>
    <dgm:cxn modelId="{E2DB19E0-0A2A-43F7-8C62-19F14DBEEDE8}" type="presOf" srcId="{FD1089D5-ED16-459C-B1EB-D14AC8F8816F}" destId="{E864A7E2-F8CD-4580-A927-F2EE020634F9}" srcOrd="0" destOrd="0" presId="urn:microsoft.com/office/officeart/2016/7/layout/LinearBlockProcessNumbered"/>
    <dgm:cxn modelId="{C667AAED-3E4F-4D8D-AA05-34BAAC4A1768}" type="presOf" srcId="{FD1089D5-ED16-459C-B1EB-D14AC8F8816F}" destId="{83803D51-F96A-41AF-BEDA-CDBF9DD43322}" srcOrd="1" destOrd="0" presId="urn:microsoft.com/office/officeart/2016/7/layout/LinearBlockProcessNumbered"/>
    <dgm:cxn modelId="{9E60FBF6-D6D3-478A-83C3-CA48AB57A0DA}" type="presOf" srcId="{605367A3-35F8-4DB3-8457-3DC30CAB0BBC}" destId="{C76471CF-4770-46C0-B18B-AD1EA59AB10A}" srcOrd="0" destOrd="0" presId="urn:microsoft.com/office/officeart/2016/7/layout/LinearBlockProcessNumbered"/>
    <dgm:cxn modelId="{E998CFA1-6B99-47B5-B5A9-F3597BFE42A4}" type="presParOf" srcId="{C76471CF-4770-46C0-B18B-AD1EA59AB10A}" destId="{B219C266-65BF-4DCE-A49C-8E5449348805}" srcOrd="0" destOrd="0" presId="urn:microsoft.com/office/officeart/2016/7/layout/LinearBlockProcessNumbered"/>
    <dgm:cxn modelId="{D4AC26C6-1DF4-4E7E-9BCE-AF1CE55F179E}" type="presParOf" srcId="{B219C266-65BF-4DCE-A49C-8E5449348805}" destId="{472930B6-7CF5-4B2A-A82C-662141C74E10}" srcOrd="0" destOrd="0" presId="urn:microsoft.com/office/officeart/2016/7/layout/LinearBlockProcessNumbered"/>
    <dgm:cxn modelId="{30FA4131-ED26-4273-A5BA-4256D482EE05}" type="presParOf" srcId="{B219C266-65BF-4DCE-A49C-8E5449348805}" destId="{440719DA-E6FE-41D7-972E-4015896CACDE}" srcOrd="1" destOrd="0" presId="urn:microsoft.com/office/officeart/2016/7/layout/LinearBlockProcessNumbered"/>
    <dgm:cxn modelId="{382068DC-7BF2-49BC-8EE0-508D26A66BC4}" type="presParOf" srcId="{B219C266-65BF-4DCE-A49C-8E5449348805}" destId="{DAFFD43A-379F-430D-AD40-6707CB9722BB}" srcOrd="2" destOrd="0" presId="urn:microsoft.com/office/officeart/2016/7/layout/LinearBlockProcessNumbered"/>
    <dgm:cxn modelId="{A1969004-0318-4E08-8409-64C31924DC13}" type="presParOf" srcId="{C76471CF-4770-46C0-B18B-AD1EA59AB10A}" destId="{4BB25A75-313B-4FD4-B7F9-96581309256F}" srcOrd="1" destOrd="0" presId="urn:microsoft.com/office/officeart/2016/7/layout/LinearBlockProcessNumbered"/>
    <dgm:cxn modelId="{9A3B0F97-EF6C-408A-AC44-D35CB5AEFCAE}" type="presParOf" srcId="{C76471CF-4770-46C0-B18B-AD1EA59AB10A}" destId="{799A457B-4173-463D-ADDC-AB852A5795A5}" srcOrd="2" destOrd="0" presId="urn:microsoft.com/office/officeart/2016/7/layout/LinearBlockProcessNumbered"/>
    <dgm:cxn modelId="{F4335E34-07EE-4000-AB10-73EFC373AD4B}" type="presParOf" srcId="{799A457B-4173-463D-ADDC-AB852A5795A5}" destId="{E864A7E2-F8CD-4580-A927-F2EE020634F9}" srcOrd="0" destOrd="0" presId="urn:microsoft.com/office/officeart/2016/7/layout/LinearBlockProcessNumbered"/>
    <dgm:cxn modelId="{382F618E-5DE3-4AA2-BF14-3923DFF7C1CA}" type="presParOf" srcId="{799A457B-4173-463D-ADDC-AB852A5795A5}" destId="{1506381B-2365-4DB1-834C-B1DE8BE80010}" srcOrd="1" destOrd="0" presId="urn:microsoft.com/office/officeart/2016/7/layout/LinearBlockProcessNumbered"/>
    <dgm:cxn modelId="{663AE727-793A-4AF6-BF71-8220BF0E22DC}" type="presParOf" srcId="{799A457B-4173-463D-ADDC-AB852A5795A5}" destId="{83803D51-F96A-41AF-BEDA-CDBF9DD43322}" srcOrd="2" destOrd="0" presId="urn:microsoft.com/office/officeart/2016/7/layout/LinearBlockProcessNumbered"/>
    <dgm:cxn modelId="{5263CB0D-0823-404D-A680-9A82338E79F4}" type="presParOf" srcId="{C76471CF-4770-46C0-B18B-AD1EA59AB10A}" destId="{3D2800B8-ED98-474F-9860-9EE60F1BEFC8}" srcOrd="3" destOrd="0" presId="urn:microsoft.com/office/officeart/2016/7/layout/LinearBlockProcessNumbered"/>
    <dgm:cxn modelId="{F576F366-28B0-4DB2-8735-2BE87C081617}" type="presParOf" srcId="{C76471CF-4770-46C0-B18B-AD1EA59AB10A}" destId="{F6E94384-1225-483E-9EDC-7034AD0175D3}" srcOrd="4" destOrd="0" presId="urn:microsoft.com/office/officeart/2016/7/layout/LinearBlockProcessNumbered"/>
    <dgm:cxn modelId="{4D24F73B-A06D-4915-95E7-AEAF67B6BC31}" type="presParOf" srcId="{F6E94384-1225-483E-9EDC-7034AD0175D3}" destId="{61FA927D-DCEA-4E45-8A49-DF3695D03F48}" srcOrd="0" destOrd="0" presId="urn:microsoft.com/office/officeart/2016/7/layout/LinearBlockProcessNumbered"/>
    <dgm:cxn modelId="{496F128F-04F9-4871-8DC0-DB81C134C304}" type="presParOf" srcId="{F6E94384-1225-483E-9EDC-7034AD0175D3}" destId="{87C14097-5A4C-4320-B39F-A9D0305D422C}" srcOrd="1" destOrd="0" presId="urn:microsoft.com/office/officeart/2016/7/layout/LinearBlockProcessNumbered"/>
    <dgm:cxn modelId="{4626198D-3B32-4770-9B54-2DAA38B83718}" type="presParOf" srcId="{F6E94384-1225-483E-9EDC-7034AD0175D3}" destId="{03A9E154-C5CA-4AB9-AF98-F647DAB3E127}" srcOrd="2" destOrd="0" presId="urn:microsoft.com/office/officeart/2016/7/layout/LinearBlockProcessNumbered"/>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3853F8-531C-4487-A362-6C918C7EF7D3}"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B4B945A2-4C63-41E7-81C1-F67B3C9BDC20}">
      <dgm:prSet/>
      <dgm:spPr/>
      <dgm:t>
        <a:bodyPr/>
        <a:lstStyle/>
        <a:p>
          <a:r>
            <a:rPr lang="en-IN"/>
            <a:t>Building a classification model required classification algorithms.</a:t>
          </a:r>
          <a:endParaRPr lang="en-US"/>
        </a:p>
      </dgm:t>
    </dgm:pt>
    <dgm:pt modelId="{0A591FCF-7847-4EBC-9FF6-C6E0FEBBB001}" type="parTrans" cxnId="{C851CE8C-70C8-4A3F-8790-AB0EDF344E92}">
      <dgm:prSet/>
      <dgm:spPr/>
      <dgm:t>
        <a:bodyPr/>
        <a:lstStyle/>
        <a:p>
          <a:endParaRPr lang="en-US"/>
        </a:p>
      </dgm:t>
    </dgm:pt>
    <dgm:pt modelId="{C07FB786-8892-4343-AF65-3219952C7A1F}" type="sibTrans" cxnId="{C851CE8C-70C8-4A3F-8790-AB0EDF344E92}">
      <dgm:prSet/>
      <dgm:spPr/>
      <dgm:t>
        <a:bodyPr/>
        <a:lstStyle/>
        <a:p>
          <a:endParaRPr lang="en-US"/>
        </a:p>
      </dgm:t>
    </dgm:pt>
    <dgm:pt modelId="{0C271FEB-B450-4D35-9029-B880854652AE}">
      <dgm:prSet/>
      <dgm:spPr/>
      <dgm:t>
        <a:bodyPr/>
        <a:lstStyle/>
        <a:p>
          <a:r>
            <a:rPr lang="en-IN"/>
            <a:t>Enquired about the most prominent algorithms.</a:t>
          </a:r>
          <a:endParaRPr lang="en-US"/>
        </a:p>
      </dgm:t>
    </dgm:pt>
    <dgm:pt modelId="{1E7E45EF-7D56-490A-9A05-3A0ECAA7555A}" type="parTrans" cxnId="{11663CD0-4E5E-471A-8125-9D740752760E}">
      <dgm:prSet/>
      <dgm:spPr/>
      <dgm:t>
        <a:bodyPr/>
        <a:lstStyle/>
        <a:p>
          <a:endParaRPr lang="en-US"/>
        </a:p>
      </dgm:t>
    </dgm:pt>
    <dgm:pt modelId="{FF734CC5-1096-484B-86C6-15574A66F83F}" type="sibTrans" cxnId="{11663CD0-4E5E-471A-8125-9D740752760E}">
      <dgm:prSet/>
      <dgm:spPr/>
      <dgm:t>
        <a:bodyPr/>
        <a:lstStyle/>
        <a:p>
          <a:endParaRPr lang="en-US"/>
        </a:p>
      </dgm:t>
    </dgm:pt>
    <dgm:pt modelId="{DB4C2802-F17B-4F8B-9DA2-F56F46A77773}">
      <dgm:prSet/>
      <dgm:spPr/>
      <dgm:t>
        <a:bodyPr/>
        <a:lstStyle/>
        <a:p>
          <a:r>
            <a:rPr lang="en-IN"/>
            <a:t>Came across few that are rarely used in case of this topic.</a:t>
          </a:r>
          <a:endParaRPr lang="en-US"/>
        </a:p>
      </dgm:t>
    </dgm:pt>
    <dgm:pt modelId="{C2C0607E-93AC-4196-8678-DBCEB3525983}" type="parTrans" cxnId="{56CD5EF4-0F28-424E-AD23-6753199CE94D}">
      <dgm:prSet/>
      <dgm:spPr/>
      <dgm:t>
        <a:bodyPr/>
        <a:lstStyle/>
        <a:p>
          <a:endParaRPr lang="en-US"/>
        </a:p>
      </dgm:t>
    </dgm:pt>
    <dgm:pt modelId="{705957D6-7731-472C-8438-0FB828594912}" type="sibTrans" cxnId="{56CD5EF4-0F28-424E-AD23-6753199CE94D}">
      <dgm:prSet/>
      <dgm:spPr/>
      <dgm:t>
        <a:bodyPr/>
        <a:lstStyle/>
        <a:p>
          <a:endParaRPr lang="en-US"/>
        </a:p>
      </dgm:t>
    </dgm:pt>
    <dgm:pt modelId="{B885DAB9-949E-40AC-A455-179FC1E61665}">
      <dgm:prSet/>
      <dgm:spPr/>
      <dgm:t>
        <a:bodyPr/>
        <a:lstStyle/>
        <a:p>
          <a:r>
            <a:rPr lang="en-IN"/>
            <a:t>Therefore, we used all of them, which gave the highest accuracies.</a:t>
          </a:r>
          <a:endParaRPr lang="en-US"/>
        </a:p>
      </dgm:t>
    </dgm:pt>
    <dgm:pt modelId="{E804E024-B76B-427B-9B7A-E9A4819DF677}" type="parTrans" cxnId="{1659A4D7-080A-4512-A027-B44A82B3AEE2}">
      <dgm:prSet/>
      <dgm:spPr/>
      <dgm:t>
        <a:bodyPr/>
        <a:lstStyle/>
        <a:p>
          <a:endParaRPr lang="en-US"/>
        </a:p>
      </dgm:t>
    </dgm:pt>
    <dgm:pt modelId="{9A603281-F4E9-4857-8D51-37CD9BD6F43A}" type="sibTrans" cxnId="{1659A4D7-080A-4512-A027-B44A82B3AEE2}">
      <dgm:prSet/>
      <dgm:spPr/>
      <dgm:t>
        <a:bodyPr/>
        <a:lstStyle/>
        <a:p>
          <a:endParaRPr lang="en-US"/>
        </a:p>
      </dgm:t>
    </dgm:pt>
    <dgm:pt modelId="{E914D568-E1DC-4BA2-B409-9865B94C12F6}" type="pres">
      <dgm:prSet presAssocID="{8F3853F8-531C-4487-A362-6C918C7EF7D3}" presName="outerComposite" presStyleCnt="0">
        <dgm:presLayoutVars>
          <dgm:chMax val="5"/>
          <dgm:dir/>
          <dgm:resizeHandles val="exact"/>
        </dgm:presLayoutVars>
      </dgm:prSet>
      <dgm:spPr/>
    </dgm:pt>
    <dgm:pt modelId="{DDFBCB98-EA83-4865-8250-B7927C577AA4}" type="pres">
      <dgm:prSet presAssocID="{8F3853F8-531C-4487-A362-6C918C7EF7D3}" presName="dummyMaxCanvas" presStyleCnt="0">
        <dgm:presLayoutVars/>
      </dgm:prSet>
      <dgm:spPr/>
    </dgm:pt>
    <dgm:pt modelId="{C3DAF279-C559-486A-80A8-CACBA329B1B5}" type="pres">
      <dgm:prSet presAssocID="{8F3853F8-531C-4487-A362-6C918C7EF7D3}" presName="FourNodes_1" presStyleLbl="node1" presStyleIdx="0" presStyleCnt="4">
        <dgm:presLayoutVars>
          <dgm:bulletEnabled val="1"/>
        </dgm:presLayoutVars>
      </dgm:prSet>
      <dgm:spPr/>
    </dgm:pt>
    <dgm:pt modelId="{A28BDAEB-B2D4-4025-8666-04E0B0370798}" type="pres">
      <dgm:prSet presAssocID="{8F3853F8-531C-4487-A362-6C918C7EF7D3}" presName="FourNodes_2" presStyleLbl="node1" presStyleIdx="1" presStyleCnt="4">
        <dgm:presLayoutVars>
          <dgm:bulletEnabled val="1"/>
        </dgm:presLayoutVars>
      </dgm:prSet>
      <dgm:spPr/>
    </dgm:pt>
    <dgm:pt modelId="{CF042E6C-9576-4D5A-BB11-807619A8F0AC}" type="pres">
      <dgm:prSet presAssocID="{8F3853F8-531C-4487-A362-6C918C7EF7D3}" presName="FourNodes_3" presStyleLbl="node1" presStyleIdx="2" presStyleCnt="4">
        <dgm:presLayoutVars>
          <dgm:bulletEnabled val="1"/>
        </dgm:presLayoutVars>
      </dgm:prSet>
      <dgm:spPr/>
    </dgm:pt>
    <dgm:pt modelId="{CFCFAA63-A354-4466-8263-F278C9F9FC21}" type="pres">
      <dgm:prSet presAssocID="{8F3853F8-531C-4487-A362-6C918C7EF7D3}" presName="FourNodes_4" presStyleLbl="node1" presStyleIdx="3" presStyleCnt="4">
        <dgm:presLayoutVars>
          <dgm:bulletEnabled val="1"/>
        </dgm:presLayoutVars>
      </dgm:prSet>
      <dgm:spPr/>
    </dgm:pt>
    <dgm:pt modelId="{436E5DB8-40E2-4C51-A0BF-50AB929EDD38}" type="pres">
      <dgm:prSet presAssocID="{8F3853F8-531C-4487-A362-6C918C7EF7D3}" presName="FourConn_1-2" presStyleLbl="fgAccFollowNode1" presStyleIdx="0" presStyleCnt="3">
        <dgm:presLayoutVars>
          <dgm:bulletEnabled val="1"/>
        </dgm:presLayoutVars>
      </dgm:prSet>
      <dgm:spPr/>
    </dgm:pt>
    <dgm:pt modelId="{EF7C961E-2256-4B02-A8A4-64D83B4F58A8}" type="pres">
      <dgm:prSet presAssocID="{8F3853F8-531C-4487-A362-6C918C7EF7D3}" presName="FourConn_2-3" presStyleLbl="fgAccFollowNode1" presStyleIdx="1" presStyleCnt="3">
        <dgm:presLayoutVars>
          <dgm:bulletEnabled val="1"/>
        </dgm:presLayoutVars>
      </dgm:prSet>
      <dgm:spPr/>
    </dgm:pt>
    <dgm:pt modelId="{CD614615-6F1F-4028-B64B-7893FD0A9679}" type="pres">
      <dgm:prSet presAssocID="{8F3853F8-531C-4487-A362-6C918C7EF7D3}" presName="FourConn_3-4" presStyleLbl="fgAccFollowNode1" presStyleIdx="2" presStyleCnt="3">
        <dgm:presLayoutVars>
          <dgm:bulletEnabled val="1"/>
        </dgm:presLayoutVars>
      </dgm:prSet>
      <dgm:spPr/>
    </dgm:pt>
    <dgm:pt modelId="{26773C1C-7AD9-4893-81BA-F3E1FFDBE864}" type="pres">
      <dgm:prSet presAssocID="{8F3853F8-531C-4487-A362-6C918C7EF7D3}" presName="FourNodes_1_text" presStyleLbl="node1" presStyleIdx="3" presStyleCnt="4">
        <dgm:presLayoutVars>
          <dgm:bulletEnabled val="1"/>
        </dgm:presLayoutVars>
      </dgm:prSet>
      <dgm:spPr/>
    </dgm:pt>
    <dgm:pt modelId="{06166AF7-D185-4069-9CCD-000D84275DD9}" type="pres">
      <dgm:prSet presAssocID="{8F3853F8-531C-4487-A362-6C918C7EF7D3}" presName="FourNodes_2_text" presStyleLbl="node1" presStyleIdx="3" presStyleCnt="4">
        <dgm:presLayoutVars>
          <dgm:bulletEnabled val="1"/>
        </dgm:presLayoutVars>
      </dgm:prSet>
      <dgm:spPr/>
    </dgm:pt>
    <dgm:pt modelId="{17590DB0-B2D1-4286-AF6F-391893974A10}" type="pres">
      <dgm:prSet presAssocID="{8F3853F8-531C-4487-A362-6C918C7EF7D3}" presName="FourNodes_3_text" presStyleLbl="node1" presStyleIdx="3" presStyleCnt="4">
        <dgm:presLayoutVars>
          <dgm:bulletEnabled val="1"/>
        </dgm:presLayoutVars>
      </dgm:prSet>
      <dgm:spPr/>
    </dgm:pt>
    <dgm:pt modelId="{14611F45-4502-4021-BF7C-666D7F306DDC}" type="pres">
      <dgm:prSet presAssocID="{8F3853F8-531C-4487-A362-6C918C7EF7D3}" presName="FourNodes_4_text" presStyleLbl="node1" presStyleIdx="3" presStyleCnt="4">
        <dgm:presLayoutVars>
          <dgm:bulletEnabled val="1"/>
        </dgm:presLayoutVars>
      </dgm:prSet>
      <dgm:spPr/>
    </dgm:pt>
  </dgm:ptLst>
  <dgm:cxnLst>
    <dgm:cxn modelId="{BDEBE502-4E6C-4086-A930-EA1C638C4E38}" type="presOf" srcId="{B4B945A2-4C63-41E7-81C1-F67B3C9BDC20}" destId="{26773C1C-7AD9-4893-81BA-F3E1FFDBE864}" srcOrd="1" destOrd="0" presId="urn:microsoft.com/office/officeart/2005/8/layout/vProcess5"/>
    <dgm:cxn modelId="{410AAA28-9893-4E87-87E1-DF9E73E33359}" type="presOf" srcId="{B4B945A2-4C63-41E7-81C1-F67B3C9BDC20}" destId="{C3DAF279-C559-486A-80A8-CACBA329B1B5}" srcOrd="0" destOrd="0" presId="urn:microsoft.com/office/officeart/2005/8/layout/vProcess5"/>
    <dgm:cxn modelId="{8C43C33B-FFD9-4663-A75C-3963574AE793}" type="presOf" srcId="{DB4C2802-F17B-4F8B-9DA2-F56F46A77773}" destId="{CF042E6C-9576-4D5A-BB11-807619A8F0AC}" srcOrd="0" destOrd="0" presId="urn:microsoft.com/office/officeart/2005/8/layout/vProcess5"/>
    <dgm:cxn modelId="{F7203E61-0EEC-4AE4-960D-A687E5DA0A65}" type="presOf" srcId="{C07FB786-8892-4343-AF65-3219952C7A1F}" destId="{436E5DB8-40E2-4C51-A0BF-50AB929EDD38}" srcOrd="0" destOrd="0" presId="urn:microsoft.com/office/officeart/2005/8/layout/vProcess5"/>
    <dgm:cxn modelId="{204C9B49-B170-4931-BEEE-35EBE5B0D941}" type="presOf" srcId="{B885DAB9-949E-40AC-A455-179FC1E61665}" destId="{CFCFAA63-A354-4466-8263-F278C9F9FC21}" srcOrd="0" destOrd="0" presId="urn:microsoft.com/office/officeart/2005/8/layout/vProcess5"/>
    <dgm:cxn modelId="{2124EE70-584D-4047-93EF-4EA4148063C0}" type="presOf" srcId="{705957D6-7731-472C-8438-0FB828594912}" destId="{CD614615-6F1F-4028-B64B-7893FD0A9679}" srcOrd="0" destOrd="0" presId="urn:microsoft.com/office/officeart/2005/8/layout/vProcess5"/>
    <dgm:cxn modelId="{91B17A76-9AAC-4D44-8DBD-D1C208AE2DE5}" type="presOf" srcId="{B885DAB9-949E-40AC-A455-179FC1E61665}" destId="{14611F45-4502-4021-BF7C-666D7F306DDC}" srcOrd="1" destOrd="0" presId="urn:microsoft.com/office/officeart/2005/8/layout/vProcess5"/>
    <dgm:cxn modelId="{D79EC97E-78C3-4971-BDFC-5F1751EC4624}" type="presOf" srcId="{FF734CC5-1096-484B-86C6-15574A66F83F}" destId="{EF7C961E-2256-4B02-A8A4-64D83B4F58A8}" srcOrd="0" destOrd="0" presId="urn:microsoft.com/office/officeart/2005/8/layout/vProcess5"/>
    <dgm:cxn modelId="{FA0B2183-5A1C-469D-B20A-F9633331A2C6}" type="presOf" srcId="{0C271FEB-B450-4D35-9029-B880854652AE}" destId="{06166AF7-D185-4069-9CCD-000D84275DD9}" srcOrd="1" destOrd="0" presId="urn:microsoft.com/office/officeart/2005/8/layout/vProcess5"/>
    <dgm:cxn modelId="{C851CE8C-70C8-4A3F-8790-AB0EDF344E92}" srcId="{8F3853F8-531C-4487-A362-6C918C7EF7D3}" destId="{B4B945A2-4C63-41E7-81C1-F67B3C9BDC20}" srcOrd="0" destOrd="0" parTransId="{0A591FCF-7847-4EBC-9FF6-C6E0FEBBB001}" sibTransId="{C07FB786-8892-4343-AF65-3219952C7A1F}"/>
    <dgm:cxn modelId="{11663CD0-4E5E-471A-8125-9D740752760E}" srcId="{8F3853F8-531C-4487-A362-6C918C7EF7D3}" destId="{0C271FEB-B450-4D35-9029-B880854652AE}" srcOrd="1" destOrd="0" parTransId="{1E7E45EF-7D56-490A-9A05-3A0ECAA7555A}" sibTransId="{FF734CC5-1096-484B-86C6-15574A66F83F}"/>
    <dgm:cxn modelId="{1659A4D7-080A-4512-A027-B44A82B3AEE2}" srcId="{8F3853F8-531C-4487-A362-6C918C7EF7D3}" destId="{B885DAB9-949E-40AC-A455-179FC1E61665}" srcOrd="3" destOrd="0" parTransId="{E804E024-B76B-427B-9B7A-E9A4819DF677}" sibTransId="{9A603281-F4E9-4857-8D51-37CD9BD6F43A}"/>
    <dgm:cxn modelId="{5C2B86DA-1868-4188-83A4-1430FB8DF758}" type="presOf" srcId="{0C271FEB-B450-4D35-9029-B880854652AE}" destId="{A28BDAEB-B2D4-4025-8666-04E0B0370798}" srcOrd="0" destOrd="0" presId="urn:microsoft.com/office/officeart/2005/8/layout/vProcess5"/>
    <dgm:cxn modelId="{EF044CDE-45A8-407B-A65F-175CC88D3579}" type="presOf" srcId="{DB4C2802-F17B-4F8B-9DA2-F56F46A77773}" destId="{17590DB0-B2D1-4286-AF6F-391893974A10}" srcOrd="1" destOrd="0" presId="urn:microsoft.com/office/officeart/2005/8/layout/vProcess5"/>
    <dgm:cxn modelId="{56CD5EF4-0F28-424E-AD23-6753199CE94D}" srcId="{8F3853F8-531C-4487-A362-6C918C7EF7D3}" destId="{DB4C2802-F17B-4F8B-9DA2-F56F46A77773}" srcOrd="2" destOrd="0" parTransId="{C2C0607E-93AC-4196-8678-DBCEB3525983}" sibTransId="{705957D6-7731-472C-8438-0FB828594912}"/>
    <dgm:cxn modelId="{145A8DF7-3235-4CDE-8F31-001E3FA0F9C6}" type="presOf" srcId="{8F3853F8-531C-4487-A362-6C918C7EF7D3}" destId="{E914D568-E1DC-4BA2-B409-9865B94C12F6}" srcOrd="0" destOrd="0" presId="urn:microsoft.com/office/officeart/2005/8/layout/vProcess5"/>
    <dgm:cxn modelId="{5C8CF13E-1BEC-4EE2-B5AE-1DF0E04105D6}" type="presParOf" srcId="{E914D568-E1DC-4BA2-B409-9865B94C12F6}" destId="{DDFBCB98-EA83-4865-8250-B7927C577AA4}" srcOrd="0" destOrd="0" presId="urn:microsoft.com/office/officeart/2005/8/layout/vProcess5"/>
    <dgm:cxn modelId="{517386B7-FD29-4EE2-B363-C314FFB07808}" type="presParOf" srcId="{E914D568-E1DC-4BA2-B409-9865B94C12F6}" destId="{C3DAF279-C559-486A-80A8-CACBA329B1B5}" srcOrd="1" destOrd="0" presId="urn:microsoft.com/office/officeart/2005/8/layout/vProcess5"/>
    <dgm:cxn modelId="{92A0C34C-6EC7-4F7A-8712-2960CA55C871}" type="presParOf" srcId="{E914D568-E1DC-4BA2-B409-9865B94C12F6}" destId="{A28BDAEB-B2D4-4025-8666-04E0B0370798}" srcOrd="2" destOrd="0" presId="urn:microsoft.com/office/officeart/2005/8/layout/vProcess5"/>
    <dgm:cxn modelId="{13BB47F1-E774-453C-9842-46ADD0707BCF}" type="presParOf" srcId="{E914D568-E1DC-4BA2-B409-9865B94C12F6}" destId="{CF042E6C-9576-4D5A-BB11-807619A8F0AC}" srcOrd="3" destOrd="0" presId="urn:microsoft.com/office/officeart/2005/8/layout/vProcess5"/>
    <dgm:cxn modelId="{2C27DCCF-6F91-4423-A474-A3C441306002}" type="presParOf" srcId="{E914D568-E1DC-4BA2-B409-9865B94C12F6}" destId="{CFCFAA63-A354-4466-8263-F278C9F9FC21}" srcOrd="4" destOrd="0" presId="urn:microsoft.com/office/officeart/2005/8/layout/vProcess5"/>
    <dgm:cxn modelId="{5EADB86C-3B6A-4303-8085-9EB05C39B3C7}" type="presParOf" srcId="{E914D568-E1DC-4BA2-B409-9865B94C12F6}" destId="{436E5DB8-40E2-4C51-A0BF-50AB929EDD38}" srcOrd="5" destOrd="0" presId="urn:microsoft.com/office/officeart/2005/8/layout/vProcess5"/>
    <dgm:cxn modelId="{4E356D25-1BF7-4518-BC8D-80C3A76D21D1}" type="presParOf" srcId="{E914D568-E1DC-4BA2-B409-9865B94C12F6}" destId="{EF7C961E-2256-4B02-A8A4-64D83B4F58A8}" srcOrd="6" destOrd="0" presId="urn:microsoft.com/office/officeart/2005/8/layout/vProcess5"/>
    <dgm:cxn modelId="{AAE1E3B0-6258-416B-869A-3C49A8143A68}" type="presParOf" srcId="{E914D568-E1DC-4BA2-B409-9865B94C12F6}" destId="{CD614615-6F1F-4028-B64B-7893FD0A9679}" srcOrd="7" destOrd="0" presId="urn:microsoft.com/office/officeart/2005/8/layout/vProcess5"/>
    <dgm:cxn modelId="{92CE5604-6403-4AE6-B3E2-6DE40BE8EFE5}" type="presParOf" srcId="{E914D568-E1DC-4BA2-B409-9865B94C12F6}" destId="{26773C1C-7AD9-4893-81BA-F3E1FFDBE864}" srcOrd="8" destOrd="0" presId="urn:microsoft.com/office/officeart/2005/8/layout/vProcess5"/>
    <dgm:cxn modelId="{473238EB-8A58-44C5-A502-B256D6743FBB}" type="presParOf" srcId="{E914D568-E1DC-4BA2-B409-9865B94C12F6}" destId="{06166AF7-D185-4069-9CCD-000D84275DD9}" srcOrd="9" destOrd="0" presId="urn:microsoft.com/office/officeart/2005/8/layout/vProcess5"/>
    <dgm:cxn modelId="{7414CEBD-2061-494C-9864-E35EB915EF89}" type="presParOf" srcId="{E914D568-E1DC-4BA2-B409-9865B94C12F6}" destId="{17590DB0-B2D1-4286-AF6F-391893974A10}" srcOrd="10" destOrd="0" presId="urn:microsoft.com/office/officeart/2005/8/layout/vProcess5"/>
    <dgm:cxn modelId="{19A890D8-3A81-48E4-97E2-62C342AB08BB}" type="presParOf" srcId="{E914D568-E1DC-4BA2-B409-9865B94C12F6}" destId="{14611F45-4502-4021-BF7C-666D7F306DD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DF603E-1227-476B-AFC0-01585EE69C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06CAAD-8C36-46FD-A776-D7D2C8E8B7A3}">
      <dgm:prSet/>
      <dgm:spPr/>
      <dgm:t>
        <a:bodyPr/>
        <a:lstStyle/>
        <a:p>
          <a:r>
            <a:rPr lang="en-IN"/>
            <a:t>Both of us looked for proper EDA questions, performed them as well.</a:t>
          </a:r>
          <a:endParaRPr lang="en-US"/>
        </a:p>
      </dgm:t>
    </dgm:pt>
    <dgm:pt modelId="{738AA74E-86DE-4398-AF44-5BE2436779A2}" type="parTrans" cxnId="{67A9408C-DF3A-437E-8CFE-778C1AB34C90}">
      <dgm:prSet/>
      <dgm:spPr/>
      <dgm:t>
        <a:bodyPr/>
        <a:lstStyle/>
        <a:p>
          <a:endParaRPr lang="en-US"/>
        </a:p>
      </dgm:t>
    </dgm:pt>
    <dgm:pt modelId="{DEEAE1C9-6520-4E92-90FD-46F695C62DE8}" type="sibTrans" cxnId="{67A9408C-DF3A-437E-8CFE-778C1AB34C90}">
      <dgm:prSet/>
      <dgm:spPr/>
      <dgm:t>
        <a:bodyPr/>
        <a:lstStyle/>
        <a:p>
          <a:endParaRPr lang="en-US"/>
        </a:p>
      </dgm:t>
    </dgm:pt>
    <dgm:pt modelId="{0BE8E3AC-04BA-4794-8C30-C42037E808BA}">
      <dgm:prSet/>
      <dgm:spPr/>
      <dgm:t>
        <a:bodyPr/>
        <a:lstStyle/>
        <a:p>
          <a:r>
            <a:rPr lang="en-IN" dirty="0"/>
            <a:t>Model building equally divided, chose 6 models in total, worked on 3 each.</a:t>
          </a:r>
          <a:endParaRPr lang="en-US" dirty="0"/>
        </a:p>
      </dgm:t>
    </dgm:pt>
    <dgm:pt modelId="{C40EED1E-2900-442E-B050-9B064F6380ED}" type="parTrans" cxnId="{EFE7C483-2198-42DA-992E-56C82E929182}">
      <dgm:prSet/>
      <dgm:spPr/>
      <dgm:t>
        <a:bodyPr/>
        <a:lstStyle/>
        <a:p>
          <a:endParaRPr lang="en-US"/>
        </a:p>
      </dgm:t>
    </dgm:pt>
    <dgm:pt modelId="{F16E8C4A-21B0-4920-A404-68916318BB07}" type="sibTrans" cxnId="{EFE7C483-2198-42DA-992E-56C82E929182}">
      <dgm:prSet/>
      <dgm:spPr/>
      <dgm:t>
        <a:bodyPr/>
        <a:lstStyle/>
        <a:p>
          <a:endParaRPr lang="en-US"/>
        </a:p>
      </dgm:t>
    </dgm:pt>
    <dgm:pt modelId="{551B6216-C562-40EA-A4FF-AC0D0567599A}">
      <dgm:prSet/>
      <dgm:spPr/>
      <dgm:t>
        <a:bodyPr/>
        <a:lstStyle/>
        <a:p>
          <a:r>
            <a:rPr lang="en-IN" dirty="0"/>
            <a:t>Same sort of division was done with the Report and PPT as well.</a:t>
          </a:r>
          <a:endParaRPr lang="en-US" dirty="0"/>
        </a:p>
      </dgm:t>
    </dgm:pt>
    <dgm:pt modelId="{0033E72F-04B7-418A-AF65-DC5629648051}" type="parTrans" cxnId="{F1103A95-703D-468D-9F00-D48E70A33E2E}">
      <dgm:prSet/>
      <dgm:spPr/>
      <dgm:t>
        <a:bodyPr/>
        <a:lstStyle/>
        <a:p>
          <a:endParaRPr lang="en-US"/>
        </a:p>
      </dgm:t>
    </dgm:pt>
    <dgm:pt modelId="{7B695A3A-B154-4FD0-8A64-1A304BDB994A}" type="sibTrans" cxnId="{F1103A95-703D-468D-9F00-D48E70A33E2E}">
      <dgm:prSet/>
      <dgm:spPr/>
      <dgm:t>
        <a:bodyPr/>
        <a:lstStyle/>
        <a:p>
          <a:endParaRPr lang="en-US"/>
        </a:p>
      </dgm:t>
    </dgm:pt>
    <dgm:pt modelId="{26522048-C2D3-48BC-BBCA-62AAFB294163}" type="pres">
      <dgm:prSet presAssocID="{1DDF603E-1227-476B-AFC0-01585EE69C78}" presName="root" presStyleCnt="0">
        <dgm:presLayoutVars>
          <dgm:dir/>
          <dgm:resizeHandles val="exact"/>
        </dgm:presLayoutVars>
      </dgm:prSet>
      <dgm:spPr/>
    </dgm:pt>
    <dgm:pt modelId="{63EB4640-DD3F-46F8-BE4D-2B9633F2EAA8}" type="pres">
      <dgm:prSet presAssocID="{7106CAAD-8C36-46FD-A776-D7D2C8E8B7A3}" presName="compNode" presStyleCnt="0"/>
      <dgm:spPr/>
    </dgm:pt>
    <dgm:pt modelId="{8FC116E7-E29E-4B76-9B1C-32C5B17E49A2}" type="pres">
      <dgm:prSet presAssocID="{7106CAAD-8C36-46FD-A776-D7D2C8E8B7A3}" presName="bgRect" presStyleLbl="bgShp" presStyleIdx="0" presStyleCnt="3"/>
      <dgm:spPr/>
    </dgm:pt>
    <dgm:pt modelId="{45B3E6CA-4A12-431A-B8D4-F27C3C368D74}" type="pres">
      <dgm:prSet presAssocID="{7106CAAD-8C36-46FD-A776-D7D2C8E8B7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8211F413-3467-47C4-9F75-1D6CE848986D}" type="pres">
      <dgm:prSet presAssocID="{7106CAAD-8C36-46FD-A776-D7D2C8E8B7A3}" presName="spaceRect" presStyleCnt="0"/>
      <dgm:spPr/>
    </dgm:pt>
    <dgm:pt modelId="{74F4183F-F9B6-4A30-ADBD-706DEC5C6CD5}" type="pres">
      <dgm:prSet presAssocID="{7106CAAD-8C36-46FD-A776-D7D2C8E8B7A3}" presName="parTx" presStyleLbl="revTx" presStyleIdx="0" presStyleCnt="3">
        <dgm:presLayoutVars>
          <dgm:chMax val="0"/>
          <dgm:chPref val="0"/>
        </dgm:presLayoutVars>
      </dgm:prSet>
      <dgm:spPr/>
    </dgm:pt>
    <dgm:pt modelId="{99AEBCAE-9159-495B-9A54-62025B73CCA2}" type="pres">
      <dgm:prSet presAssocID="{DEEAE1C9-6520-4E92-90FD-46F695C62DE8}" presName="sibTrans" presStyleCnt="0"/>
      <dgm:spPr/>
    </dgm:pt>
    <dgm:pt modelId="{D52CFEFC-9F39-41A0-BA2C-46C91508F623}" type="pres">
      <dgm:prSet presAssocID="{0BE8E3AC-04BA-4794-8C30-C42037E808BA}" presName="compNode" presStyleCnt="0"/>
      <dgm:spPr/>
    </dgm:pt>
    <dgm:pt modelId="{D26776F1-8791-4788-BC45-9DC67D88526C}" type="pres">
      <dgm:prSet presAssocID="{0BE8E3AC-04BA-4794-8C30-C42037E808BA}" presName="bgRect" presStyleLbl="bgShp" presStyleIdx="1" presStyleCnt="3"/>
      <dgm:spPr/>
    </dgm:pt>
    <dgm:pt modelId="{D8362F7D-A1A3-4623-940A-D40B3FC2133A}" type="pres">
      <dgm:prSet presAssocID="{0BE8E3AC-04BA-4794-8C30-C42037E808BA}"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org chart outline"/>
        </a:ext>
      </dgm:extLst>
    </dgm:pt>
    <dgm:pt modelId="{213F05E8-8B3A-4280-999D-6BC538994A3D}" type="pres">
      <dgm:prSet presAssocID="{0BE8E3AC-04BA-4794-8C30-C42037E808BA}" presName="spaceRect" presStyleCnt="0"/>
      <dgm:spPr/>
    </dgm:pt>
    <dgm:pt modelId="{31EA3E41-A879-484E-AC69-7B261FC8CEA5}" type="pres">
      <dgm:prSet presAssocID="{0BE8E3AC-04BA-4794-8C30-C42037E808BA}" presName="parTx" presStyleLbl="revTx" presStyleIdx="1" presStyleCnt="3">
        <dgm:presLayoutVars>
          <dgm:chMax val="0"/>
          <dgm:chPref val="0"/>
        </dgm:presLayoutVars>
      </dgm:prSet>
      <dgm:spPr/>
    </dgm:pt>
    <dgm:pt modelId="{A90BE078-55EB-493B-B569-315B72A00972}" type="pres">
      <dgm:prSet presAssocID="{F16E8C4A-21B0-4920-A404-68916318BB07}" presName="sibTrans" presStyleCnt="0"/>
      <dgm:spPr/>
    </dgm:pt>
    <dgm:pt modelId="{40C2396B-87FE-43F9-B314-E3AF1EE23C9D}" type="pres">
      <dgm:prSet presAssocID="{551B6216-C562-40EA-A4FF-AC0D0567599A}" presName="compNode" presStyleCnt="0"/>
      <dgm:spPr/>
    </dgm:pt>
    <dgm:pt modelId="{B8E890E6-52E2-4E26-AEBF-0A244D572854}" type="pres">
      <dgm:prSet presAssocID="{551B6216-C562-40EA-A4FF-AC0D0567599A}" presName="bgRect" presStyleLbl="bgShp" presStyleIdx="2" presStyleCnt="3"/>
      <dgm:spPr/>
    </dgm:pt>
    <dgm:pt modelId="{C9B338EA-716D-4008-B6A1-B57E50E4B169}" type="pres">
      <dgm:prSet presAssocID="{551B6216-C562-40EA-A4FF-AC0D0567599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etwork diagram with solid fill"/>
        </a:ext>
      </dgm:extLst>
    </dgm:pt>
    <dgm:pt modelId="{894C55C1-C147-42F2-AE46-2AA05C8E39CA}" type="pres">
      <dgm:prSet presAssocID="{551B6216-C562-40EA-A4FF-AC0D0567599A}" presName="spaceRect" presStyleCnt="0"/>
      <dgm:spPr/>
    </dgm:pt>
    <dgm:pt modelId="{A7EC9A90-0FAF-47D3-8C05-6C39E36A5803}" type="pres">
      <dgm:prSet presAssocID="{551B6216-C562-40EA-A4FF-AC0D0567599A}" presName="parTx" presStyleLbl="revTx" presStyleIdx="2" presStyleCnt="3">
        <dgm:presLayoutVars>
          <dgm:chMax val="0"/>
          <dgm:chPref val="0"/>
        </dgm:presLayoutVars>
      </dgm:prSet>
      <dgm:spPr/>
    </dgm:pt>
  </dgm:ptLst>
  <dgm:cxnLst>
    <dgm:cxn modelId="{10657623-3F98-41F6-A71F-396AD7AC1015}" type="presOf" srcId="{7106CAAD-8C36-46FD-A776-D7D2C8E8B7A3}" destId="{74F4183F-F9B6-4A30-ADBD-706DEC5C6CD5}" srcOrd="0" destOrd="0" presId="urn:microsoft.com/office/officeart/2018/2/layout/IconVerticalSolidList"/>
    <dgm:cxn modelId="{9885115F-BBF5-41C6-8A28-D7DAF548EDB2}" type="presOf" srcId="{551B6216-C562-40EA-A4FF-AC0D0567599A}" destId="{A7EC9A90-0FAF-47D3-8C05-6C39E36A5803}" srcOrd="0" destOrd="0" presId="urn:microsoft.com/office/officeart/2018/2/layout/IconVerticalSolidList"/>
    <dgm:cxn modelId="{EFE7C483-2198-42DA-992E-56C82E929182}" srcId="{1DDF603E-1227-476B-AFC0-01585EE69C78}" destId="{0BE8E3AC-04BA-4794-8C30-C42037E808BA}" srcOrd="1" destOrd="0" parTransId="{C40EED1E-2900-442E-B050-9B064F6380ED}" sibTransId="{F16E8C4A-21B0-4920-A404-68916318BB07}"/>
    <dgm:cxn modelId="{67A9408C-DF3A-437E-8CFE-778C1AB34C90}" srcId="{1DDF603E-1227-476B-AFC0-01585EE69C78}" destId="{7106CAAD-8C36-46FD-A776-D7D2C8E8B7A3}" srcOrd="0" destOrd="0" parTransId="{738AA74E-86DE-4398-AF44-5BE2436779A2}" sibTransId="{DEEAE1C9-6520-4E92-90FD-46F695C62DE8}"/>
    <dgm:cxn modelId="{F1103A95-703D-468D-9F00-D48E70A33E2E}" srcId="{1DDF603E-1227-476B-AFC0-01585EE69C78}" destId="{551B6216-C562-40EA-A4FF-AC0D0567599A}" srcOrd="2" destOrd="0" parTransId="{0033E72F-04B7-418A-AF65-DC5629648051}" sibTransId="{7B695A3A-B154-4FD0-8A64-1A304BDB994A}"/>
    <dgm:cxn modelId="{63D71FC3-E1C7-4411-8634-96E8E0F9C5CF}" type="presOf" srcId="{1DDF603E-1227-476B-AFC0-01585EE69C78}" destId="{26522048-C2D3-48BC-BBCA-62AAFB294163}" srcOrd="0" destOrd="0" presId="urn:microsoft.com/office/officeart/2018/2/layout/IconVerticalSolidList"/>
    <dgm:cxn modelId="{5BD6A9F8-F5B1-4542-B0D7-E26B2AA6CE0A}" type="presOf" srcId="{0BE8E3AC-04BA-4794-8C30-C42037E808BA}" destId="{31EA3E41-A879-484E-AC69-7B261FC8CEA5}" srcOrd="0" destOrd="0" presId="urn:microsoft.com/office/officeart/2018/2/layout/IconVerticalSolidList"/>
    <dgm:cxn modelId="{B1AD58C8-A112-43C5-8D6A-E793C4878931}" type="presParOf" srcId="{26522048-C2D3-48BC-BBCA-62AAFB294163}" destId="{63EB4640-DD3F-46F8-BE4D-2B9633F2EAA8}" srcOrd="0" destOrd="0" presId="urn:microsoft.com/office/officeart/2018/2/layout/IconVerticalSolidList"/>
    <dgm:cxn modelId="{99F567EE-561E-4B3F-98BC-8B725BA8E530}" type="presParOf" srcId="{63EB4640-DD3F-46F8-BE4D-2B9633F2EAA8}" destId="{8FC116E7-E29E-4B76-9B1C-32C5B17E49A2}" srcOrd="0" destOrd="0" presId="urn:microsoft.com/office/officeart/2018/2/layout/IconVerticalSolidList"/>
    <dgm:cxn modelId="{EE3203E2-D912-4975-991E-B684FEB22304}" type="presParOf" srcId="{63EB4640-DD3F-46F8-BE4D-2B9633F2EAA8}" destId="{45B3E6CA-4A12-431A-B8D4-F27C3C368D74}" srcOrd="1" destOrd="0" presId="urn:microsoft.com/office/officeart/2018/2/layout/IconVerticalSolidList"/>
    <dgm:cxn modelId="{A666B2A9-044C-4BD6-A128-199935289268}" type="presParOf" srcId="{63EB4640-DD3F-46F8-BE4D-2B9633F2EAA8}" destId="{8211F413-3467-47C4-9F75-1D6CE848986D}" srcOrd="2" destOrd="0" presId="urn:microsoft.com/office/officeart/2018/2/layout/IconVerticalSolidList"/>
    <dgm:cxn modelId="{82703C94-E07E-4E70-8FFF-6622C14BD941}" type="presParOf" srcId="{63EB4640-DD3F-46F8-BE4D-2B9633F2EAA8}" destId="{74F4183F-F9B6-4A30-ADBD-706DEC5C6CD5}" srcOrd="3" destOrd="0" presId="urn:microsoft.com/office/officeart/2018/2/layout/IconVerticalSolidList"/>
    <dgm:cxn modelId="{384B891E-CF52-4EFF-A8E6-BC140F9E7D01}" type="presParOf" srcId="{26522048-C2D3-48BC-BBCA-62AAFB294163}" destId="{99AEBCAE-9159-495B-9A54-62025B73CCA2}" srcOrd="1" destOrd="0" presId="urn:microsoft.com/office/officeart/2018/2/layout/IconVerticalSolidList"/>
    <dgm:cxn modelId="{B830B803-8B21-4CD7-AC6D-08794235FC8F}" type="presParOf" srcId="{26522048-C2D3-48BC-BBCA-62AAFB294163}" destId="{D52CFEFC-9F39-41A0-BA2C-46C91508F623}" srcOrd="2" destOrd="0" presId="urn:microsoft.com/office/officeart/2018/2/layout/IconVerticalSolidList"/>
    <dgm:cxn modelId="{70ED00B2-66CF-4FC2-90FD-EBC681606A80}" type="presParOf" srcId="{D52CFEFC-9F39-41A0-BA2C-46C91508F623}" destId="{D26776F1-8791-4788-BC45-9DC67D88526C}" srcOrd="0" destOrd="0" presId="urn:microsoft.com/office/officeart/2018/2/layout/IconVerticalSolidList"/>
    <dgm:cxn modelId="{85521CE5-3696-4A96-956C-D752278B2797}" type="presParOf" srcId="{D52CFEFC-9F39-41A0-BA2C-46C91508F623}" destId="{D8362F7D-A1A3-4623-940A-D40B3FC2133A}" srcOrd="1" destOrd="0" presId="urn:microsoft.com/office/officeart/2018/2/layout/IconVerticalSolidList"/>
    <dgm:cxn modelId="{55050A3A-3CE7-463F-A8C9-487CB03AD7A3}" type="presParOf" srcId="{D52CFEFC-9F39-41A0-BA2C-46C91508F623}" destId="{213F05E8-8B3A-4280-999D-6BC538994A3D}" srcOrd="2" destOrd="0" presId="urn:microsoft.com/office/officeart/2018/2/layout/IconVerticalSolidList"/>
    <dgm:cxn modelId="{88C5508F-5A42-4C29-AD01-4E0D08D9982B}" type="presParOf" srcId="{D52CFEFC-9F39-41A0-BA2C-46C91508F623}" destId="{31EA3E41-A879-484E-AC69-7B261FC8CEA5}" srcOrd="3" destOrd="0" presId="urn:microsoft.com/office/officeart/2018/2/layout/IconVerticalSolidList"/>
    <dgm:cxn modelId="{37FF0A00-309E-41C1-BEE8-225112842E14}" type="presParOf" srcId="{26522048-C2D3-48BC-BBCA-62AAFB294163}" destId="{A90BE078-55EB-493B-B569-315B72A00972}" srcOrd="3" destOrd="0" presId="urn:microsoft.com/office/officeart/2018/2/layout/IconVerticalSolidList"/>
    <dgm:cxn modelId="{07A10749-DC66-4C98-B211-6B69C6116AD2}" type="presParOf" srcId="{26522048-C2D3-48BC-BBCA-62AAFB294163}" destId="{40C2396B-87FE-43F9-B314-E3AF1EE23C9D}" srcOrd="4" destOrd="0" presId="urn:microsoft.com/office/officeart/2018/2/layout/IconVerticalSolidList"/>
    <dgm:cxn modelId="{3AADAAE8-4DD2-4565-B0A3-F43115C98CA6}" type="presParOf" srcId="{40C2396B-87FE-43F9-B314-E3AF1EE23C9D}" destId="{B8E890E6-52E2-4E26-AEBF-0A244D572854}" srcOrd="0" destOrd="0" presId="urn:microsoft.com/office/officeart/2018/2/layout/IconVerticalSolidList"/>
    <dgm:cxn modelId="{08398575-822D-41FD-B18B-180C9503D633}" type="presParOf" srcId="{40C2396B-87FE-43F9-B314-E3AF1EE23C9D}" destId="{C9B338EA-716D-4008-B6A1-B57E50E4B169}" srcOrd="1" destOrd="0" presId="urn:microsoft.com/office/officeart/2018/2/layout/IconVerticalSolidList"/>
    <dgm:cxn modelId="{41E9E709-C339-4030-B08B-D1A33D560CA5}" type="presParOf" srcId="{40C2396B-87FE-43F9-B314-E3AF1EE23C9D}" destId="{894C55C1-C147-42F2-AE46-2AA05C8E39CA}" srcOrd="2" destOrd="0" presId="urn:microsoft.com/office/officeart/2018/2/layout/IconVerticalSolidList"/>
    <dgm:cxn modelId="{C2FA50CB-FE36-433D-B73C-00BAD5351B7D}" type="presParOf" srcId="{40C2396B-87FE-43F9-B314-E3AF1EE23C9D}" destId="{A7EC9A90-0FAF-47D3-8C05-6C39E36A58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747581-CF91-4F2C-96B8-2FD821747A9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3586064-027B-4B3D-8AC0-67DBBE9C3B7E}">
      <dgm:prSet/>
      <dgm:spPr/>
      <dgm:t>
        <a:bodyPr/>
        <a:lstStyle/>
        <a:p>
          <a:r>
            <a:rPr lang="en-IN"/>
            <a:t>Restaurant Booking System</a:t>
          </a:r>
          <a:endParaRPr lang="en-US"/>
        </a:p>
      </dgm:t>
    </dgm:pt>
    <dgm:pt modelId="{47E20102-489E-4721-AD00-A198E566BC22}" type="parTrans" cxnId="{F3B03A4F-7E53-4AB7-8B53-727BABC68EEA}">
      <dgm:prSet/>
      <dgm:spPr/>
      <dgm:t>
        <a:bodyPr/>
        <a:lstStyle/>
        <a:p>
          <a:endParaRPr lang="en-US"/>
        </a:p>
      </dgm:t>
    </dgm:pt>
    <dgm:pt modelId="{9BD55557-C62A-45C5-BFEA-C7A4CD670827}" type="sibTrans" cxnId="{F3B03A4F-7E53-4AB7-8B53-727BABC68EEA}">
      <dgm:prSet/>
      <dgm:spPr/>
      <dgm:t>
        <a:bodyPr/>
        <a:lstStyle/>
        <a:p>
          <a:endParaRPr lang="en-US"/>
        </a:p>
      </dgm:t>
    </dgm:pt>
    <dgm:pt modelId="{F1B834DF-CF10-44FA-8E66-16D1A7ED10AE}">
      <dgm:prSet/>
      <dgm:spPr/>
      <dgm:t>
        <a:bodyPr/>
        <a:lstStyle/>
        <a:p>
          <a:r>
            <a:rPr lang="en-IN"/>
            <a:t>Travel Industry </a:t>
          </a:r>
          <a:endParaRPr lang="en-US"/>
        </a:p>
      </dgm:t>
    </dgm:pt>
    <dgm:pt modelId="{75D4615D-2E82-4510-936C-23FFEF80B43F}" type="parTrans" cxnId="{39726572-5F71-49EC-BAA1-177A89CD539B}">
      <dgm:prSet/>
      <dgm:spPr/>
      <dgm:t>
        <a:bodyPr/>
        <a:lstStyle/>
        <a:p>
          <a:endParaRPr lang="en-US"/>
        </a:p>
      </dgm:t>
    </dgm:pt>
    <dgm:pt modelId="{C403BA31-C917-4AF2-A176-471E22B4EF4A}" type="sibTrans" cxnId="{39726572-5F71-49EC-BAA1-177A89CD539B}">
      <dgm:prSet/>
      <dgm:spPr/>
      <dgm:t>
        <a:bodyPr/>
        <a:lstStyle/>
        <a:p>
          <a:endParaRPr lang="en-US"/>
        </a:p>
      </dgm:t>
    </dgm:pt>
    <dgm:pt modelId="{9A1764D9-71DB-4434-8DFC-9AC27706DAB8}">
      <dgm:prSet/>
      <dgm:spPr/>
      <dgm:t>
        <a:bodyPr/>
        <a:lstStyle/>
        <a:p>
          <a:r>
            <a:rPr lang="en-IN" dirty="0"/>
            <a:t>Medical Industry</a:t>
          </a:r>
          <a:endParaRPr lang="en-US" dirty="0"/>
        </a:p>
      </dgm:t>
    </dgm:pt>
    <dgm:pt modelId="{E342696B-B885-4988-B56A-23D60E42C9A6}" type="parTrans" cxnId="{9F072454-3A38-4F23-B958-5AC9A8E1A792}">
      <dgm:prSet/>
      <dgm:spPr/>
      <dgm:t>
        <a:bodyPr/>
        <a:lstStyle/>
        <a:p>
          <a:endParaRPr lang="en-US"/>
        </a:p>
      </dgm:t>
    </dgm:pt>
    <dgm:pt modelId="{E681FAA2-FFB8-4AAE-8B7E-464375F017F0}" type="sibTrans" cxnId="{9F072454-3A38-4F23-B958-5AC9A8E1A792}">
      <dgm:prSet/>
      <dgm:spPr/>
      <dgm:t>
        <a:bodyPr/>
        <a:lstStyle/>
        <a:p>
          <a:endParaRPr lang="en-US"/>
        </a:p>
      </dgm:t>
    </dgm:pt>
    <dgm:pt modelId="{5081B334-697C-4257-A7E3-DE9BB38F7E8D}" type="pres">
      <dgm:prSet presAssocID="{4C747581-CF91-4F2C-96B8-2FD821747A9A}" presName="linear" presStyleCnt="0">
        <dgm:presLayoutVars>
          <dgm:animLvl val="lvl"/>
          <dgm:resizeHandles val="exact"/>
        </dgm:presLayoutVars>
      </dgm:prSet>
      <dgm:spPr/>
    </dgm:pt>
    <dgm:pt modelId="{17A61A9A-A8E8-4E2E-9EFD-EAED20BE7E1D}" type="pres">
      <dgm:prSet presAssocID="{43586064-027B-4B3D-8AC0-67DBBE9C3B7E}" presName="parentText" presStyleLbl="node1" presStyleIdx="0" presStyleCnt="3">
        <dgm:presLayoutVars>
          <dgm:chMax val="0"/>
          <dgm:bulletEnabled val="1"/>
        </dgm:presLayoutVars>
      </dgm:prSet>
      <dgm:spPr/>
    </dgm:pt>
    <dgm:pt modelId="{71A351F9-1CA9-472B-8872-61B2549561D8}" type="pres">
      <dgm:prSet presAssocID="{9BD55557-C62A-45C5-BFEA-C7A4CD670827}" presName="spacer" presStyleCnt="0"/>
      <dgm:spPr/>
    </dgm:pt>
    <dgm:pt modelId="{726D4FD2-62FF-43E7-87A5-E5F4D041E754}" type="pres">
      <dgm:prSet presAssocID="{F1B834DF-CF10-44FA-8E66-16D1A7ED10AE}" presName="parentText" presStyleLbl="node1" presStyleIdx="1" presStyleCnt="3">
        <dgm:presLayoutVars>
          <dgm:chMax val="0"/>
          <dgm:bulletEnabled val="1"/>
        </dgm:presLayoutVars>
      </dgm:prSet>
      <dgm:spPr/>
    </dgm:pt>
    <dgm:pt modelId="{5662B4DA-D232-4029-9796-6369ECA7A92D}" type="pres">
      <dgm:prSet presAssocID="{C403BA31-C917-4AF2-A176-471E22B4EF4A}" presName="spacer" presStyleCnt="0"/>
      <dgm:spPr/>
    </dgm:pt>
    <dgm:pt modelId="{FBDADDF5-049D-459F-9DDE-94F935768518}" type="pres">
      <dgm:prSet presAssocID="{9A1764D9-71DB-4434-8DFC-9AC27706DAB8}" presName="parentText" presStyleLbl="node1" presStyleIdx="2" presStyleCnt="3">
        <dgm:presLayoutVars>
          <dgm:chMax val="0"/>
          <dgm:bulletEnabled val="1"/>
        </dgm:presLayoutVars>
      </dgm:prSet>
      <dgm:spPr/>
    </dgm:pt>
  </dgm:ptLst>
  <dgm:cxnLst>
    <dgm:cxn modelId="{BA3E076D-6C42-4BF5-9D0C-D7F36457E398}" type="presOf" srcId="{4C747581-CF91-4F2C-96B8-2FD821747A9A}" destId="{5081B334-697C-4257-A7E3-DE9BB38F7E8D}" srcOrd="0" destOrd="0" presId="urn:microsoft.com/office/officeart/2005/8/layout/vList2"/>
    <dgm:cxn modelId="{F3B03A4F-7E53-4AB7-8B53-727BABC68EEA}" srcId="{4C747581-CF91-4F2C-96B8-2FD821747A9A}" destId="{43586064-027B-4B3D-8AC0-67DBBE9C3B7E}" srcOrd="0" destOrd="0" parTransId="{47E20102-489E-4721-AD00-A198E566BC22}" sibTransId="{9BD55557-C62A-45C5-BFEA-C7A4CD670827}"/>
    <dgm:cxn modelId="{813C2750-9A2E-4306-85FD-D3D10AF95223}" type="presOf" srcId="{43586064-027B-4B3D-8AC0-67DBBE9C3B7E}" destId="{17A61A9A-A8E8-4E2E-9EFD-EAED20BE7E1D}" srcOrd="0" destOrd="0" presId="urn:microsoft.com/office/officeart/2005/8/layout/vList2"/>
    <dgm:cxn modelId="{45171552-B5DC-48DB-965C-484DE061DBFE}" type="presOf" srcId="{F1B834DF-CF10-44FA-8E66-16D1A7ED10AE}" destId="{726D4FD2-62FF-43E7-87A5-E5F4D041E754}" srcOrd="0" destOrd="0" presId="urn:microsoft.com/office/officeart/2005/8/layout/vList2"/>
    <dgm:cxn modelId="{39726572-5F71-49EC-BAA1-177A89CD539B}" srcId="{4C747581-CF91-4F2C-96B8-2FD821747A9A}" destId="{F1B834DF-CF10-44FA-8E66-16D1A7ED10AE}" srcOrd="1" destOrd="0" parTransId="{75D4615D-2E82-4510-936C-23FFEF80B43F}" sibTransId="{C403BA31-C917-4AF2-A176-471E22B4EF4A}"/>
    <dgm:cxn modelId="{9F072454-3A38-4F23-B958-5AC9A8E1A792}" srcId="{4C747581-CF91-4F2C-96B8-2FD821747A9A}" destId="{9A1764D9-71DB-4434-8DFC-9AC27706DAB8}" srcOrd="2" destOrd="0" parTransId="{E342696B-B885-4988-B56A-23D60E42C9A6}" sibTransId="{E681FAA2-FFB8-4AAE-8B7E-464375F017F0}"/>
    <dgm:cxn modelId="{9526C7BA-EA0A-4A4A-98ED-F19926732C99}" type="presOf" srcId="{9A1764D9-71DB-4434-8DFC-9AC27706DAB8}" destId="{FBDADDF5-049D-459F-9DDE-94F935768518}" srcOrd="0" destOrd="0" presId="urn:microsoft.com/office/officeart/2005/8/layout/vList2"/>
    <dgm:cxn modelId="{B29630A1-6187-42BC-B58C-EAF2C74B476C}" type="presParOf" srcId="{5081B334-697C-4257-A7E3-DE9BB38F7E8D}" destId="{17A61A9A-A8E8-4E2E-9EFD-EAED20BE7E1D}" srcOrd="0" destOrd="0" presId="urn:microsoft.com/office/officeart/2005/8/layout/vList2"/>
    <dgm:cxn modelId="{BCEA501F-6676-46FB-8C45-4FFCF9AFC956}" type="presParOf" srcId="{5081B334-697C-4257-A7E3-DE9BB38F7E8D}" destId="{71A351F9-1CA9-472B-8872-61B2549561D8}" srcOrd="1" destOrd="0" presId="urn:microsoft.com/office/officeart/2005/8/layout/vList2"/>
    <dgm:cxn modelId="{E443B9AC-CED5-4744-85FD-4F7F63CF2087}" type="presParOf" srcId="{5081B334-697C-4257-A7E3-DE9BB38F7E8D}" destId="{726D4FD2-62FF-43E7-87A5-E5F4D041E754}" srcOrd="2" destOrd="0" presId="urn:microsoft.com/office/officeart/2005/8/layout/vList2"/>
    <dgm:cxn modelId="{D7A415BD-51ED-4684-831D-47E7375DD496}" type="presParOf" srcId="{5081B334-697C-4257-A7E3-DE9BB38F7E8D}" destId="{5662B4DA-D232-4029-9796-6369ECA7A92D}" srcOrd="3" destOrd="0" presId="urn:microsoft.com/office/officeart/2005/8/layout/vList2"/>
    <dgm:cxn modelId="{3E55F317-EDC0-4C13-8F76-26BF9C1D15B3}" type="presParOf" srcId="{5081B334-697C-4257-A7E3-DE9BB38F7E8D}" destId="{FBDADDF5-049D-459F-9DDE-94F93576851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8059EC-81AE-4212-A89F-DB05D53580A2}"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FBE655B3-0D54-457A-98EF-5DDBDB3C6877}">
      <dgm:prSet/>
      <dgm:spPr/>
      <dgm:t>
        <a:bodyPr/>
        <a:lstStyle/>
        <a:p>
          <a:r>
            <a:rPr lang="en-IN"/>
            <a:t>Real-Time Data availability not there.</a:t>
          </a:r>
          <a:endParaRPr lang="en-US"/>
        </a:p>
      </dgm:t>
    </dgm:pt>
    <dgm:pt modelId="{9F7B3B02-9058-468C-A307-541024E957C7}" type="parTrans" cxnId="{9EAAE851-BA18-4655-97C3-C6634C8E14C2}">
      <dgm:prSet/>
      <dgm:spPr/>
      <dgm:t>
        <a:bodyPr/>
        <a:lstStyle/>
        <a:p>
          <a:endParaRPr lang="en-US"/>
        </a:p>
      </dgm:t>
    </dgm:pt>
    <dgm:pt modelId="{FDB875AB-31DB-402A-AD5B-0AD1E5F7871B}" type="sibTrans" cxnId="{9EAAE851-BA18-4655-97C3-C6634C8E14C2}">
      <dgm:prSet/>
      <dgm:spPr/>
      <dgm:t>
        <a:bodyPr/>
        <a:lstStyle/>
        <a:p>
          <a:endParaRPr lang="en-US"/>
        </a:p>
      </dgm:t>
    </dgm:pt>
    <dgm:pt modelId="{86E6EE24-0F1A-4257-ACB8-E1A9814A437F}">
      <dgm:prSet/>
      <dgm:spPr/>
      <dgm:t>
        <a:bodyPr/>
        <a:lstStyle/>
        <a:p>
          <a:r>
            <a:rPr lang="en-IN" dirty="0"/>
            <a:t>Early phase of the project, so, it is still unavailable for public use.</a:t>
          </a:r>
          <a:endParaRPr lang="en-US" dirty="0"/>
        </a:p>
      </dgm:t>
    </dgm:pt>
    <dgm:pt modelId="{EEB67406-9310-42CB-8B48-4A10A26D36F7}" type="parTrans" cxnId="{A7198BF5-B8AF-4589-A7EE-2F98B9E3E6E0}">
      <dgm:prSet/>
      <dgm:spPr/>
      <dgm:t>
        <a:bodyPr/>
        <a:lstStyle/>
        <a:p>
          <a:endParaRPr lang="en-US"/>
        </a:p>
      </dgm:t>
    </dgm:pt>
    <dgm:pt modelId="{22C3673F-0E01-43D3-9D88-3DCB01ADD33C}" type="sibTrans" cxnId="{A7198BF5-B8AF-4589-A7EE-2F98B9E3E6E0}">
      <dgm:prSet/>
      <dgm:spPr/>
      <dgm:t>
        <a:bodyPr/>
        <a:lstStyle/>
        <a:p>
          <a:endParaRPr lang="en-US"/>
        </a:p>
      </dgm:t>
    </dgm:pt>
    <dgm:pt modelId="{5FA5D5AB-17A2-46D5-B683-930E62B10FD3}" type="pres">
      <dgm:prSet presAssocID="{218059EC-81AE-4212-A89F-DB05D53580A2}" presName="hierChild1" presStyleCnt="0">
        <dgm:presLayoutVars>
          <dgm:chPref val="1"/>
          <dgm:dir/>
          <dgm:animOne val="branch"/>
          <dgm:animLvl val="lvl"/>
          <dgm:resizeHandles/>
        </dgm:presLayoutVars>
      </dgm:prSet>
      <dgm:spPr/>
    </dgm:pt>
    <dgm:pt modelId="{6D3EA778-D632-46E4-B427-F51D713BFA3D}" type="pres">
      <dgm:prSet presAssocID="{FBE655B3-0D54-457A-98EF-5DDBDB3C6877}" presName="hierRoot1" presStyleCnt="0"/>
      <dgm:spPr/>
    </dgm:pt>
    <dgm:pt modelId="{F97BD8AF-C062-4045-B0EA-A53F1D3FA26F}" type="pres">
      <dgm:prSet presAssocID="{FBE655B3-0D54-457A-98EF-5DDBDB3C6877}" presName="composite" presStyleCnt="0"/>
      <dgm:spPr/>
    </dgm:pt>
    <dgm:pt modelId="{3909780B-BF49-4E21-B48A-11BA0BF8CD8C}" type="pres">
      <dgm:prSet presAssocID="{FBE655B3-0D54-457A-98EF-5DDBDB3C6877}" presName="background" presStyleLbl="node0" presStyleIdx="0" presStyleCnt="2"/>
      <dgm:spPr/>
    </dgm:pt>
    <dgm:pt modelId="{1635B32D-FEF9-4C42-9556-58D633C20909}" type="pres">
      <dgm:prSet presAssocID="{FBE655B3-0D54-457A-98EF-5DDBDB3C6877}" presName="text" presStyleLbl="fgAcc0" presStyleIdx="0" presStyleCnt="2">
        <dgm:presLayoutVars>
          <dgm:chPref val="3"/>
        </dgm:presLayoutVars>
      </dgm:prSet>
      <dgm:spPr/>
    </dgm:pt>
    <dgm:pt modelId="{263F30FE-4C46-4A53-A6C2-CBBF8D94F3C1}" type="pres">
      <dgm:prSet presAssocID="{FBE655B3-0D54-457A-98EF-5DDBDB3C6877}" presName="hierChild2" presStyleCnt="0"/>
      <dgm:spPr/>
    </dgm:pt>
    <dgm:pt modelId="{D85005C6-A5FF-4258-B080-8860B5077248}" type="pres">
      <dgm:prSet presAssocID="{86E6EE24-0F1A-4257-ACB8-E1A9814A437F}" presName="hierRoot1" presStyleCnt="0"/>
      <dgm:spPr/>
    </dgm:pt>
    <dgm:pt modelId="{759B5BB8-A122-4349-B5DD-CA175B54533D}" type="pres">
      <dgm:prSet presAssocID="{86E6EE24-0F1A-4257-ACB8-E1A9814A437F}" presName="composite" presStyleCnt="0"/>
      <dgm:spPr/>
    </dgm:pt>
    <dgm:pt modelId="{A5DD1926-EDD0-49D4-A5EA-B1E2F183C1B6}" type="pres">
      <dgm:prSet presAssocID="{86E6EE24-0F1A-4257-ACB8-E1A9814A437F}" presName="background" presStyleLbl="node0" presStyleIdx="1" presStyleCnt="2"/>
      <dgm:spPr/>
    </dgm:pt>
    <dgm:pt modelId="{8C473059-D512-4A1D-B3AB-ED4FD053AA68}" type="pres">
      <dgm:prSet presAssocID="{86E6EE24-0F1A-4257-ACB8-E1A9814A437F}" presName="text" presStyleLbl="fgAcc0" presStyleIdx="1" presStyleCnt="2">
        <dgm:presLayoutVars>
          <dgm:chPref val="3"/>
        </dgm:presLayoutVars>
      </dgm:prSet>
      <dgm:spPr/>
    </dgm:pt>
    <dgm:pt modelId="{31A8D658-E0BF-47C8-A1DD-E2819552A3C8}" type="pres">
      <dgm:prSet presAssocID="{86E6EE24-0F1A-4257-ACB8-E1A9814A437F}" presName="hierChild2" presStyleCnt="0"/>
      <dgm:spPr/>
    </dgm:pt>
  </dgm:ptLst>
  <dgm:cxnLst>
    <dgm:cxn modelId="{3A49C74B-EE5E-4FF0-A31C-40CDCFFEBA06}" type="presOf" srcId="{FBE655B3-0D54-457A-98EF-5DDBDB3C6877}" destId="{1635B32D-FEF9-4C42-9556-58D633C20909}" srcOrd="0" destOrd="0" presId="urn:microsoft.com/office/officeart/2005/8/layout/hierarchy1"/>
    <dgm:cxn modelId="{9EAAE851-BA18-4655-97C3-C6634C8E14C2}" srcId="{218059EC-81AE-4212-A89F-DB05D53580A2}" destId="{FBE655B3-0D54-457A-98EF-5DDBDB3C6877}" srcOrd="0" destOrd="0" parTransId="{9F7B3B02-9058-468C-A307-541024E957C7}" sibTransId="{FDB875AB-31DB-402A-AD5B-0AD1E5F7871B}"/>
    <dgm:cxn modelId="{92C44581-D65C-465B-84E0-1AB97F8AA5C6}" type="presOf" srcId="{86E6EE24-0F1A-4257-ACB8-E1A9814A437F}" destId="{8C473059-D512-4A1D-B3AB-ED4FD053AA68}" srcOrd="0" destOrd="0" presId="urn:microsoft.com/office/officeart/2005/8/layout/hierarchy1"/>
    <dgm:cxn modelId="{FD5B11F0-98D0-4B5B-9D32-3B4AEAA6DFD8}" type="presOf" srcId="{218059EC-81AE-4212-A89F-DB05D53580A2}" destId="{5FA5D5AB-17A2-46D5-B683-930E62B10FD3}" srcOrd="0" destOrd="0" presId="urn:microsoft.com/office/officeart/2005/8/layout/hierarchy1"/>
    <dgm:cxn modelId="{A7198BF5-B8AF-4589-A7EE-2F98B9E3E6E0}" srcId="{218059EC-81AE-4212-A89F-DB05D53580A2}" destId="{86E6EE24-0F1A-4257-ACB8-E1A9814A437F}" srcOrd="1" destOrd="0" parTransId="{EEB67406-9310-42CB-8B48-4A10A26D36F7}" sibTransId="{22C3673F-0E01-43D3-9D88-3DCB01ADD33C}"/>
    <dgm:cxn modelId="{979AA25A-C884-4FB2-87BF-08091989A8E3}" type="presParOf" srcId="{5FA5D5AB-17A2-46D5-B683-930E62B10FD3}" destId="{6D3EA778-D632-46E4-B427-F51D713BFA3D}" srcOrd="0" destOrd="0" presId="urn:microsoft.com/office/officeart/2005/8/layout/hierarchy1"/>
    <dgm:cxn modelId="{A3FDB426-DE70-4BC9-82F3-21DDB1452241}" type="presParOf" srcId="{6D3EA778-D632-46E4-B427-F51D713BFA3D}" destId="{F97BD8AF-C062-4045-B0EA-A53F1D3FA26F}" srcOrd="0" destOrd="0" presId="urn:microsoft.com/office/officeart/2005/8/layout/hierarchy1"/>
    <dgm:cxn modelId="{75F4E64F-6EA3-4466-BA5A-2479139C3042}" type="presParOf" srcId="{F97BD8AF-C062-4045-B0EA-A53F1D3FA26F}" destId="{3909780B-BF49-4E21-B48A-11BA0BF8CD8C}" srcOrd="0" destOrd="0" presId="urn:microsoft.com/office/officeart/2005/8/layout/hierarchy1"/>
    <dgm:cxn modelId="{7FA7BC5D-7879-45BD-B7B6-DB90306F1149}" type="presParOf" srcId="{F97BD8AF-C062-4045-B0EA-A53F1D3FA26F}" destId="{1635B32D-FEF9-4C42-9556-58D633C20909}" srcOrd="1" destOrd="0" presId="urn:microsoft.com/office/officeart/2005/8/layout/hierarchy1"/>
    <dgm:cxn modelId="{07913D95-62D4-4B17-B764-5DFD95FFB423}" type="presParOf" srcId="{6D3EA778-D632-46E4-B427-F51D713BFA3D}" destId="{263F30FE-4C46-4A53-A6C2-CBBF8D94F3C1}" srcOrd="1" destOrd="0" presId="urn:microsoft.com/office/officeart/2005/8/layout/hierarchy1"/>
    <dgm:cxn modelId="{CB8CBC30-5A34-4D6C-A3DA-AEFF71C74B5F}" type="presParOf" srcId="{5FA5D5AB-17A2-46D5-B683-930E62B10FD3}" destId="{D85005C6-A5FF-4258-B080-8860B5077248}" srcOrd="1" destOrd="0" presId="urn:microsoft.com/office/officeart/2005/8/layout/hierarchy1"/>
    <dgm:cxn modelId="{6B3EA4F3-E165-41B5-8BA1-3A821F4112F3}" type="presParOf" srcId="{D85005C6-A5FF-4258-B080-8860B5077248}" destId="{759B5BB8-A122-4349-B5DD-CA175B54533D}" srcOrd="0" destOrd="0" presId="urn:microsoft.com/office/officeart/2005/8/layout/hierarchy1"/>
    <dgm:cxn modelId="{162677EB-9288-4873-BE5A-20F7B561C27F}" type="presParOf" srcId="{759B5BB8-A122-4349-B5DD-CA175B54533D}" destId="{A5DD1926-EDD0-49D4-A5EA-B1E2F183C1B6}" srcOrd="0" destOrd="0" presId="urn:microsoft.com/office/officeart/2005/8/layout/hierarchy1"/>
    <dgm:cxn modelId="{77E28DF8-5C20-445D-8191-571B3C410C28}" type="presParOf" srcId="{759B5BB8-A122-4349-B5DD-CA175B54533D}" destId="{8C473059-D512-4A1D-B3AB-ED4FD053AA68}" srcOrd="1" destOrd="0" presId="urn:microsoft.com/office/officeart/2005/8/layout/hierarchy1"/>
    <dgm:cxn modelId="{E40BAB1F-0C39-4E83-AD8D-34BE3EFD0E58}" type="presParOf" srcId="{D85005C6-A5FF-4258-B080-8860B5077248}" destId="{31A8D658-E0BF-47C8-A1DD-E2819552A3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F458D-EC98-47F2-94F0-FC67E0AD752C}">
      <dsp:nvSpPr>
        <dsp:cNvPr id="0" name=""/>
        <dsp:cNvSpPr/>
      </dsp:nvSpPr>
      <dsp:spPr>
        <a:xfrm>
          <a:off x="0" y="363"/>
          <a:ext cx="6290226" cy="850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7FE3F-3277-452D-AC89-B3CBE83BA09C}">
      <dsp:nvSpPr>
        <dsp:cNvPr id="0" name=""/>
        <dsp:cNvSpPr/>
      </dsp:nvSpPr>
      <dsp:spPr>
        <a:xfrm>
          <a:off x="257267" y="191719"/>
          <a:ext cx="467759" cy="467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39F0F-2ADB-4A9F-8E02-07D67D25DEF0}">
      <dsp:nvSpPr>
        <dsp:cNvPr id="0" name=""/>
        <dsp:cNvSpPr/>
      </dsp:nvSpPr>
      <dsp:spPr>
        <a:xfrm>
          <a:off x="982294" y="363"/>
          <a:ext cx="5307931" cy="850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08" tIns="90008" rIns="90008" bIns="90008" numCol="1" spcCol="1270" anchor="ctr" anchorCtr="0">
          <a:noAutofit/>
        </a:bodyPr>
        <a:lstStyle/>
        <a:p>
          <a:pPr marL="0" lvl="0" indent="0" algn="l" defTabSz="1111250">
            <a:lnSpc>
              <a:spcPct val="90000"/>
            </a:lnSpc>
            <a:spcBef>
              <a:spcPct val="0"/>
            </a:spcBef>
            <a:spcAft>
              <a:spcPct val="35000"/>
            </a:spcAft>
            <a:buNone/>
          </a:pPr>
          <a:r>
            <a:rPr lang="en-IN" sz="2500" kern="1200" dirty="0"/>
            <a:t>Revenue Loss</a:t>
          </a:r>
          <a:endParaRPr lang="en-US" sz="2500" kern="1200" dirty="0"/>
        </a:p>
      </dsp:txBody>
      <dsp:txXfrm>
        <a:off x="982294" y="363"/>
        <a:ext cx="5307931" cy="850471"/>
      </dsp:txXfrm>
    </dsp:sp>
    <dsp:sp modelId="{50170400-C77C-487C-8824-158774920918}">
      <dsp:nvSpPr>
        <dsp:cNvPr id="0" name=""/>
        <dsp:cNvSpPr/>
      </dsp:nvSpPr>
      <dsp:spPr>
        <a:xfrm>
          <a:off x="0" y="1063452"/>
          <a:ext cx="6290226" cy="850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E1A60-CC4A-4839-B3B6-9628959D8A28}">
      <dsp:nvSpPr>
        <dsp:cNvPr id="0" name=""/>
        <dsp:cNvSpPr/>
      </dsp:nvSpPr>
      <dsp:spPr>
        <a:xfrm>
          <a:off x="257267" y="1254808"/>
          <a:ext cx="467759" cy="467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ACABC7-C327-4E99-861C-69B591259800}">
      <dsp:nvSpPr>
        <dsp:cNvPr id="0" name=""/>
        <dsp:cNvSpPr/>
      </dsp:nvSpPr>
      <dsp:spPr>
        <a:xfrm>
          <a:off x="982294" y="1063452"/>
          <a:ext cx="5307931" cy="850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08" tIns="90008" rIns="90008" bIns="90008" numCol="1" spcCol="1270" anchor="ctr" anchorCtr="0">
          <a:noAutofit/>
        </a:bodyPr>
        <a:lstStyle/>
        <a:p>
          <a:pPr marL="0" lvl="0" indent="0" algn="l" defTabSz="1111250">
            <a:lnSpc>
              <a:spcPct val="90000"/>
            </a:lnSpc>
            <a:spcBef>
              <a:spcPct val="0"/>
            </a:spcBef>
            <a:spcAft>
              <a:spcPct val="35000"/>
            </a:spcAft>
            <a:buNone/>
          </a:pPr>
          <a:r>
            <a:rPr lang="en-IN" sz="2500" kern="1200"/>
            <a:t>Operational Problems</a:t>
          </a:r>
          <a:endParaRPr lang="en-US" sz="2500" kern="1200"/>
        </a:p>
      </dsp:txBody>
      <dsp:txXfrm>
        <a:off x="982294" y="1063452"/>
        <a:ext cx="5307931" cy="850471"/>
      </dsp:txXfrm>
    </dsp:sp>
    <dsp:sp modelId="{1F1ED304-6A66-410B-B89E-2F3BCBEADD6F}">
      <dsp:nvSpPr>
        <dsp:cNvPr id="0" name=""/>
        <dsp:cNvSpPr/>
      </dsp:nvSpPr>
      <dsp:spPr>
        <a:xfrm>
          <a:off x="0" y="2126541"/>
          <a:ext cx="6290226" cy="850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37229-5736-4558-9AE8-FC38CD429FFA}">
      <dsp:nvSpPr>
        <dsp:cNvPr id="0" name=""/>
        <dsp:cNvSpPr/>
      </dsp:nvSpPr>
      <dsp:spPr>
        <a:xfrm>
          <a:off x="257267" y="2317897"/>
          <a:ext cx="467759" cy="467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D85F6D-5670-4917-8158-6094E1EE8F29}">
      <dsp:nvSpPr>
        <dsp:cNvPr id="0" name=""/>
        <dsp:cNvSpPr/>
      </dsp:nvSpPr>
      <dsp:spPr>
        <a:xfrm>
          <a:off x="982294" y="2126541"/>
          <a:ext cx="5307931" cy="850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008" tIns="90008" rIns="90008" bIns="90008" numCol="1" spcCol="1270" anchor="ctr" anchorCtr="0">
          <a:noAutofit/>
        </a:bodyPr>
        <a:lstStyle/>
        <a:p>
          <a:pPr marL="0" lvl="0" indent="0" algn="l" defTabSz="1111250">
            <a:lnSpc>
              <a:spcPct val="90000"/>
            </a:lnSpc>
            <a:spcBef>
              <a:spcPct val="0"/>
            </a:spcBef>
            <a:spcAft>
              <a:spcPct val="35000"/>
            </a:spcAft>
            <a:buNone/>
          </a:pPr>
          <a:r>
            <a:rPr lang="en-IN" sz="2500" kern="1200"/>
            <a:t>Leads to bad reviews</a:t>
          </a:r>
          <a:endParaRPr lang="en-US" sz="2500" kern="1200"/>
        </a:p>
      </dsp:txBody>
      <dsp:txXfrm>
        <a:off x="982294" y="2126541"/>
        <a:ext cx="5307931" cy="850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41D4A-C09D-4584-96DE-3D98CEB9CF95}">
      <dsp:nvSpPr>
        <dsp:cNvPr id="0" name=""/>
        <dsp:cNvSpPr/>
      </dsp:nvSpPr>
      <dsp:spPr>
        <a:xfrm>
          <a:off x="0" y="3070520"/>
          <a:ext cx="6403994" cy="2014594"/>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IN" sz="3000" kern="1200"/>
            <a:t>Use Machine learning algorithms to build model assisting in booking cancellation</a:t>
          </a:r>
          <a:endParaRPr lang="en-US" sz="3000" kern="1200"/>
        </a:p>
      </dsp:txBody>
      <dsp:txXfrm>
        <a:off x="0" y="3070520"/>
        <a:ext cx="6403994" cy="2014594"/>
      </dsp:txXfrm>
    </dsp:sp>
    <dsp:sp modelId="{CCA705BE-6D27-4413-BDDE-A51E0317316B}">
      <dsp:nvSpPr>
        <dsp:cNvPr id="0" name=""/>
        <dsp:cNvSpPr/>
      </dsp:nvSpPr>
      <dsp:spPr>
        <a:xfrm rot="10800000">
          <a:off x="0" y="2294"/>
          <a:ext cx="6403994" cy="3098445"/>
        </a:xfrm>
        <a:prstGeom prst="upArrowCallou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IN" sz="3000" kern="1200"/>
            <a:t>Perform exploratory data analysis on the given dataset</a:t>
          </a:r>
          <a:endParaRPr lang="en-US" sz="3000" kern="1200"/>
        </a:p>
      </dsp:txBody>
      <dsp:txXfrm rot="10800000">
        <a:off x="0" y="2294"/>
        <a:ext cx="6403994" cy="2013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8F800-6F71-465A-87A7-A346723F3513}">
      <dsp:nvSpPr>
        <dsp:cNvPr id="0" name=""/>
        <dsp:cNvSpPr/>
      </dsp:nvSpPr>
      <dsp:spPr>
        <a:xfrm>
          <a:off x="0" y="68704"/>
          <a:ext cx="6403994" cy="1404000"/>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Target Variable is of Binary type, i.e., Cancellation={0,1}, we needed a classification model.</a:t>
          </a:r>
          <a:endParaRPr lang="en-US" sz="2500" kern="1200" dirty="0"/>
        </a:p>
      </dsp:txBody>
      <dsp:txXfrm>
        <a:off x="68538" y="137242"/>
        <a:ext cx="6266918" cy="1266924"/>
      </dsp:txXfrm>
    </dsp:sp>
    <dsp:sp modelId="{DFCB16F0-D4FF-47DC-A3D6-8735CE3733D3}">
      <dsp:nvSpPr>
        <dsp:cNvPr id="0" name=""/>
        <dsp:cNvSpPr/>
      </dsp:nvSpPr>
      <dsp:spPr>
        <a:xfrm>
          <a:off x="0" y="1544704"/>
          <a:ext cx="6403994" cy="1404000"/>
        </a:xfrm>
        <a:prstGeom prst="round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Multiple Classifiers available, the ones we selected are:</a:t>
          </a:r>
          <a:endParaRPr lang="en-US" sz="2500" kern="1200" dirty="0"/>
        </a:p>
      </dsp:txBody>
      <dsp:txXfrm>
        <a:off x="68538" y="1613242"/>
        <a:ext cx="6266918" cy="1266924"/>
      </dsp:txXfrm>
    </dsp:sp>
    <dsp:sp modelId="{9E01BB0D-1EED-45C6-A2AB-9EA0732E31FD}">
      <dsp:nvSpPr>
        <dsp:cNvPr id="0" name=""/>
        <dsp:cNvSpPr/>
      </dsp:nvSpPr>
      <dsp:spPr>
        <a:xfrm>
          <a:off x="0" y="2948704"/>
          <a:ext cx="6403994"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32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a:t>Logistic Regression</a:t>
          </a:r>
          <a:endParaRPr lang="en-US" sz="2000" kern="1200"/>
        </a:p>
        <a:p>
          <a:pPr marL="228600" lvl="1" indent="-228600" algn="l" defTabSz="889000">
            <a:lnSpc>
              <a:spcPct val="90000"/>
            </a:lnSpc>
            <a:spcBef>
              <a:spcPct val="0"/>
            </a:spcBef>
            <a:spcAft>
              <a:spcPct val="20000"/>
            </a:spcAft>
            <a:buChar char="•"/>
          </a:pPr>
          <a:r>
            <a:rPr lang="en-IN" sz="2000" kern="1200"/>
            <a:t>Naïve Bayes</a:t>
          </a:r>
          <a:endParaRPr lang="en-US" sz="2000" kern="1200"/>
        </a:p>
        <a:p>
          <a:pPr marL="228600" lvl="1" indent="-228600" algn="l" defTabSz="889000">
            <a:lnSpc>
              <a:spcPct val="90000"/>
            </a:lnSpc>
            <a:spcBef>
              <a:spcPct val="0"/>
            </a:spcBef>
            <a:spcAft>
              <a:spcPct val="20000"/>
            </a:spcAft>
            <a:buChar char="•"/>
          </a:pPr>
          <a:r>
            <a:rPr lang="en-IN" sz="2000" kern="1200"/>
            <a:t>Random Forest</a:t>
          </a:r>
          <a:endParaRPr lang="en-US" sz="2000" kern="1200"/>
        </a:p>
        <a:p>
          <a:pPr marL="228600" lvl="1" indent="-228600" algn="l" defTabSz="889000">
            <a:lnSpc>
              <a:spcPct val="90000"/>
            </a:lnSpc>
            <a:spcBef>
              <a:spcPct val="0"/>
            </a:spcBef>
            <a:spcAft>
              <a:spcPct val="20000"/>
            </a:spcAft>
            <a:buChar char="•"/>
          </a:pPr>
          <a:r>
            <a:rPr lang="en-IN" sz="2000" kern="1200"/>
            <a:t>Decision Tree</a:t>
          </a:r>
          <a:endParaRPr lang="en-US" sz="2000" kern="1200"/>
        </a:p>
        <a:p>
          <a:pPr marL="228600" lvl="1" indent="-228600" algn="l" defTabSz="889000">
            <a:lnSpc>
              <a:spcPct val="90000"/>
            </a:lnSpc>
            <a:spcBef>
              <a:spcPct val="0"/>
            </a:spcBef>
            <a:spcAft>
              <a:spcPct val="20000"/>
            </a:spcAft>
            <a:buChar char="•"/>
          </a:pPr>
          <a:r>
            <a:rPr lang="en-IN" sz="2000" kern="1200"/>
            <a:t>KNN</a:t>
          </a:r>
          <a:endParaRPr lang="en-US" sz="2000" kern="1200"/>
        </a:p>
        <a:p>
          <a:pPr marL="228600" lvl="1" indent="-228600" algn="l" defTabSz="889000">
            <a:lnSpc>
              <a:spcPct val="90000"/>
            </a:lnSpc>
            <a:spcBef>
              <a:spcPct val="0"/>
            </a:spcBef>
            <a:spcAft>
              <a:spcPct val="20000"/>
            </a:spcAft>
            <a:buChar char="•"/>
          </a:pPr>
          <a:r>
            <a:rPr lang="en-IN" sz="2000" kern="1200"/>
            <a:t>SVM</a:t>
          </a:r>
          <a:endParaRPr lang="en-US" sz="2000" kern="1200"/>
        </a:p>
      </dsp:txBody>
      <dsp:txXfrm>
        <a:off x="0" y="2948704"/>
        <a:ext cx="6403994" cy="207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930B6-7CF5-4B2A-A82C-662141C74E10}">
      <dsp:nvSpPr>
        <dsp:cNvPr id="0" name=""/>
        <dsp:cNvSpPr/>
      </dsp:nvSpPr>
      <dsp:spPr>
        <a:xfrm>
          <a:off x="454" y="907817"/>
          <a:ext cx="1840408" cy="2208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791" tIns="0" rIns="181791" bIns="330200" numCol="1" spcCol="1270" anchor="t" anchorCtr="0">
          <a:noAutofit/>
        </a:bodyPr>
        <a:lstStyle/>
        <a:p>
          <a:pPr marL="0" lvl="0" indent="0" algn="l" defTabSz="889000">
            <a:lnSpc>
              <a:spcPct val="100000"/>
            </a:lnSpc>
            <a:spcBef>
              <a:spcPct val="0"/>
            </a:spcBef>
            <a:spcAft>
              <a:spcPct val="35000"/>
            </a:spcAft>
            <a:buNone/>
          </a:pPr>
          <a:r>
            <a:rPr lang="en-IN" sz="2000" kern="1200"/>
            <a:t>Calculating sum of null values</a:t>
          </a:r>
          <a:endParaRPr lang="en-US" sz="2000" kern="1200" dirty="0"/>
        </a:p>
      </dsp:txBody>
      <dsp:txXfrm>
        <a:off x="454" y="1791213"/>
        <a:ext cx="1840408" cy="1325094"/>
      </dsp:txXfrm>
    </dsp:sp>
    <dsp:sp modelId="{440719DA-E6FE-41D7-972E-4015896CACDE}">
      <dsp:nvSpPr>
        <dsp:cNvPr id="0" name=""/>
        <dsp:cNvSpPr/>
      </dsp:nvSpPr>
      <dsp:spPr>
        <a:xfrm>
          <a:off x="454" y="907817"/>
          <a:ext cx="1840408" cy="8833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1791" tIns="165100" rIns="181791" bIns="165100" numCol="1" spcCol="1270" anchor="ctr" anchorCtr="0">
          <a:noAutofit/>
        </a:bodyPr>
        <a:lstStyle/>
        <a:p>
          <a:pPr marL="0" lvl="0" indent="0" algn="l" defTabSz="1733550">
            <a:lnSpc>
              <a:spcPct val="90000"/>
            </a:lnSpc>
            <a:spcBef>
              <a:spcPct val="0"/>
            </a:spcBef>
            <a:spcAft>
              <a:spcPct val="35000"/>
            </a:spcAft>
            <a:buNone/>
          </a:pPr>
          <a:r>
            <a:rPr lang="en-US" sz="3900" kern="1200"/>
            <a:t>01</a:t>
          </a:r>
        </a:p>
      </dsp:txBody>
      <dsp:txXfrm>
        <a:off x="454" y="907817"/>
        <a:ext cx="1840408" cy="883396"/>
      </dsp:txXfrm>
    </dsp:sp>
    <dsp:sp modelId="{E864A7E2-F8CD-4580-A927-F2EE020634F9}">
      <dsp:nvSpPr>
        <dsp:cNvPr id="0" name=""/>
        <dsp:cNvSpPr/>
      </dsp:nvSpPr>
      <dsp:spPr>
        <a:xfrm>
          <a:off x="1988095" y="907817"/>
          <a:ext cx="1840408" cy="2208490"/>
        </a:xfrm>
        <a:prstGeom prst="rect">
          <a:avLst/>
        </a:prstGeom>
        <a:solidFill>
          <a:schemeClr val="accent5">
            <a:hueOff val="1163773"/>
            <a:satOff val="3877"/>
            <a:lumOff val="4412"/>
            <a:alphaOff val="0"/>
          </a:schemeClr>
        </a:solidFill>
        <a:ln w="12700" cap="flat" cmpd="sng" algn="ctr">
          <a:solidFill>
            <a:schemeClr val="accent5">
              <a:hueOff val="1163773"/>
              <a:satOff val="3877"/>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791" tIns="0" rIns="181791" bIns="330200" numCol="1" spcCol="1270" anchor="t" anchorCtr="0">
          <a:noAutofit/>
        </a:bodyPr>
        <a:lstStyle/>
        <a:p>
          <a:pPr marL="0" lvl="0" indent="0" algn="l" defTabSz="889000">
            <a:lnSpc>
              <a:spcPct val="100000"/>
            </a:lnSpc>
            <a:spcBef>
              <a:spcPct val="0"/>
            </a:spcBef>
            <a:spcAft>
              <a:spcPct val="35000"/>
            </a:spcAft>
            <a:buNone/>
          </a:pPr>
          <a:r>
            <a:rPr lang="en-IN" sz="2000" kern="1200"/>
            <a:t>Removing redundant data</a:t>
          </a:r>
          <a:endParaRPr lang="en-US" sz="2000" kern="1200"/>
        </a:p>
      </dsp:txBody>
      <dsp:txXfrm>
        <a:off x="1988095" y="1791213"/>
        <a:ext cx="1840408" cy="1325094"/>
      </dsp:txXfrm>
    </dsp:sp>
    <dsp:sp modelId="{1506381B-2365-4DB1-834C-B1DE8BE80010}">
      <dsp:nvSpPr>
        <dsp:cNvPr id="0" name=""/>
        <dsp:cNvSpPr/>
      </dsp:nvSpPr>
      <dsp:spPr>
        <a:xfrm>
          <a:off x="1988095" y="907817"/>
          <a:ext cx="1840408" cy="8833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1791" tIns="165100" rIns="181791" bIns="165100" numCol="1" spcCol="1270" anchor="ctr" anchorCtr="0">
          <a:noAutofit/>
        </a:bodyPr>
        <a:lstStyle/>
        <a:p>
          <a:pPr marL="0" lvl="0" indent="0" algn="l" defTabSz="1733550">
            <a:lnSpc>
              <a:spcPct val="90000"/>
            </a:lnSpc>
            <a:spcBef>
              <a:spcPct val="0"/>
            </a:spcBef>
            <a:spcAft>
              <a:spcPct val="35000"/>
            </a:spcAft>
            <a:buNone/>
          </a:pPr>
          <a:r>
            <a:rPr lang="en-US" sz="3900" kern="1200"/>
            <a:t>02</a:t>
          </a:r>
        </a:p>
      </dsp:txBody>
      <dsp:txXfrm>
        <a:off x="1988095" y="907817"/>
        <a:ext cx="1840408" cy="883396"/>
      </dsp:txXfrm>
    </dsp:sp>
    <dsp:sp modelId="{61FA927D-DCEA-4E45-8A49-DF3695D03F48}">
      <dsp:nvSpPr>
        <dsp:cNvPr id="0" name=""/>
        <dsp:cNvSpPr/>
      </dsp:nvSpPr>
      <dsp:spPr>
        <a:xfrm>
          <a:off x="3975736" y="907817"/>
          <a:ext cx="1840408" cy="2208490"/>
        </a:xfrm>
        <a:prstGeom prst="rect">
          <a:avLst/>
        </a:prstGeom>
        <a:solidFill>
          <a:schemeClr val="accent5">
            <a:hueOff val="2327545"/>
            <a:satOff val="7755"/>
            <a:lumOff val="8823"/>
            <a:alphaOff val="0"/>
          </a:schemeClr>
        </a:solidFill>
        <a:ln w="12700" cap="flat" cmpd="sng" algn="ctr">
          <a:solidFill>
            <a:schemeClr val="accent5">
              <a:hueOff val="2327545"/>
              <a:satOff val="7755"/>
              <a:lumOff val="88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791" tIns="0" rIns="181791" bIns="330200" numCol="1" spcCol="1270" anchor="t" anchorCtr="0">
          <a:noAutofit/>
        </a:bodyPr>
        <a:lstStyle/>
        <a:p>
          <a:pPr marL="0" lvl="0" indent="0" algn="l" defTabSz="889000">
            <a:lnSpc>
              <a:spcPct val="100000"/>
            </a:lnSpc>
            <a:spcBef>
              <a:spcPct val="0"/>
            </a:spcBef>
            <a:spcAft>
              <a:spcPct val="35000"/>
            </a:spcAft>
            <a:buNone/>
          </a:pPr>
          <a:r>
            <a:rPr lang="en-IN" sz="2000" kern="1200"/>
            <a:t>Performing EDA</a:t>
          </a:r>
          <a:endParaRPr lang="en-US" sz="2000" kern="1200"/>
        </a:p>
      </dsp:txBody>
      <dsp:txXfrm>
        <a:off x="3975736" y="1791213"/>
        <a:ext cx="1840408" cy="1325094"/>
      </dsp:txXfrm>
    </dsp:sp>
    <dsp:sp modelId="{87C14097-5A4C-4320-B39F-A9D0305D422C}">
      <dsp:nvSpPr>
        <dsp:cNvPr id="0" name=""/>
        <dsp:cNvSpPr/>
      </dsp:nvSpPr>
      <dsp:spPr>
        <a:xfrm>
          <a:off x="3975736" y="907817"/>
          <a:ext cx="1840408" cy="8833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1791" tIns="165100" rIns="181791" bIns="165100" numCol="1" spcCol="1270" anchor="ctr" anchorCtr="0">
          <a:noAutofit/>
        </a:bodyPr>
        <a:lstStyle/>
        <a:p>
          <a:pPr marL="0" lvl="0" indent="0" algn="l" defTabSz="1733550">
            <a:lnSpc>
              <a:spcPct val="90000"/>
            </a:lnSpc>
            <a:spcBef>
              <a:spcPct val="0"/>
            </a:spcBef>
            <a:spcAft>
              <a:spcPct val="35000"/>
            </a:spcAft>
            <a:buNone/>
          </a:pPr>
          <a:r>
            <a:rPr lang="en-US" sz="3900" kern="1200"/>
            <a:t>03</a:t>
          </a:r>
        </a:p>
      </dsp:txBody>
      <dsp:txXfrm>
        <a:off x="3975736" y="907817"/>
        <a:ext cx="1840408" cy="883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AF279-C559-486A-80A8-CACBA329B1B5}">
      <dsp:nvSpPr>
        <dsp:cNvPr id="0" name=""/>
        <dsp:cNvSpPr/>
      </dsp:nvSpPr>
      <dsp:spPr>
        <a:xfrm>
          <a:off x="0" y="0"/>
          <a:ext cx="8656320" cy="776613"/>
        </a:xfrm>
        <a:prstGeom prst="roundRect">
          <a:avLst>
            <a:gd name="adj" fmla="val 1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Building a classification model required classification algorithms.</a:t>
          </a:r>
          <a:endParaRPr lang="en-US" sz="2000" kern="1200"/>
        </a:p>
      </dsp:txBody>
      <dsp:txXfrm>
        <a:off x="22746" y="22746"/>
        <a:ext cx="7752669" cy="731121"/>
      </dsp:txXfrm>
    </dsp:sp>
    <dsp:sp modelId="{A28BDAEB-B2D4-4025-8666-04E0B0370798}">
      <dsp:nvSpPr>
        <dsp:cNvPr id="0" name=""/>
        <dsp:cNvSpPr/>
      </dsp:nvSpPr>
      <dsp:spPr>
        <a:xfrm>
          <a:off x="724966" y="917816"/>
          <a:ext cx="8656320" cy="776613"/>
        </a:xfrm>
        <a:prstGeom prst="roundRect">
          <a:avLst>
            <a:gd name="adj" fmla="val 10000"/>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Enquired about the most prominent algorithms.</a:t>
          </a:r>
          <a:endParaRPr lang="en-US" sz="2000" kern="1200"/>
        </a:p>
      </dsp:txBody>
      <dsp:txXfrm>
        <a:off x="747712" y="940562"/>
        <a:ext cx="7381062" cy="731121"/>
      </dsp:txXfrm>
    </dsp:sp>
    <dsp:sp modelId="{CF042E6C-9576-4D5A-BB11-807619A8F0AC}">
      <dsp:nvSpPr>
        <dsp:cNvPr id="0" name=""/>
        <dsp:cNvSpPr/>
      </dsp:nvSpPr>
      <dsp:spPr>
        <a:xfrm>
          <a:off x="1439113" y="1835632"/>
          <a:ext cx="8656320" cy="77661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Came across few that are rarely used in case of this topic.</a:t>
          </a:r>
          <a:endParaRPr lang="en-US" sz="2000" kern="1200"/>
        </a:p>
      </dsp:txBody>
      <dsp:txXfrm>
        <a:off x="1461859" y="1858378"/>
        <a:ext cx="7391882" cy="731121"/>
      </dsp:txXfrm>
    </dsp:sp>
    <dsp:sp modelId="{CFCFAA63-A354-4466-8263-F278C9F9FC21}">
      <dsp:nvSpPr>
        <dsp:cNvPr id="0" name=""/>
        <dsp:cNvSpPr/>
      </dsp:nvSpPr>
      <dsp:spPr>
        <a:xfrm>
          <a:off x="2164079" y="2753448"/>
          <a:ext cx="8656320" cy="776613"/>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Therefore, we used all of them, which gave the highest accuracies.</a:t>
          </a:r>
          <a:endParaRPr lang="en-US" sz="2000" kern="1200"/>
        </a:p>
      </dsp:txBody>
      <dsp:txXfrm>
        <a:off x="2186825" y="2776194"/>
        <a:ext cx="7381062" cy="731121"/>
      </dsp:txXfrm>
    </dsp:sp>
    <dsp:sp modelId="{436E5DB8-40E2-4C51-A0BF-50AB929EDD38}">
      <dsp:nvSpPr>
        <dsp:cNvPr id="0" name=""/>
        <dsp:cNvSpPr/>
      </dsp:nvSpPr>
      <dsp:spPr>
        <a:xfrm>
          <a:off x="8151521" y="594815"/>
          <a:ext cx="504798" cy="50479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65101" y="594815"/>
        <a:ext cx="277638" cy="379860"/>
      </dsp:txXfrm>
    </dsp:sp>
    <dsp:sp modelId="{EF7C961E-2256-4B02-A8A4-64D83B4F58A8}">
      <dsp:nvSpPr>
        <dsp:cNvPr id="0" name=""/>
        <dsp:cNvSpPr/>
      </dsp:nvSpPr>
      <dsp:spPr>
        <a:xfrm>
          <a:off x="8876487" y="1512631"/>
          <a:ext cx="504798" cy="50479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90067" y="1512631"/>
        <a:ext cx="277638" cy="379860"/>
      </dsp:txXfrm>
    </dsp:sp>
    <dsp:sp modelId="{CD614615-6F1F-4028-B64B-7893FD0A9679}">
      <dsp:nvSpPr>
        <dsp:cNvPr id="0" name=""/>
        <dsp:cNvSpPr/>
      </dsp:nvSpPr>
      <dsp:spPr>
        <a:xfrm>
          <a:off x="9590634" y="2430447"/>
          <a:ext cx="504798" cy="504798"/>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704214" y="2430447"/>
        <a:ext cx="277638" cy="379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116E7-E29E-4B76-9B1C-32C5B17E49A2}">
      <dsp:nvSpPr>
        <dsp:cNvPr id="0" name=""/>
        <dsp:cNvSpPr/>
      </dsp:nvSpPr>
      <dsp:spPr>
        <a:xfrm>
          <a:off x="0" y="430"/>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3E6CA-4A12-431A-B8D4-F27C3C368D74}">
      <dsp:nvSpPr>
        <dsp:cNvPr id="0" name=""/>
        <dsp:cNvSpPr/>
      </dsp:nvSpPr>
      <dsp:spPr>
        <a:xfrm>
          <a:off x="305023" y="227308"/>
          <a:ext cx="554588" cy="554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4183F-F9B6-4A30-ADBD-706DEC5C6CD5}">
      <dsp:nvSpPr>
        <dsp:cNvPr id="0" name=""/>
        <dsp:cNvSpPr/>
      </dsp:nvSpPr>
      <dsp:spPr>
        <a:xfrm>
          <a:off x="1164636" y="430"/>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90000"/>
            </a:lnSpc>
            <a:spcBef>
              <a:spcPct val="0"/>
            </a:spcBef>
            <a:spcAft>
              <a:spcPct val="35000"/>
            </a:spcAft>
            <a:buNone/>
          </a:pPr>
          <a:r>
            <a:rPr lang="en-IN" sz="2500" kern="1200"/>
            <a:t>Both of us looked for proper EDA questions, performed them as well.</a:t>
          </a:r>
          <a:endParaRPr lang="en-US" sz="2500" kern="1200"/>
        </a:p>
      </dsp:txBody>
      <dsp:txXfrm>
        <a:off x="1164636" y="430"/>
        <a:ext cx="9655763" cy="1008342"/>
      </dsp:txXfrm>
    </dsp:sp>
    <dsp:sp modelId="{D26776F1-8791-4788-BC45-9DC67D88526C}">
      <dsp:nvSpPr>
        <dsp:cNvPr id="0" name=""/>
        <dsp:cNvSpPr/>
      </dsp:nvSpPr>
      <dsp:spPr>
        <a:xfrm>
          <a:off x="0" y="1260859"/>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62F7D-A1A3-4623-940A-D40B3FC2133A}">
      <dsp:nvSpPr>
        <dsp:cNvPr id="0" name=""/>
        <dsp:cNvSpPr/>
      </dsp:nvSpPr>
      <dsp:spPr>
        <a:xfrm>
          <a:off x="305023" y="1487736"/>
          <a:ext cx="554588" cy="55458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EA3E41-A879-484E-AC69-7B261FC8CEA5}">
      <dsp:nvSpPr>
        <dsp:cNvPr id="0" name=""/>
        <dsp:cNvSpPr/>
      </dsp:nvSpPr>
      <dsp:spPr>
        <a:xfrm>
          <a:off x="1164636" y="1260859"/>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90000"/>
            </a:lnSpc>
            <a:spcBef>
              <a:spcPct val="0"/>
            </a:spcBef>
            <a:spcAft>
              <a:spcPct val="35000"/>
            </a:spcAft>
            <a:buNone/>
          </a:pPr>
          <a:r>
            <a:rPr lang="en-IN" sz="2500" kern="1200" dirty="0"/>
            <a:t>Model building equally divided, chose 6 models in total, worked on 3 each.</a:t>
          </a:r>
          <a:endParaRPr lang="en-US" sz="2500" kern="1200" dirty="0"/>
        </a:p>
      </dsp:txBody>
      <dsp:txXfrm>
        <a:off x="1164636" y="1260859"/>
        <a:ext cx="9655763" cy="1008342"/>
      </dsp:txXfrm>
    </dsp:sp>
    <dsp:sp modelId="{B8E890E6-52E2-4E26-AEBF-0A244D572854}">
      <dsp:nvSpPr>
        <dsp:cNvPr id="0" name=""/>
        <dsp:cNvSpPr/>
      </dsp:nvSpPr>
      <dsp:spPr>
        <a:xfrm>
          <a:off x="0" y="2521288"/>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338EA-716D-4008-B6A1-B57E50E4B169}">
      <dsp:nvSpPr>
        <dsp:cNvPr id="0" name=""/>
        <dsp:cNvSpPr/>
      </dsp:nvSpPr>
      <dsp:spPr>
        <a:xfrm>
          <a:off x="305023" y="2748165"/>
          <a:ext cx="554588" cy="55458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EC9A90-0FAF-47D3-8C05-6C39E36A5803}">
      <dsp:nvSpPr>
        <dsp:cNvPr id="0" name=""/>
        <dsp:cNvSpPr/>
      </dsp:nvSpPr>
      <dsp:spPr>
        <a:xfrm>
          <a:off x="1164636" y="2521288"/>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90000"/>
            </a:lnSpc>
            <a:spcBef>
              <a:spcPct val="0"/>
            </a:spcBef>
            <a:spcAft>
              <a:spcPct val="35000"/>
            </a:spcAft>
            <a:buNone/>
          </a:pPr>
          <a:r>
            <a:rPr lang="en-IN" sz="2500" kern="1200" dirty="0"/>
            <a:t>Same sort of division was done with the Report and PPT as well.</a:t>
          </a:r>
          <a:endParaRPr lang="en-US" sz="2500" kern="1200" dirty="0"/>
        </a:p>
      </dsp:txBody>
      <dsp:txXfrm>
        <a:off x="1164636" y="2521288"/>
        <a:ext cx="9655763" cy="10083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61A9A-A8E8-4E2E-9EFD-EAED20BE7E1D}">
      <dsp:nvSpPr>
        <dsp:cNvPr id="0" name=""/>
        <dsp:cNvSpPr/>
      </dsp:nvSpPr>
      <dsp:spPr>
        <a:xfrm>
          <a:off x="0" y="41704"/>
          <a:ext cx="6403994" cy="1591200"/>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Restaurant Booking System</a:t>
          </a:r>
          <a:endParaRPr lang="en-US" sz="4000" kern="1200"/>
        </a:p>
      </dsp:txBody>
      <dsp:txXfrm>
        <a:off x="77676" y="119380"/>
        <a:ext cx="6248642" cy="1435848"/>
      </dsp:txXfrm>
    </dsp:sp>
    <dsp:sp modelId="{726D4FD2-62FF-43E7-87A5-E5F4D041E754}">
      <dsp:nvSpPr>
        <dsp:cNvPr id="0" name=""/>
        <dsp:cNvSpPr/>
      </dsp:nvSpPr>
      <dsp:spPr>
        <a:xfrm>
          <a:off x="0" y="1748104"/>
          <a:ext cx="6403994" cy="1591200"/>
        </a:xfrm>
        <a:prstGeom prst="roundRect">
          <a:avLst/>
        </a:prstGeom>
        <a:gradFill rotWithShape="0">
          <a:gsLst>
            <a:gs pos="0">
              <a:schemeClr val="accent5">
                <a:hueOff val="1163773"/>
                <a:satOff val="3877"/>
                <a:lumOff val="4412"/>
                <a:alphaOff val="0"/>
                <a:tint val="96000"/>
                <a:satMod val="100000"/>
                <a:lumMod val="104000"/>
              </a:schemeClr>
            </a:gs>
            <a:gs pos="78000">
              <a:schemeClr val="accent5">
                <a:hueOff val="1163773"/>
                <a:satOff val="3877"/>
                <a:lumOff val="441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Travel Industry </a:t>
          </a:r>
          <a:endParaRPr lang="en-US" sz="4000" kern="1200"/>
        </a:p>
      </dsp:txBody>
      <dsp:txXfrm>
        <a:off x="77676" y="1825780"/>
        <a:ext cx="6248642" cy="1435848"/>
      </dsp:txXfrm>
    </dsp:sp>
    <dsp:sp modelId="{FBDADDF5-049D-459F-9DDE-94F935768518}">
      <dsp:nvSpPr>
        <dsp:cNvPr id="0" name=""/>
        <dsp:cNvSpPr/>
      </dsp:nvSpPr>
      <dsp:spPr>
        <a:xfrm>
          <a:off x="0" y="3454504"/>
          <a:ext cx="6403994" cy="1591200"/>
        </a:xfrm>
        <a:prstGeom prst="round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Medical Industry</a:t>
          </a:r>
          <a:endParaRPr lang="en-US" sz="4000" kern="1200" dirty="0"/>
        </a:p>
      </dsp:txBody>
      <dsp:txXfrm>
        <a:off x="77676" y="3532180"/>
        <a:ext cx="6248642" cy="14358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780B-BF49-4E21-B48A-11BA0BF8CD8C}">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1635B32D-FEF9-4C42-9556-58D633C20909}">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Real-Time Data availability not there.</a:t>
          </a:r>
          <a:endParaRPr lang="en-US" sz="3900" kern="1200"/>
        </a:p>
      </dsp:txBody>
      <dsp:txXfrm>
        <a:off x="602678" y="623956"/>
        <a:ext cx="4463730" cy="2771523"/>
      </dsp:txXfrm>
    </dsp:sp>
    <dsp:sp modelId="{A5DD1926-EDD0-49D4-A5EA-B1E2F183C1B6}">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C473059-D512-4A1D-B3AB-ED4FD053AA68}">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dirty="0"/>
            <a:t>Early phase of the project, so, it is still unavailable for public use.</a:t>
          </a:r>
          <a:endParaRPr lang="en-US" sz="3900" kern="1200" dirty="0"/>
        </a:p>
      </dsp:txBody>
      <dsp:txXfrm>
        <a:off x="6269123" y="623956"/>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9184319-1170-4126-95A3-780B513C128F}" type="datetimeFigureOut">
              <a:rPr lang="en-IN" smtClean="0"/>
              <a:t>09-12-2021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70714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425497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79653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001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24923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184319-1170-4126-95A3-780B513C128F}" type="datetimeFigureOut">
              <a:rPr lang="en-IN" smtClean="0"/>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261577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184319-1170-4126-95A3-780B513C128F}" type="datetimeFigureOut">
              <a:rPr lang="en-IN" smtClean="0"/>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53308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84319-1170-4126-95A3-780B513C128F}"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639463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9184319-1170-4126-95A3-780B513C128F}" type="datetimeFigureOut">
              <a:rPr lang="en-IN" smtClean="0"/>
              <a:t>09-12-2021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68638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84319-1170-4126-95A3-780B513C128F}"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39232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09-12-2021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87838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44340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84319-1170-4126-95A3-780B513C128F}" type="datetimeFigureOut">
              <a:rPr lang="en-IN" smtClean="0"/>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48446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84319-1170-4126-95A3-780B513C128F}" type="datetimeFigureOut">
              <a:rPr lang="en-IN" smtClean="0"/>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30977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84319-1170-4126-95A3-780B513C128F}" type="datetimeFigureOut">
              <a:rPr lang="en-IN" smtClean="0"/>
              <a:t>09-12-2021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69734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46780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291318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184319-1170-4126-95A3-780B513C128F}" type="datetimeFigureOut">
              <a:rPr lang="en-IN" smtClean="0"/>
              <a:t>09-12-2021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BDFFFC-57AD-444D-A6E3-71C0B4B459AE}" type="slidenum">
              <a:rPr lang="en-IN" smtClean="0"/>
              <a:t>‹#›</a:t>
            </a:fld>
            <a:endParaRPr lang="en-IN"/>
          </a:p>
        </p:txBody>
      </p:sp>
    </p:spTree>
    <p:extLst>
      <p:ext uri="{BB962C8B-B14F-4D97-AF65-F5344CB8AC3E}">
        <p14:creationId xmlns:p14="http://schemas.microsoft.com/office/powerpoint/2010/main" val="1640838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otel bell">
            <a:extLst>
              <a:ext uri="{FF2B5EF4-FFF2-40B4-BE49-F238E27FC236}">
                <a16:creationId xmlns:a16="http://schemas.microsoft.com/office/drawing/2014/main" id="{FD24B90A-0FD2-4DDF-8BA8-CCF723881C6B}"/>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2F32435-7F43-4E84-8588-AB9C1B1B0569}"/>
              </a:ext>
            </a:extLst>
          </p:cNvPr>
          <p:cNvSpPr>
            <a:spLocks noGrp="1"/>
          </p:cNvSpPr>
          <p:nvPr>
            <p:ph type="ctrTitle"/>
          </p:nvPr>
        </p:nvSpPr>
        <p:spPr>
          <a:xfrm>
            <a:off x="1371600" y="2237173"/>
            <a:ext cx="9448800" cy="2602062"/>
          </a:xfrm>
        </p:spPr>
        <p:txBody>
          <a:bodyPr>
            <a:normAutofit/>
          </a:bodyPr>
          <a:lstStyle/>
          <a:p>
            <a:r>
              <a:rPr lang="en-IN">
                <a:latin typeface="charter"/>
              </a:rPr>
              <a:t>Hotel booking-cancellation prediction</a:t>
            </a:r>
          </a:p>
        </p:txBody>
      </p:sp>
      <p:sp>
        <p:nvSpPr>
          <p:cNvPr id="3" name="Subtitle 2">
            <a:extLst>
              <a:ext uri="{FF2B5EF4-FFF2-40B4-BE49-F238E27FC236}">
                <a16:creationId xmlns:a16="http://schemas.microsoft.com/office/drawing/2014/main" id="{3A4CB3EC-03B1-4B18-AD24-B43A5069FDD9}"/>
              </a:ext>
            </a:extLst>
          </p:cNvPr>
          <p:cNvSpPr>
            <a:spLocks noGrp="1"/>
          </p:cNvSpPr>
          <p:nvPr>
            <p:ph type="subTitle" idx="1"/>
          </p:nvPr>
        </p:nvSpPr>
        <p:spPr>
          <a:xfrm>
            <a:off x="1371600" y="4842935"/>
            <a:ext cx="9448800" cy="685800"/>
          </a:xfrm>
        </p:spPr>
        <p:txBody>
          <a:bodyPr>
            <a:normAutofit/>
          </a:bodyPr>
          <a:lstStyle/>
          <a:p>
            <a:r>
              <a:rPr lang="en-IN" sz="1700">
                <a:latin typeface="charter"/>
              </a:rPr>
              <a:t>Nishant 11910329</a:t>
            </a:r>
          </a:p>
          <a:p>
            <a:r>
              <a:rPr lang="en-IN" sz="1700">
                <a:latin typeface="charter"/>
              </a:rPr>
              <a:t>Pratyush Pranjal 11906033</a:t>
            </a:r>
          </a:p>
        </p:txBody>
      </p:sp>
    </p:spTree>
    <p:extLst>
      <p:ext uri="{BB962C8B-B14F-4D97-AF65-F5344CB8AC3E}">
        <p14:creationId xmlns:p14="http://schemas.microsoft.com/office/powerpoint/2010/main" val="8754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4E61-6626-4994-8D0A-9ABDA52A2881}"/>
              </a:ext>
            </a:extLst>
          </p:cNvPr>
          <p:cNvSpPr>
            <a:spLocks noGrp="1"/>
          </p:cNvSpPr>
          <p:nvPr>
            <p:ph type="title"/>
          </p:nvPr>
        </p:nvSpPr>
        <p:spPr>
          <a:xfrm>
            <a:off x="2895600" y="764373"/>
            <a:ext cx="8610600" cy="1293028"/>
          </a:xfrm>
        </p:spPr>
        <p:txBody>
          <a:bodyPr>
            <a:normAutofit/>
          </a:bodyPr>
          <a:lstStyle/>
          <a:p>
            <a:r>
              <a:rPr lang="en-IN" dirty="0"/>
              <a:t>KNN:</a:t>
            </a:r>
          </a:p>
        </p:txBody>
      </p:sp>
      <p:sp>
        <p:nvSpPr>
          <p:cNvPr id="3" name="Content Placeholder 2">
            <a:extLst>
              <a:ext uri="{FF2B5EF4-FFF2-40B4-BE49-F238E27FC236}">
                <a16:creationId xmlns:a16="http://schemas.microsoft.com/office/drawing/2014/main" id="{FEDF80F1-73FB-4C48-9E85-F0D889A72BD2}"/>
              </a:ext>
            </a:extLst>
          </p:cNvPr>
          <p:cNvSpPr>
            <a:spLocks noGrp="1"/>
          </p:cNvSpPr>
          <p:nvPr>
            <p:ph idx="1"/>
          </p:nvPr>
        </p:nvSpPr>
        <p:spPr>
          <a:xfrm>
            <a:off x="677333" y="2194560"/>
            <a:ext cx="5816600" cy="4024125"/>
          </a:xfrm>
        </p:spPr>
        <p:txBody>
          <a:bodyPr>
            <a:normAutofit/>
          </a:bodyPr>
          <a:lstStyle/>
          <a:p>
            <a:pPr marL="0" indent="0">
              <a:buNone/>
            </a:pPr>
            <a:r>
              <a:rPr lang="en-US" b="0" i="0" dirty="0">
                <a:effectLst/>
                <a:latin typeface="Roboto" panose="02000000000000000000" pitchFamily="2" charset="0"/>
              </a:rPr>
              <a:t>K-Nearest Neighbors (KNN) is one of the simplest algorithms used in Machine Learning for regression and classification problem. KNN algorithms use data and classify new data points based on similarity measures (e.g. distance function). Classification is done by a majority vote to its neighbors. The data is assigned to the class which has the nearest neighbors. As you increase the number of nearest neighbors, the value of k, accuracy might increase.</a:t>
            </a:r>
            <a:endParaRPr lang="en-US" b="0" i="0">
              <a:effectLst/>
              <a:latin typeface="Roboto" panose="02000000000000000000" pitchFamily="2" charset="0"/>
            </a:endParaRPr>
          </a:p>
        </p:txBody>
      </p:sp>
      <p:pic>
        <p:nvPicPr>
          <p:cNvPr id="2050" name="Picture 2" descr="k-Nearest Neighbors in Machine Learning (k-NN)">
            <a:extLst>
              <a:ext uri="{FF2B5EF4-FFF2-40B4-BE49-F238E27FC236}">
                <a16:creationId xmlns:a16="http://schemas.microsoft.com/office/drawing/2014/main" id="{33B2F2C9-49DF-4F44-ADA4-E30C919275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3171222"/>
            <a:ext cx="4521200" cy="184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1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2DCE3D5-D827-4BE3-845F-4D5FFB7D2E89}"/>
              </a:ext>
            </a:extLst>
          </p:cNvPr>
          <p:cNvSpPr>
            <a:spLocks noGrp="1"/>
          </p:cNvSpPr>
          <p:nvPr>
            <p:ph type="title"/>
          </p:nvPr>
        </p:nvSpPr>
        <p:spPr>
          <a:xfrm>
            <a:off x="685799" y="764373"/>
            <a:ext cx="3977639" cy="1600200"/>
          </a:xfrm>
        </p:spPr>
        <p:txBody>
          <a:bodyPr anchor="b">
            <a:normAutofit/>
          </a:bodyPr>
          <a:lstStyle/>
          <a:p>
            <a:pPr algn="l"/>
            <a:r>
              <a:rPr lang="en-IN" sz="3200"/>
              <a:t>Support vector machine:</a:t>
            </a:r>
          </a:p>
        </p:txBody>
      </p:sp>
      <p:sp>
        <p:nvSpPr>
          <p:cNvPr id="3" name="Content Placeholder 2">
            <a:extLst>
              <a:ext uri="{FF2B5EF4-FFF2-40B4-BE49-F238E27FC236}">
                <a16:creationId xmlns:a16="http://schemas.microsoft.com/office/drawing/2014/main" id="{9110ABF7-FBFB-4100-8C01-28C9BCD014AF}"/>
              </a:ext>
            </a:extLst>
          </p:cNvPr>
          <p:cNvSpPr>
            <a:spLocks noGrp="1"/>
          </p:cNvSpPr>
          <p:nvPr>
            <p:ph idx="1"/>
          </p:nvPr>
        </p:nvSpPr>
        <p:spPr>
          <a:xfrm>
            <a:off x="685800" y="2364573"/>
            <a:ext cx="3977639" cy="3854112"/>
          </a:xfrm>
        </p:spPr>
        <p:txBody>
          <a:bodyPr>
            <a:normAutofit/>
          </a:bodyPr>
          <a:lstStyle/>
          <a:p>
            <a:pPr marL="0" indent="0">
              <a:buNone/>
            </a:pPr>
            <a:r>
              <a:rPr lang="en-US" sz="1600">
                <a:effectLst/>
                <a:latin typeface="charter"/>
                <a:ea typeface="Calibri" panose="020F0502020204030204" pitchFamily="34" charset="0"/>
              </a:rPr>
              <a:t>Support Vector Machine(SVM) is a supervised machine learning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lang="en-IN" sz="1600">
              <a:effectLst/>
              <a:latin typeface="charter"/>
              <a:ea typeface="Times New Roman" panose="02020603050405020304" pitchFamily="18" charset="0"/>
            </a:endParaRPr>
          </a:p>
          <a:p>
            <a:pPr marL="0" indent="0">
              <a:buNone/>
            </a:pPr>
            <a:endParaRPr lang="en-IN" sz="1600">
              <a:latin typeface="charter"/>
            </a:endParaRPr>
          </a:p>
        </p:txBody>
      </p:sp>
      <p:pic>
        <p:nvPicPr>
          <p:cNvPr id="3076" name="Picture 4" descr="SVM: Feature Selection and Kernels | by Pier Paolo Ippolito | Towards Data  Science">
            <a:extLst>
              <a:ext uri="{FF2B5EF4-FFF2-40B4-BE49-F238E27FC236}">
                <a16:creationId xmlns:a16="http://schemas.microsoft.com/office/drawing/2014/main" id="{FBF0A549-3623-4E33-94AD-BBFF9951B6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699" y="1808195"/>
            <a:ext cx="6533501" cy="334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1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893-7893-4032-80D8-D55E05787ABC}"/>
              </a:ext>
            </a:extLst>
          </p:cNvPr>
          <p:cNvSpPr>
            <a:spLocks noGrp="1"/>
          </p:cNvSpPr>
          <p:nvPr>
            <p:ph type="title"/>
          </p:nvPr>
        </p:nvSpPr>
        <p:spPr>
          <a:xfrm>
            <a:off x="2987040" y="3663862"/>
            <a:ext cx="8610600" cy="1293028"/>
          </a:xfrm>
        </p:spPr>
        <p:txBody>
          <a:bodyPr/>
          <a:lstStyle/>
          <a:p>
            <a:r>
              <a:rPr lang="en-IN" dirty="0"/>
              <a:t>Data information</a:t>
            </a:r>
          </a:p>
        </p:txBody>
      </p:sp>
      <p:pic>
        <p:nvPicPr>
          <p:cNvPr id="5" name="Content Placeholder 4">
            <a:extLst>
              <a:ext uri="{FF2B5EF4-FFF2-40B4-BE49-F238E27FC236}">
                <a16:creationId xmlns:a16="http://schemas.microsoft.com/office/drawing/2014/main" id="{0D98DDDA-F6A6-4F29-B2BD-BDF595AD7B95}"/>
              </a:ext>
            </a:extLst>
          </p:cNvPr>
          <p:cNvPicPr>
            <a:picLocks noGrp="1" noChangeAspect="1"/>
          </p:cNvPicPr>
          <p:nvPr>
            <p:ph idx="1"/>
          </p:nvPr>
        </p:nvPicPr>
        <p:blipFill>
          <a:blip r:embed="rId2"/>
          <a:stretch>
            <a:fillRect/>
          </a:stretch>
        </p:blipFill>
        <p:spPr>
          <a:xfrm>
            <a:off x="772526" y="3049328"/>
            <a:ext cx="5323474" cy="3279162"/>
          </a:xfrm>
        </p:spPr>
      </p:pic>
      <p:pic>
        <p:nvPicPr>
          <p:cNvPr id="9" name="Picture 8">
            <a:extLst>
              <a:ext uri="{FF2B5EF4-FFF2-40B4-BE49-F238E27FC236}">
                <a16:creationId xmlns:a16="http://schemas.microsoft.com/office/drawing/2014/main" id="{A1D3E32C-251E-4784-9F91-D03E8ED9341C}"/>
              </a:ext>
            </a:extLst>
          </p:cNvPr>
          <p:cNvPicPr>
            <a:picLocks noChangeAspect="1"/>
          </p:cNvPicPr>
          <p:nvPr/>
        </p:nvPicPr>
        <p:blipFill>
          <a:blip r:embed="rId3"/>
          <a:stretch>
            <a:fillRect/>
          </a:stretch>
        </p:blipFill>
        <p:spPr>
          <a:xfrm>
            <a:off x="772526" y="529510"/>
            <a:ext cx="10566034" cy="2416890"/>
          </a:xfrm>
          <a:prstGeom prst="rect">
            <a:avLst/>
          </a:prstGeom>
        </p:spPr>
      </p:pic>
    </p:spTree>
    <p:extLst>
      <p:ext uri="{BB962C8B-B14F-4D97-AF65-F5344CB8AC3E}">
        <p14:creationId xmlns:p14="http://schemas.microsoft.com/office/powerpoint/2010/main" val="48850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E4C0-175E-48C7-BCBE-20B3809FE3E9}"/>
              </a:ext>
            </a:extLst>
          </p:cNvPr>
          <p:cNvSpPr>
            <a:spLocks noGrp="1"/>
          </p:cNvSpPr>
          <p:nvPr>
            <p:ph type="title"/>
          </p:nvPr>
        </p:nvSpPr>
        <p:spPr>
          <a:xfrm>
            <a:off x="2895600" y="764373"/>
            <a:ext cx="8610600" cy="1293028"/>
          </a:xfrm>
        </p:spPr>
        <p:txBody>
          <a:bodyPr vert="horz" lIns="91440" tIns="45720" rIns="91440" bIns="45720" rtlCol="0">
            <a:normAutofit/>
          </a:bodyPr>
          <a:lstStyle/>
          <a:p>
            <a:r>
              <a:rPr lang="en-US" dirty="0"/>
              <a:t>Data cleaning:</a:t>
            </a:r>
          </a:p>
        </p:txBody>
      </p:sp>
      <p:pic>
        <p:nvPicPr>
          <p:cNvPr id="9" name="Content Placeholder 4">
            <a:extLst>
              <a:ext uri="{FF2B5EF4-FFF2-40B4-BE49-F238E27FC236}">
                <a16:creationId xmlns:a16="http://schemas.microsoft.com/office/drawing/2014/main" id="{0250F7D7-F207-4FAE-980B-BCAEBE2AF0D0}"/>
              </a:ext>
            </a:extLst>
          </p:cNvPr>
          <p:cNvPicPr>
            <a:picLocks noGrp="1" noChangeAspect="1"/>
          </p:cNvPicPr>
          <p:nvPr>
            <p:ph idx="1"/>
          </p:nvPr>
        </p:nvPicPr>
        <p:blipFill rotWithShape="1">
          <a:blip r:embed="rId2"/>
          <a:srcRect r="9533" b="-2"/>
          <a:stretch/>
        </p:blipFill>
        <p:spPr>
          <a:xfrm>
            <a:off x="685800" y="2501159"/>
            <a:ext cx="4521200" cy="3410926"/>
          </a:xfrm>
          <a:prstGeom prst="rect">
            <a:avLst/>
          </a:prstGeom>
        </p:spPr>
      </p:pic>
      <p:graphicFrame>
        <p:nvGraphicFramePr>
          <p:cNvPr id="8" name="TextBox 5">
            <a:extLst>
              <a:ext uri="{FF2B5EF4-FFF2-40B4-BE49-F238E27FC236}">
                <a16:creationId xmlns:a16="http://schemas.microsoft.com/office/drawing/2014/main" id="{0C658A06-D96A-457A-98BD-8F6AA5E55293}"/>
              </a:ext>
            </a:extLst>
          </p:cNvPr>
          <p:cNvGraphicFramePr/>
          <p:nvPr>
            <p:extLst>
              <p:ext uri="{D42A27DB-BD31-4B8C-83A1-F6EECF244321}">
                <p14:modId xmlns:p14="http://schemas.microsoft.com/office/powerpoint/2010/main" val="3138332669"/>
              </p:ext>
            </p:extLst>
          </p:nvPr>
        </p:nvGraphicFramePr>
        <p:xfrm>
          <a:off x="5689600" y="2194560"/>
          <a:ext cx="58166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577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3D29-38D8-4143-B5A5-6F9F23967462}"/>
              </a:ext>
            </a:extLst>
          </p:cNvPr>
          <p:cNvSpPr>
            <a:spLocks noGrp="1"/>
          </p:cNvSpPr>
          <p:nvPr>
            <p:ph type="title"/>
          </p:nvPr>
        </p:nvSpPr>
        <p:spPr/>
        <p:txBody>
          <a:bodyPr/>
          <a:lstStyle/>
          <a:p>
            <a:r>
              <a:rPr lang="en-IN" dirty="0"/>
              <a:t>EDA Begins:</a:t>
            </a:r>
          </a:p>
        </p:txBody>
      </p:sp>
      <p:sp>
        <p:nvSpPr>
          <p:cNvPr id="3" name="Content Placeholder 2">
            <a:extLst>
              <a:ext uri="{FF2B5EF4-FFF2-40B4-BE49-F238E27FC236}">
                <a16:creationId xmlns:a16="http://schemas.microsoft.com/office/drawing/2014/main" id="{7DB83321-CD2D-4E6E-BDF8-9209E8713236}"/>
              </a:ext>
            </a:extLst>
          </p:cNvPr>
          <p:cNvSpPr>
            <a:spLocks noGrp="1"/>
          </p:cNvSpPr>
          <p:nvPr>
            <p:ph idx="1"/>
          </p:nvPr>
        </p:nvSpPr>
        <p:spPr/>
        <p:txBody>
          <a:bodyPr>
            <a:normAutofit/>
          </a:bodyPr>
          <a:lstStyle/>
          <a:p>
            <a:pPr marL="0" indent="0">
              <a:buNone/>
            </a:pPr>
            <a:r>
              <a:rPr lang="en-IN" dirty="0"/>
              <a:t>Multiple Pattern and Trends were recognized by answer few questions like:</a:t>
            </a:r>
          </a:p>
          <a:p>
            <a:r>
              <a:rPr lang="en-IN" dirty="0"/>
              <a:t>Home countries of the guests</a:t>
            </a:r>
          </a:p>
          <a:p>
            <a:endParaRPr lang="en-IN" dirty="0"/>
          </a:p>
          <a:p>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C04D9DE0-B66C-4EFA-B55F-C55E2E8D91C0}"/>
              </a:ext>
            </a:extLst>
          </p:cNvPr>
          <p:cNvPicPr>
            <a:picLocks noChangeAspect="1"/>
          </p:cNvPicPr>
          <p:nvPr/>
        </p:nvPicPr>
        <p:blipFill>
          <a:blip r:embed="rId2"/>
          <a:stretch>
            <a:fillRect/>
          </a:stretch>
        </p:blipFill>
        <p:spPr>
          <a:xfrm>
            <a:off x="685800" y="3429000"/>
            <a:ext cx="5200917" cy="2540131"/>
          </a:xfrm>
          <a:prstGeom prst="rect">
            <a:avLst/>
          </a:prstGeom>
        </p:spPr>
      </p:pic>
      <p:pic>
        <p:nvPicPr>
          <p:cNvPr id="7" name="Picture 6">
            <a:extLst>
              <a:ext uri="{FF2B5EF4-FFF2-40B4-BE49-F238E27FC236}">
                <a16:creationId xmlns:a16="http://schemas.microsoft.com/office/drawing/2014/main" id="{A94BCED3-28FB-4E73-9382-B46DB66A5169}"/>
              </a:ext>
            </a:extLst>
          </p:cNvPr>
          <p:cNvPicPr>
            <a:picLocks noChangeAspect="1"/>
          </p:cNvPicPr>
          <p:nvPr/>
        </p:nvPicPr>
        <p:blipFill>
          <a:blip r:embed="rId3"/>
          <a:stretch>
            <a:fillRect/>
          </a:stretch>
        </p:blipFill>
        <p:spPr>
          <a:xfrm>
            <a:off x="6096000" y="3594108"/>
            <a:ext cx="717587" cy="2209914"/>
          </a:xfrm>
          <a:prstGeom prst="rect">
            <a:avLst/>
          </a:prstGeom>
        </p:spPr>
      </p:pic>
      <p:pic>
        <p:nvPicPr>
          <p:cNvPr id="9" name="Picture 8">
            <a:extLst>
              <a:ext uri="{FF2B5EF4-FFF2-40B4-BE49-F238E27FC236}">
                <a16:creationId xmlns:a16="http://schemas.microsoft.com/office/drawing/2014/main" id="{79C97979-B168-4F73-9701-DFC94CAC373D}"/>
              </a:ext>
            </a:extLst>
          </p:cNvPr>
          <p:cNvPicPr>
            <a:picLocks noChangeAspect="1"/>
          </p:cNvPicPr>
          <p:nvPr/>
        </p:nvPicPr>
        <p:blipFill>
          <a:blip r:embed="rId4"/>
          <a:stretch>
            <a:fillRect/>
          </a:stretch>
        </p:blipFill>
        <p:spPr>
          <a:xfrm>
            <a:off x="7063006" y="3429000"/>
            <a:ext cx="4443194" cy="2540131"/>
          </a:xfrm>
          <a:prstGeom prst="rect">
            <a:avLst/>
          </a:prstGeom>
        </p:spPr>
      </p:pic>
    </p:spTree>
    <p:extLst>
      <p:ext uri="{BB962C8B-B14F-4D97-AF65-F5344CB8AC3E}">
        <p14:creationId xmlns:p14="http://schemas.microsoft.com/office/powerpoint/2010/main" val="76214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Content Placeholder 2">
            <a:extLst>
              <a:ext uri="{FF2B5EF4-FFF2-40B4-BE49-F238E27FC236}">
                <a16:creationId xmlns:a16="http://schemas.microsoft.com/office/drawing/2014/main" id="{EF9E9C96-CA2D-4EBD-B929-41DD9ED35804}"/>
              </a:ext>
            </a:extLst>
          </p:cNvPr>
          <p:cNvSpPr>
            <a:spLocks noGrp="1"/>
          </p:cNvSpPr>
          <p:nvPr>
            <p:ph idx="1"/>
          </p:nvPr>
        </p:nvSpPr>
        <p:spPr>
          <a:xfrm>
            <a:off x="685801" y="2194560"/>
            <a:ext cx="3306742" cy="4024125"/>
          </a:xfrm>
        </p:spPr>
        <p:txBody>
          <a:bodyPr>
            <a:normAutofit/>
          </a:bodyPr>
          <a:lstStyle/>
          <a:p>
            <a:r>
              <a:rPr lang="en-IN" sz="1600">
                <a:solidFill>
                  <a:schemeClr val="bg1"/>
                </a:solidFill>
              </a:rPr>
              <a:t>Prices of room per night per person</a:t>
            </a:r>
          </a:p>
          <a:p>
            <a:endParaRPr lang="en-IN" sz="1600">
              <a:solidFill>
                <a:schemeClr val="bg1"/>
              </a:solidFill>
            </a:endParaRPr>
          </a:p>
        </p:txBody>
      </p:sp>
      <p:sp useBgFill="1">
        <p:nvSpPr>
          <p:cNvPr id="21"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1D8592-7C0E-487E-90D8-C0A99ADD9752}"/>
              </a:ext>
            </a:extLst>
          </p:cNvPr>
          <p:cNvPicPr>
            <a:picLocks noChangeAspect="1"/>
          </p:cNvPicPr>
          <p:nvPr/>
        </p:nvPicPr>
        <p:blipFill rotWithShape="1">
          <a:blip r:embed="rId3"/>
          <a:srcRect l="7321" r="14482" b="2"/>
          <a:stretch/>
        </p:blipFill>
        <p:spPr>
          <a:xfrm>
            <a:off x="5268560" y="1336566"/>
            <a:ext cx="5500845" cy="4607567"/>
          </a:xfrm>
          <a:prstGeom prst="rect">
            <a:avLst/>
          </a:prstGeom>
        </p:spPr>
      </p:pic>
    </p:spTree>
    <p:extLst>
      <p:ext uri="{BB962C8B-B14F-4D97-AF65-F5344CB8AC3E}">
        <p14:creationId xmlns:p14="http://schemas.microsoft.com/office/powerpoint/2010/main" val="337077606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3E4251-D5E3-4AD7-AA70-0EDEB286ACE0}"/>
              </a:ext>
            </a:extLst>
          </p:cNvPr>
          <p:cNvPicPr>
            <a:picLocks noChangeAspect="1"/>
          </p:cNvPicPr>
          <p:nvPr/>
        </p:nvPicPr>
        <p:blipFill>
          <a:blip r:embed="rId2"/>
          <a:stretch>
            <a:fillRect/>
          </a:stretch>
        </p:blipFill>
        <p:spPr>
          <a:xfrm>
            <a:off x="685800" y="2194561"/>
            <a:ext cx="5824650" cy="3101626"/>
          </a:xfrm>
          <a:prstGeom prst="rect">
            <a:avLst/>
          </a:prstGeom>
        </p:spPr>
      </p:pic>
      <p:sp>
        <p:nvSpPr>
          <p:cNvPr id="3" name="Content Placeholder 2">
            <a:extLst>
              <a:ext uri="{FF2B5EF4-FFF2-40B4-BE49-F238E27FC236}">
                <a16:creationId xmlns:a16="http://schemas.microsoft.com/office/drawing/2014/main" id="{0AE591E0-A1C7-4EAE-965F-16CFF51A67C1}"/>
              </a:ext>
            </a:extLst>
          </p:cNvPr>
          <p:cNvSpPr>
            <a:spLocks noGrp="1"/>
          </p:cNvSpPr>
          <p:nvPr>
            <p:ph idx="1"/>
          </p:nvPr>
        </p:nvSpPr>
        <p:spPr>
          <a:xfrm>
            <a:off x="6791092" y="2051824"/>
            <a:ext cx="4715107" cy="669075"/>
          </a:xfrm>
        </p:spPr>
        <p:txBody>
          <a:bodyPr>
            <a:normAutofit lnSpcReduction="10000"/>
          </a:bodyPr>
          <a:lstStyle/>
          <a:p>
            <a:r>
              <a:rPr lang="en-IN" dirty="0"/>
              <a:t>Room Price per night over the months</a:t>
            </a:r>
          </a:p>
          <a:p>
            <a:endParaRPr lang="en-IN" dirty="0"/>
          </a:p>
        </p:txBody>
      </p:sp>
    </p:spTree>
    <p:extLst>
      <p:ext uri="{BB962C8B-B14F-4D97-AF65-F5344CB8AC3E}">
        <p14:creationId xmlns:p14="http://schemas.microsoft.com/office/powerpoint/2010/main" val="3424978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9" name="Content Placeholder 8">
            <a:extLst>
              <a:ext uri="{FF2B5EF4-FFF2-40B4-BE49-F238E27FC236}">
                <a16:creationId xmlns:a16="http://schemas.microsoft.com/office/drawing/2014/main" id="{B0E1813D-F25F-4B6D-85F0-CD8136D0DF40}"/>
              </a:ext>
            </a:extLst>
          </p:cNvPr>
          <p:cNvSpPr>
            <a:spLocks noGrp="1"/>
          </p:cNvSpPr>
          <p:nvPr>
            <p:ph idx="1"/>
          </p:nvPr>
        </p:nvSpPr>
        <p:spPr>
          <a:xfrm>
            <a:off x="685801" y="2194560"/>
            <a:ext cx="3306742" cy="4024125"/>
          </a:xfrm>
        </p:spPr>
        <p:txBody>
          <a:bodyPr>
            <a:normAutofit/>
          </a:bodyPr>
          <a:lstStyle/>
          <a:p>
            <a:r>
              <a:rPr lang="en-US" sz="1600">
                <a:solidFill>
                  <a:schemeClr val="bg1"/>
                </a:solidFill>
              </a:rPr>
              <a:t>Total number of nights compared with total number of stays</a:t>
            </a:r>
          </a:p>
        </p:txBody>
      </p:sp>
      <p:sp useBgFill="1">
        <p:nvSpPr>
          <p:cNvPr id="23"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3DE064B-576A-412E-B150-9AA39CAEE169}"/>
              </a:ext>
            </a:extLst>
          </p:cNvPr>
          <p:cNvPicPr>
            <a:picLocks noChangeAspect="1"/>
          </p:cNvPicPr>
          <p:nvPr/>
        </p:nvPicPr>
        <p:blipFill>
          <a:blip r:embed="rId3"/>
          <a:stretch>
            <a:fillRect/>
          </a:stretch>
        </p:blipFill>
        <p:spPr>
          <a:xfrm>
            <a:off x="4955339" y="2353619"/>
            <a:ext cx="6127287" cy="2573460"/>
          </a:xfrm>
          <a:prstGeom prst="rect">
            <a:avLst/>
          </a:prstGeom>
        </p:spPr>
      </p:pic>
    </p:spTree>
    <p:extLst>
      <p:ext uri="{BB962C8B-B14F-4D97-AF65-F5344CB8AC3E}">
        <p14:creationId xmlns:p14="http://schemas.microsoft.com/office/powerpoint/2010/main" val="78390854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303374D-9BA0-4DC1-9FDC-7C84B0CA9D75}"/>
              </a:ext>
            </a:extLst>
          </p:cNvPr>
          <p:cNvSpPr>
            <a:spLocks noGrp="1"/>
          </p:cNvSpPr>
          <p:nvPr>
            <p:ph type="title"/>
          </p:nvPr>
        </p:nvSpPr>
        <p:spPr>
          <a:xfrm>
            <a:off x="685799" y="764373"/>
            <a:ext cx="3977639" cy="1600200"/>
          </a:xfrm>
        </p:spPr>
        <p:txBody>
          <a:bodyPr anchor="b">
            <a:normAutofit/>
          </a:bodyPr>
          <a:lstStyle/>
          <a:p>
            <a:pPr algn="l"/>
            <a:r>
              <a:rPr lang="en-IN" sz="3200" dirty="0"/>
              <a:t>Correlation:</a:t>
            </a:r>
          </a:p>
        </p:txBody>
      </p:sp>
      <p:pic>
        <p:nvPicPr>
          <p:cNvPr id="4" name="Content Placeholder 3" descr="Chart&#10;&#10;Description automatically generated">
            <a:extLst>
              <a:ext uri="{FF2B5EF4-FFF2-40B4-BE49-F238E27FC236}">
                <a16:creationId xmlns:a16="http://schemas.microsoft.com/office/drawing/2014/main" id="{20947778-D4F6-43C2-8E3B-9AFBE40524E3}"/>
              </a:ext>
            </a:extLst>
          </p:cNvPr>
          <p:cNvPicPr>
            <a:picLocks noChangeAspect="1"/>
          </p:cNvPicPr>
          <p:nvPr/>
        </p:nvPicPr>
        <p:blipFill>
          <a:blip r:embed="rId3"/>
          <a:stretch>
            <a:fillRect/>
          </a:stretch>
        </p:blipFill>
        <p:spPr>
          <a:xfrm>
            <a:off x="4635829" y="234874"/>
            <a:ext cx="5785469" cy="6220934"/>
          </a:xfrm>
          <a:prstGeom prst="rect">
            <a:avLst/>
          </a:prstGeom>
        </p:spPr>
      </p:pic>
    </p:spTree>
    <p:extLst>
      <p:ext uri="{BB962C8B-B14F-4D97-AF65-F5344CB8AC3E}">
        <p14:creationId xmlns:p14="http://schemas.microsoft.com/office/powerpoint/2010/main" val="74992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9628-D674-42EC-88B5-B779EB649D24}"/>
              </a:ext>
            </a:extLst>
          </p:cNvPr>
          <p:cNvSpPr>
            <a:spLocks noGrp="1"/>
          </p:cNvSpPr>
          <p:nvPr>
            <p:ph type="title"/>
          </p:nvPr>
        </p:nvSpPr>
        <p:spPr/>
        <p:txBody>
          <a:bodyPr/>
          <a:lstStyle/>
          <a:p>
            <a:r>
              <a:rPr lang="en-IN" dirty="0"/>
              <a:t>Result analysis:</a:t>
            </a:r>
          </a:p>
        </p:txBody>
      </p:sp>
      <p:graphicFrame>
        <p:nvGraphicFramePr>
          <p:cNvPr id="6" name="Content Placeholder 5">
            <a:extLst>
              <a:ext uri="{FF2B5EF4-FFF2-40B4-BE49-F238E27FC236}">
                <a16:creationId xmlns:a16="http://schemas.microsoft.com/office/drawing/2014/main" id="{8E0B8A6C-6F3E-4685-A37C-4E90AC3C6679}"/>
              </a:ext>
            </a:extLst>
          </p:cNvPr>
          <p:cNvGraphicFramePr>
            <a:graphicFrameLocks noGrp="1"/>
          </p:cNvGraphicFramePr>
          <p:nvPr>
            <p:ph idx="1"/>
            <p:extLst>
              <p:ext uri="{D42A27DB-BD31-4B8C-83A1-F6EECF244321}">
                <p14:modId xmlns:p14="http://schemas.microsoft.com/office/powerpoint/2010/main" val="2779461465"/>
              </p:ext>
            </p:extLst>
          </p:nvPr>
        </p:nvGraphicFramePr>
        <p:xfrm>
          <a:off x="685800" y="1620043"/>
          <a:ext cx="108204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EA677D5-ED3A-4150-A43A-BFA2CB845121}"/>
              </a:ext>
            </a:extLst>
          </p:cNvPr>
          <p:cNvSpPr txBox="1"/>
          <p:nvPr/>
        </p:nvSpPr>
        <p:spPr>
          <a:xfrm>
            <a:off x="1493520" y="5720080"/>
            <a:ext cx="9733280" cy="646331"/>
          </a:xfrm>
          <a:prstGeom prst="rect">
            <a:avLst/>
          </a:prstGeom>
          <a:noFill/>
        </p:spPr>
        <p:txBody>
          <a:bodyPr wrap="square" rtlCol="0">
            <a:spAutoFit/>
          </a:bodyPr>
          <a:lstStyle/>
          <a:p>
            <a:r>
              <a:rPr lang="en-IN" dirty="0"/>
              <a:t>Among the following, we achieved the best accuracy of  </a:t>
            </a:r>
            <a:r>
              <a:rPr lang="en-IN" b="1" dirty="0"/>
              <a:t>93.43563% with Random Forest</a:t>
            </a:r>
            <a:r>
              <a:rPr lang="en-IN" dirty="0"/>
              <a:t>, </a:t>
            </a:r>
            <a:r>
              <a:rPr lang="en-IN" b="1" dirty="0"/>
              <a:t>92.72540% with Decision Tree</a:t>
            </a:r>
            <a:r>
              <a:rPr lang="en-IN" dirty="0"/>
              <a:t> and </a:t>
            </a:r>
            <a:r>
              <a:rPr lang="en-IN" b="1" dirty="0"/>
              <a:t>92.75448% from KNN algorithm</a:t>
            </a:r>
            <a:r>
              <a:rPr lang="en-IN" dirty="0"/>
              <a:t>.</a:t>
            </a:r>
            <a:endParaRPr lang="en-IN" b="1" dirty="0"/>
          </a:p>
        </p:txBody>
      </p:sp>
    </p:spTree>
    <p:extLst>
      <p:ext uri="{BB962C8B-B14F-4D97-AF65-F5344CB8AC3E}">
        <p14:creationId xmlns:p14="http://schemas.microsoft.com/office/powerpoint/2010/main" val="314487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1A54002-1FFC-4982-9C4B-BAF12297EF6F}"/>
              </a:ext>
            </a:extLst>
          </p:cNvPr>
          <p:cNvSpPr>
            <a:spLocks noGrp="1"/>
          </p:cNvSpPr>
          <p:nvPr>
            <p:ph type="title"/>
          </p:nvPr>
        </p:nvSpPr>
        <p:spPr>
          <a:xfrm>
            <a:off x="685800" y="1066163"/>
            <a:ext cx="3306744" cy="5148371"/>
          </a:xfrm>
        </p:spPr>
        <p:txBody>
          <a:bodyPr>
            <a:normAutofit/>
          </a:bodyPr>
          <a:lstStyle/>
          <a:p>
            <a:r>
              <a:rPr lang="en-IN" dirty="0">
                <a:solidFill>
                  <a:schemeClr val="bg1"/>
                </a:solidFill>
              </a:rPr>
              <a:t>WHY THIS PROJECT:</a:t>
            </a:r>
          </a:p>
        </p:txBody>
      </p:sp>
      <p:graphicFrame>
        <p:nvGraphicFramePr>
          <p:cNvPr id="5" name="Content Placeholder 2">
            <a:extLst>
              <a:ext uri="{FF2B5EF4-FFF2-40B4-BE49-F238E27FC236}">
                <a16:creationId xmlns:a16="http://schemas.microsoft.com/office/drawing/2014/main" id="{93BC43AB-2225-4EAA-BCE9-2911AF41EFE2}"/>
              </a:ext>
            </a:extLst>
          </p:cNvPr>
          <p:cNvGraphicFramePr>
            <a:graphicFrameLocks noGrp="1"/>
          </p:cNvGraphicFramePr>
          <p:nvPr>
            <p:ph idx="1"/>
            <p:extLst>
              <p:ext uri="{D42A27DB-BD31-4B8C-83A1-F6EECF244321}">
                <p14:modId xmlns:p14="http://schemas.microsoft.com/office/powerpoint/2010/main" val="4245576027"/>
              </p:ext>
            </p:extLst>
          </p:nvPr>
        </p:nvGraphicFramePr>
        <p:xfrm>
          <a:off x="5279472" y="2152185"/>
          <a:ext cx="6290226" cy="2977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385CA0AB-A33E-4A5E-94AA-6C4A52998694}"/>
              </a:ext>
            </a:extLst>
          </p:cNvPr>
          <p:cNvSpPr txBox="1"/>
          <p:nvPr/>
        </p:nvSpPr>
        <p:spPr>
          <a:xfrm>
            <a:off x="5279472" y="720725"/>
            <a:ext cx="6290226" cy="830997"/>
          </a:xfrm>
          <a:prstGeom prst="rect">
            <a:avLst/>
          </a:prstGeom>
          <a:noFill/>
        </p:spPr>
        <p:txBody>
          <a:bodyPr wrap="square">
            <a:spAutoFit/>
          </a:bodyPr>
          <a:lstStyle/>
          <a:p>
            <a:pPr marL="0" indent="0">
              <a:buNone/>
            </a:pPr>
            <a:r>
              <a:rPr lang="en-IN" sz="2400" dirty="0"/>
              <a:t>Huge industry like Hotel Business suffers loss because of frequent cancellations.</a:t>
            </a:r>
          </a:p>
        </p:txBody>
      </p:sp>
      <p:sp>
        <p:nvSpPr>
          <p:cNvPr id="14" name="TextBox 13">
            <a:extLst>
              <a:ext uri="{FF2B5EF4-FFF2-40B4-BE49-F238E27FC236}">
                <a16:creationId xmlns:a16="http://schemas.microsoft.com/office/drawing/2014/main" id="{6BC5EFC2-C1B8-4D45-86AD-99D001B05FFD}"/>
              </a:ext>
            </a:extLst>
          </p:cNvPr>
          <p:cNvSpPr txBox="1"/>
          <p:nvPr/>
        </p:nvSpPr>
        <p:spPr>
          <a:xfrm>
            <a:off x="5279472" y="5730024"/>
            <a:ext cx="6111240" cy="461665"/>
          </a:xfrm>
          <a:prstGeom prst="rect">
            <a:avLst/>
          </a:prstGeom>
          <a:noFill/>
        </p:spPr>
        <p:txBody>
          <a:bodyPr wrap="square">
            <a:spAutoFit/>
          </a:bodyPr>
          <a:lstStyle/>
          <a:p>
            <a:pPr marL="0" indent="0">
              <a:buNone/>
            </a:pPr>
            <a:r>
              <a:rPr lang="en-IN" sz="2400" dirty="0"/>
              <a:t>Ultimately affects the overall industry.</a:t>
            </a:r>
            <a:endParaRPr lang="en-US" sz="2400" dirty="0"/>
          </a:p>
        </p:txBody>
      </p:sp>
    </p:spTree>
    <p:extLst>
      <p:ext uri="{BB962C8B-B14F-4D97-AF65-F5344CB8AC3E}">
        <p14:creationId xmlns:p14="http://schemas.microsoft.com/office/powerpoint/2010/main" val="19721631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1CF7-C813-499A-B8CC-C1A2238F70DF}"/>
              </a:ext>
            </a:extLst>
          </p:cNvPr>
          <p:cNvSpPr>
            <a:spLocks noGrp="1"/>
          </p:cNvSpPr>
          <p:nvPr>
            <p:ph type="title"/>
          </p:nvPr>
        </p:nvSpPr>
        <p:spPr>
          <a:xfrm>
            <a:off x="2895600" y="764373"/>
            <a:ext cx="8610600" cy="1293028"/>
          </a:xfrm>
        </p:spPr>
        <p:txBody>
          <a:bodyPr>
            <a:normAutofit/>
          </a:bodyPr>
          <a:lstStyle/>
          <a:p>
            <a:r>
              <a:rPr lang="en-IN" dirty="0"/>
              <a:t>NOVELTY:</a:t>
            </a:r>
          </a:p>
        </p:txBody>
      </p:sp>
      <p:graphicFrame>
        <p:nvGraphicFramePr>
          <p:cNvPr id="5" name="Content Placeholder 2">
            <a:extLst>
              <a:ext uri="{FF2B5EF4-FFF2-40B4-BE49-F238E27FC236}">
                <a16:creationId xmlns:a16="http://schemas.microsoft.com/office/drawing/2014/main" id="{4575CC61-3E10-4F18-BFBF-DD592A424BD0}"/>
              </a:ext>
            </a:extLst>
          </p:cNvPr>
          <p:cNvGraphicFramePr>
            <a:graphicFrameLocks noGrp="1"/>
          </p:cNvGraphicFramePr>
          <p:nvPr>
            <p:ph idx="1"/>
            <p:extLst>
              <p:ext uri="{D42A27DB-BD31-4B8C-83A1-F6EECF244321}">
                <p14:modId xmlns:p14="http://schemas.microsoft.com/office/powerpoint/2010/main" val="255419704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08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8433-F774-4347-95E9-3B6E36E6E80B}"/>
              </a:ext>
            </a:extLst>
          </p:cNvPr>
          <p:cNvSpPr>
            <a:spLocks noGrp="1"/>
          </p:cNvSpPr>
          <p:nvPr>
            <p:ph type="title"/>
          </p:nvPr>
        </p:nvSpPr>
        <p:spPr>
          <a:xfrm>
            <a:off x="2895600" y="764373"/>
            <a:ext cx="8610600" cy="1293028"/>
          </a:xfrm>
        </p:spPr>
        <p:txBody>
          <a:bodyPr>
            <a:normAutofit/>
          </a:bodyPr>
          <a:lstStyle/>
          <a:p>
            <a:r>
              <a:rPr lang="en-IN" dirty="0"/>
              <a:t>CONTRIBUTION:</a:t>
            </a:r>
          </a:p>
        </p:txBody>
      </p:sp>
      <p:graphicFrame>
        <p:nvGraphicFramePr>
          <p:cNvPr id="5" name="Content Placeholder 2">
            <a:extLst>
              <a:ext uri="{FF2B5EF4-FFF2-40B4-BE49-F238E27FC236}">
                <a16:creationId xmlns:a16="http://schemas.microsoft.com/office/drawing/2014/main" id="{70436FFD-F69E-4188-AF98-A209C9188EE9}"/>
              </a:ext>
            </a:extLst>
          </p:cNvPr>
          <p:cNvGraphicFramePr>
            <a:graphicFrameLocks noGrp="1"/>
          </p:cNvGraphicFramePr>
          <p:nvPr>
            <p:ph idx="1"/>
            <p:extLst>
              <p:ext uri="{D42A27DB-BD31-4B8C-83A1-F6EECF244321}">
                <p14:modId xmlns:p14="http://schemas.microsoft.com/office/powerpoint/2010/main" val="74627128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612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B193C3B-3E2F-4B4B-964F-E7EF3C2C1335}"/>
              </a:ext>
            </a:extLst>
          </p:cNvPr>
          <p:cNvSpPr>
            <a:spLocks noGrp="1"/>
          </p:cNvSpPr>
          <p:nvPr>
            <p:ph type="title"/>
          </p:nvPr>
        </p:nvSpPr>
        <p:spPr>
          <a:xfrm>
            <a:off x="685800" y="1066163"/>
            <a:ext cx="3306744" cy="5148371"/>
          </a:xfrm>
        </p:spPr>
        <p:txBody>
          <a:bodyPr>
            <a:normAutofit/>
          </a:bodyPr>
          <a:lstStyle/>
          <a:p>
            <a:r>
              <a:rPr lang="en-IN" sz="3200"/>
              <a:t>Application of the project:</a:t>
            </a:r>
          </a:p>
        </p:txBody>
      </p:sp>
      <p:graphicFrame>
        <p:nvGraphicFramePr>
          <p:cNvPr id="5" name="Content Placeholder 2">
            <a:extLst>
              <a:ext uri="{FF2B5EF4-FFF2-40B4-BE49-F238E27FC236}">
                <a16:creationId xmlns:a16="http://schemas.microsoft.com/office/drawing/2014/main" id="{38425B1A-F8A7-4CB3-A731-426B125294F5}"/>
              </a:ext>
            </a:extLst>
          </p:cNvPr>
          <p:cNvGraphicFramePr>
            <a:graphicFrameLocks noGrp="1"/>
          </p:cNvGraphicFramePr>
          <p:nvPr>
            <p:ph idx="1"/>
            <p:extLst>
              <p:ext uri="{D42A27DB-BD31-4B8C-83A1-F6EECF244321}">
                <p14:modId xmlns:p14="http://schemas.microsoft.com/office/powerpoint/2010/main" val="27250752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71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C27E-7094-4EA3-A6F1-3A931B4429CB}"/>
              </a:ext>
            </a:extLst>
          </p:cNvPr>
          <p:cNvSpPr>
            <a:spLocks noGrp="1"/>
          </p:cNvSpPr>
          <p:nvPr>
            <p:ph type="title"/>
          </p:nvPr>
        </p:nvSpPr>
        <p:spPr>
          <a:xfrm>
            <a:off x="2895600" y="764373"/>
            <a:ext cx="8610600" cy="1293028"/>
          </a:xfrm>
        </p:spPr>
        <p:txBody>
          <a:bodyPr>
            <a:normAutofit/>
          </a:bodyPr>
          <a:lstStyle/>
          <a:p>
            <a:r>
              <a:rPr lang="en-IN" dirty="0"/>
              <a:t>Future work/Limitations:</a:t>
            </a:r>
          </a:p>
        </p:txBody>
      </p:sp>
      <p:graphicFrame>
        <p:nvGraphicFramePr>
          <p:cNvPr id="5" name="Content Placeholder 2">
            <a:extLst>
              <a:ext uri="{FF2B5EF4-FFF2-40B4-BE49-F238E27FC236}">
                <a16:creationId xmlns:a16="http://schemas.microsoft.com/office/drawing/2014/main" id="{DEDC0C5B-EE24-4AB4-9659-751CD8232856}"/>
              </a:ext>
            </a:extLst>
          </p:cNvPr>
          <p:cNvGraphicFramePr>
            <a:graphicFrameLocks noGrp="1"/>
          </p:cNvGraphicFramePr>
          <p:nvPr>
            <p:ph idx="1"/>
            <p:extLst>
              <p:ext uri="{D42A27DB-BD31-4B8C-83A1-F6EECF244321}">
                <p14:modId xmlns:p14="http://schemas.microsoft.com/office/powerpoint/2010/main" val="400547806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59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1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17">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5552490-7275-40E3-941D-34C24EFDB3B9}"/>
              </a:ext>
            </a:extLst>
          </p:cNvPr>
          <p:cNvSpPr>
            <a:spLocks noGrp="1"/>
          </p:cNvSpPr>
          <p:nvPr>
            <p:ph type="title"/>
          </p:nvPr>
        </p:nvSpPr>
        <p:spPr>
          <a:xfrm>
            <a:off x="3750708" y="1748356"/>
            <a:ext cx="6132990" cy="1825096"/>
          </a:xfrm>
        </p:spPr>
        <p:txBody>
          <a:bodyPr vert="horz" lIns="91440" tIns="45720" rIns="91440" bIns="45720" rtlCol="0" anchor="b">
            <a:normAutofit/>
          </a:bodyPr>
          <a:lstStyle/>
          <a:p>
            <a:pPr algn="l"/>
            <a:r>
              <a:rPr lang="en-US" sz="6000" dirty="0"/>
              <a:t>Thank you</a:t>
            </a:r>
          </a:p>
        </p:txBody>
      </p:sp>
      <p:pic>
        <p:nvPicPr>
          <p:cNvPr id="6" name="Graphic 5" descr="Handshake">
            <a:extLst>
              <a:ext uri="{FF2B5EF4-FFF2-40B4-BE49-F238E27FC236}">
                <a16:creationId xmlns:a16="http://schemas.microsoft.com/office/drawing/2014/main" id="{C9135309-99CD-4729-AF75-B7D71AD255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9327" y="4197096"/>
            <a:ext cx="2660904" cy="2660904"/>
          </a:xfrm>
          <a:prstGeom prst="rect">
            <a:avLst/>
          </a:prstGeom>
        </p:spPr>
      </p:pic>
    </p:spTree>
    <p:extLst>
      <p:ext uri="{BB962C8B-B14F-4D97-AF65-F5344CB8AC3E}">
        <p14:creationId xmlns:p14="http://schemas.microsoft.com/office/powerpoint/2010/main" val="144134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10916DA-40DA-48CA-9990-BD1DE661751F}"/>
              </a:ext>
            </a:extLst>
          </p:cNvPr>
          <p:cNvSpPr>
            <a:spLocks noGrp="1"/>
          </p:cNvSpPr>
          <p:nvPr>
            <p:ph type="title"/>
          </p:nvPr>
        </p:nvSpPr>
        <p:spPr>
          <a:xfrm>
            <a:off x="685800" y="1066163"/>
            <a:ext cx="3306744" cy="5148371"/>
          </a:xfrm>
        </p:spPr>
        <p:txBody>
          <a:bodyPr>
            <a:normAutofit/>
          </a:bodyPr>
          <a:lstStyle/>
          <a:p>
            <a:r>
              <a:rPr lang="en-IN" sz="3200">
                <a:latin typeface="charter"/>
              </a:rPr>
              <a:t>Problem statement</a:t>
            </a:r>
          </a:p>
        </p:txBody>
      </p:sp>
      <p:graphicFrame>
        <p:nvGraphicFramePr>
          <p:cNvPr id="7" name="Content Placeholder 2">
            <a:extLst>
              <a:ext uri="{FF2B5EF4-FFF2-40B4-BE49-F238E27FC236}">
                <a16:creationId xmlns:a16="http://schemas.microsoft.com/office/drawing/2014/main" id="{70BA94F7-FC82-4D48-B371-6A050F34E258}"/>
              </a:ext>
            </a:extLst>
          </p:cNvPr>
          <p:cNvGraphicFramePr>
            <a:graphicFrameLocks noGrp="1"/>
          </p:cNvGraphicFramePr>
          <p:nvPr>
            <p:ph idx="1"/>
            <p:extLst>
              <p:ext uri="{D42A27DB-BD31-4B8C-83A1-F6EECF244321}">
                <p14:modId xmlns:p14="http://schemas.microsoft.com/office/powerpoint/2010/main" val="266347430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80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5" name="Picture 24">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D2BDDE3-3D0F-47D0-9924-C7380EFF77E9}"/>
              </a:ext>
            </a:extLst>
          </p:cNvPr>
          <p:cNvSpPr>
            <a:spLocks noGrp="1"/>
          </p:cNvSpPr>
          <p:nvPr>
            <p:ph type="title"/>
          </p:nvPr>
        </p:nvSpPr>
        <p:spPr>
          <a:xfrm>
            <a:off x="7056807" y="878605"/>
            <a:ext cx="4510994" cy="1636763"/>
          </a:xfrm>
          <a:noFill/>
          <a:ln w="19050">
            <a:noFill/>
            <a:prstDash val="dash"/>
          </a:ln>
        </p:spPr>
        <p:txBody>
          <a:bodyPr vert="horz" lIns="91440" tIns="45720" rIns="91440" bIns="45720" rtlCol="0" anchor="b">
            <a:normAutofit/>
          </a:bodyPr>
          <a:lstStyle/>
          <a:p>
            <a:r>
              <a:rPr lang="en-US" dirty="0"/>
              <a:t>Actual system:</a:t>
            </a:r>
          </a:p>
        </p:txBody>
      </p:sp>
      <p:sp>
        <p:nvSpPr>
          <p:cNvPr id="17" name="Content Placeholder 7">
            <a:extLst>
              <a:ext uri="{FF2B5EF4-FFF2-40B4-BE49-F238E27FC236}">
                <a16:creationId xmlns:a16="http://schemas.microsoft.com/office/drawing/2014/main" id="{5112BA0F-4D32-4F0A-9256-8FF87065BB9A}"/>
              </a:ext>
            </a:extLst>
          </p:cNvPr>
          <p:cNvSpPr>
            <a:spLocks noGrp="1"/>
          </p:cNvSpPr>
          <p:nvPr>
            <p:ph idx="1"/>
          </p:nvPr>
        </p:nvSpPr>
        <p:spPr>
          <a:xfrm>
            <a:off x="7037670" y="2750509"/>
            <a:ext cx="4510993" cy="2058765"/>
          </a:xfrm>
          <a:noFill/>
          <a:ln w="19050">
            <a:noFill/>
            <a:prstDash val="dash"/>
          </a:ln>
        </p:spPr>
        <p:txBody>
          <a:bodyPr vert="horz" lIns="91440" tIns="45720" rIns="91440" bIns="45720" rtlCol="0">
            <a:normAutofit/>
          </a:bodyPr>
          <a:lstStyle/>
          <a:p>
            <a:pPr marL="0" indent="0" algn="r">
              <a:buNone/>
            </a:pPr>
            <a:r>
              <a:rPr lang="en-US" sz="2000" dirty="0"/>
              <a:t>The DFD represents the current flow of data in the system prevalent now.</a:t>
            </a:r>
          </a:p>
        </p:txBody>
      </p:sp>
      <p:sp useBgFill="1">
        <p:nvSpPr>
          <p:cNvPr id="27" name="Rectangle 26">
            <a:extLst>
              <a:ext uri="{FF2B5EF4-FFF2-40B4-BE49-F238E27FC236}">
                <a16:creationId xmlns:a16="http://schemas.microsoft.com/office/drawing/2014/main" id="{3F35A221-135D-4429-BC6D-2E5E1EEEA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2262433"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DEDAE4-8669-4826-96E3-1ABD09A8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2B71BD-64AF-41A1-A8A2-C7C50BB31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a16="http://schemas.microsoft.com/office/drawing/2014/main" id="{656868A4-FA79-4956-9293-510AC7630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5459429"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nfirmation Details&#10;Enquiry Details&#10;Customer&#10;Room availability Details&#10;Room&#10;availability&#10;Check Room&#10;Details&#10;1&#10;Room&#10;Purchase">
            <a:extLst>
              <a:ext uri="{FF2B5EF4-FFF2-40B4-BE49-F238E27FC236}">
                <a16:creationId xmlns:a16="http://schemas.microsoft.com/office/drawing/2014/main" id="{78DECB59-F267-4D85-AE2A-FC5AC86DFD70}"/>
              </a:ext>
            </a:extLst>
          </p:cNvPr>
          <p:cNvPicPr>
            <a:picLocks noChangeAspect="1"/>
          </p:cNvPicPr>
          <p:nvPr/>
        </p:nvPicPr>
        <p:blipFill rotWithShape="1">
          <a:blip r:embed="rId4">
            <a:extLst>
              <a:ext uri="{28A0092B-C50C-407E-A947-70E740481C1C}">
                <a14:useLocalDpi xmlns:a14="http://schemas.microsoft.com/office/drawing/2010/main" val="0"/>
              </a:ext>
            </a:extLst>
          </a:blip>
          <a:srcRect l="4584" r="6922" b="3"/>
          <a:stretch/>
        </p:blipFill>
        <p:spPr bwMode="auto">
          <a:xfrm>
            <a:off x="778899" y="903249"/>
            <a:ext cx="5053526" cy="5196467"/>
          </a:xfrm>
          <a:prstGeom prst="rect">
            <a:avLst/>
          </a:prstGeom>
          <a:noFill/>
        </p:spPr>
      </p:pic>
    </p:spTree>
    <p:extLst>
      <p:ext uri="{BB962C8B-B14F-4D97-AF65-F5344CB8AC3E}">
        <p14:creationId xmlns:p14="http://schemas.microsoft.com/office/powerpoint/2010/main" val="6460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92C920E-2129-44C5-99C3-6CA68B80A072}"/>
              </a:ext>
            </a:extLst>
          </p:cNvPr>
          <p:cNvSpPr>
            <a:spLocks noGrp="1"/>
          </p:cNvSpPr>
          <p:nvPr>
            <p:ph type="title"/>
          </p:nvPr>
        </p:nvSpPr>
        <p:spPr>
          <a:xfrm>
            <a:off x="685800" y="1066163"/>
            <a:ext cx="3306744" cy="5148371"/>
          </a:xfrm>
        </p:spPr>
        <p:txBody>
          <a:bodyPr>
            <a:normAutofit/>
          </a:bodyPr>
          <a:lstStyle/>
          <a:p>
            <a:r>
              <a:rPr lang="en-IN" sz="3200"/>
              <a:t>ML Algorithms:</a:t>
            </a:r>
          </a:p>
        </p:txBody>
      </p:sp>
      <p:graphicFrame>
        <p:nvGraphicFramePr>
          <p:cNvPr id="5" name="Content Placeholder 2">
            <a:extLst>
              <a:ext uri="{FF2B5EF4-FFF2-40B4-BE49-F238E27FC236}">
                <a16:creationId xmlns:a16="http://schemas.microsoft.com/office/drawing/2014/main" id="{4CDE58F4-8166-4C63-BCF6-99C576AEE694}"/>
              </a:ext>
            </a:extLst>
          </p:cNvPr>
          <p:cNvGraphicFramePr>
            <a:graphicFrameLocks noGrp="1"/>
          </p:cNvGraphicFramePr>
          <p:nvPr>
            <p:ph idx="1"/>
            <p:extLst>
              <p:ext uri="{D42A27DB-BD31-4B8C-83A1-F6EECF244321}">
                <p14:modId xmlns:p14="http://schemas.microsoft.com/office/powerpoint/2010/main" val="351054865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11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29AC-EE7B-4936-88E5-08454AF60179}"/>
              </a:ext>
            </a:extLst>
          </p:cNvPr>
          <p:cNvSpPr>
            <a:spLocks noGrp="1"/>
          </p:cNvSpPr>
          <p:nvPr>
            <p:ph type="title"/>
          </p:nvPr>
        </p:nvSpPr>
        <p:spPr>
          <a:xfrm>
            <a:off x="2895600" y="764373"/>
            <a:ext cx="8610600" cy="1293028"/>
          </a:xfrm>
        </p:spPr>
        <p:txBody>
          <a:bodyPr>
            <a:normAutofit/>
          </a:bodyPr>
          <a:lstStyle/>
          <a:p>
            <a:r>
              <a:rPr lang="en-IN" dirty="0"/>
              <a:t>Logistic Regression:</a:t>
            </a:r>
          </a:p>
        </p:txBody>
      </p:sp>
      <p:sp>
        <p:nvSpPr>
          <p:cNvPr id="3" name="Content Placeholder 2">
            <a:extLst>
              <a:ext uri="{FF2B5EF4-FFF2-40B4-BE49-F238E27FC236}">
                <a16:creationId xmlns:a16="http://schemas.microsoft.com/office/drawing/2014/main" id="{AB79DD68-F556-426B-8C89-ED4A97C0BB17}"/>
              </a:ext>
            </a:extLst>
          </p:cNvPr>
          <p:cNvSpPr>
            <a:spLocks noGrp="1"/>
          </p:cNvSpPr>
          <p:nvPr>
            <p:ph idx="1"/>
          </p:nvPr>
        </p:nvSpPr>
        <p:spPr>
          <a:xfrm>
            <a:off x="677333" y="2194560"/>
            <a:ext cx="5816600" cy="4024125"/>
          </a:xfrm>
        </p:spPr>
        <p:txBody>
          <a:bodyPr>
            <a:normAutofit/>
          </a:bodyPr>
          <a:lstStyle/>
          <a:p>
            <a:pPr marL="0" indent="0">
              <a:buNone/>
            </a:pPr>
            <a:r>
              <a:rPr lang="en-IN" sz="1800" dirty="0">
                <a:latin typeface="charter"/>
              </a:rPr>
              <a:t>The </a:t>
            </a:r>
            <a:r>
              <a:rPr lang="en-IN" sz="1800" b="1" dirty="0">
                <a:latin typeface="charter"/>
              </a:rPr>
              <a:t>logistic model</a:t>
            </a:r>
            <a:r>
              <a:rPr lang="en-IN" sz="1800" dirty="0">
                <a:latin typeface="charter"/>
              </a:rPr>
              <a:t> (or </a:t>
            </a:r>
            <a:r>
              <a:rPr lang="en-IN" sz="1800" b="1" dirty="0">
                <a:latin typeface="charter"/>
              </a:rPr>
              <a:t>logit model</a:t>
            </a:r>
            <a:r>
              <a:rPr lang="en-IN" sz="1800" dirty="0">
                <a:latin typeface="charter"/>
              </a:rPr>
              <a:t>) is used to model the probability of a certain class or event existing such as pass/fail, win/lose, alive/dead and cancelled/not. This can be extended to model several classes of events such as determining whether an image contains a cat, dog, lion, etc. Each object being detected in the image would be assigned a probability between 0 and 1, with a sum of one.</a:t>
            </a:r>
          </a:p>
          <a:p>
            <a:pPr marL="0" indent="0">
              <a:buNone/>
            </a:pPr>
            <a:endParaRPr lang="en-IN" dirty="0">
              <a:latin typeface="charter"/>
            </a:endParaRPr>
          </a:p>
        </p:txBody>
      </p:sp>
      <p:pic>
        <p:nvPicPr>
          <p:cNvPr id="4" name="Picture 3" descr="Understanding Logistic Regression – Equiskill.com">
            <a:extLst>
              <a:ext uri="{FF2B5EF4-FFF2-40B4-BE49-F238E27FC236}">
                <a16:creationId xmlns:a16="http://schemas.microsoft.com/office/drawing/2014/main" id="{A7A173E2-D1D9-884D-B735-47EEF5BD58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849086"/>
            <a:ext cx="4521200" cy="248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7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3756-C023-46B5-B310-7F22127AE4D5}"/>
              </a:ext>
            </a:extLst>
          </p:cNvPr>
          <p:cNvSpPr>
            <a:spLocks noGrp="1"/>
          </p:cNvSpPr>
          <p:nvPr>
            <p:ph type="title"/>
          </p:nvPr>
        </p:nvSpPr>
        <p:spPr>
          <a:xfrm>
            <a:off x="2895600" y="764373"/>
            <a:ext cx="8610600" cy="1293028"/>
          </a:xfrm>
        </p:spPr>
        <p:txBody>
          <a:bodyPr>
            <a:normAutofit/>
          </a:bodyPr>
          <a:lstStyle/>
          <a:p>
            <a:r>
              <a:rPr lang="en-IN" dirty="0"/>
              <a:t>Naïve bayes:</a:t>
            </a:r>
          </a:p>
        </p:txBody>
      </p:sp>
      <p:pic>
        <p:nvPicPr>
          <p:cNvPr id="1026" name="Picture 2">
            <a:extLst>
              <a:ext uri="{FF2B5EF4-FFF2-40B4-BE49-F238E27FC236}">
                <a16:creationId xmlns:a16="http://schemas.microsoft.com/office/drawing/2014/main" id="{888426FA-41F2-48D4-B96F-CB9D738314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2961608"/>
            <a:ext cx="3815080" cy="2490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FA82079-0C9C-4EB7-A037-DC7EA21D6820}"/>
              </a:ext>
            </a:extLst>
          </p:cNvPr>
          <p:cNvSpPr>
            <a:spLocks noGrp="1"/>
          </p:cNvSpPr>
          <p:nvPr>
            <p:ph idx="1"/>
          </p:nvPr>
        </p:nvSpPr>
        <p:spPr>
          <a:xfrm>
            <a:off x="5689600" y="2194560"/>
            <a:ext cx="5816600" cy="4024125"/>
          </a:xfrm>
        </p:spPr>
        <p:txBody>
          <a:bodyPr>
            <a:normAutofit/>
          </a:bodyPr>
          <a:lstStyle/>
          <a:p>
            <a:pPr marL="0" indent="0">
              <a:buNone/>
            </a:pPr>
            <a:r>
              <a:rPr lang="en-US" i="0" dirty="0">
                <a:effectLst/>
                <a:latin typeface="charter"/>
              </a:rPr>
              <a:t>Naive Bayes is a term that is collectively used for classification algorithms that are based on Bayes Theorem. For uninitiated, classification algorithms are those algorithms that are used to categorize a new observation into predefined classes.</a:t>
            </a:r>
          </a:p>
          <a:p>
            <a:pPr marL="0" indent="0">
              <a:buNone/>
            </a:pPr>
            <a:endParaRPr lang="en-IN" dirty="0"/>
          </a:p>
        </p:txBody>
      </p:sp>
    </p:spTree>
    <p:extLst>
      <p:ext uri="{BB962C8B-B14F-4D97-AF65-F5344CB8AC3E}">
        <p14:creationId xmlns:p14="http://schemas.microsoft.com/office/powerpoint/2010/main" val="407105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DBA-92E9-4EFB-93C1-59A9E04EB900}"/>
              </a:ext>
            </a:extLst>
          </p:cNvPr>
          <p:cNvSpPr>
            <a:spLocks noGrp="1"/>
          </p:cNvSpPr>
          <p:nvPr>
            <p:ph type="title"/>
          </p:nvPr>
        </p:nvSpPr>
        <p:spPr>
          <a:xfrm>
            <a:off x="2895600" y="764373"/>
            <a:ext cx="8610600" cy="1293028"/>
          </a:xfrm>
        </p:spPr>
        <p:txBody>
          <a:bodyPr>
            <a:normAutofit/>
          </a:bodyPr>
          <a:lstStyle/>
          <a:p>
            <a:r>
              <a:rPr lang="en-IN" dirty="0"/>
              <a:t>Decision tree:</a:t>
            </a:r>
          </a:p>
        </p:txBody>
      </p:sp>
      <p:sp>
        <p:nvSpPr>
          <p:cNvPr id="3" name="Content Placeholder 2">
            <a:extLst>
              <a:ext uri="{FF2B5EF4-FFF2-40B4-BE49-F238E27FC236}">
                <a16:creationId xmlns:a16="http://schemas.microsoft.com/office/drawing/2014/main" id="{9E9BA4D1-834D-41A3-B52A-077047CA9064}"/>
              </a:ext>
            </a:extLst>
          </p:cNvPr>
          <p:cNvSpPr>
            <a:spLocks noGrp="1"/>
          </p:cNvSpPr>
          <p:nvPr>
            <p:ph idx="1"/>
          </p:nvPr>
        </p:nvSpPr>
        <p:spPr>
          <a:xfrm>
            <a:off x="677333" y="2194560"/>
            <a:ext cx="5816600" cy="4024125"/>
          </a:xfrm>
        </p:spPr>
        <p:txBody>
          <a:bodyPr>
            <a:normAutofit/>
          </a:bodyPr>
          <a:lstStyle/>
          <a:p>
            <a:pPr marL="0" indent="0">
              <a:buNone/>
            </a:pPr>
            <a:r>
              <a:rPr lang="en-US" spc="-5" dirty="0">
                <a:effectLst/>
                <a:latin typeface="charter"/>
                <a:ea typeface="Calibri" panose="020F0502020204030204" pitchFamily="34" charset="0"/>
              </a:rPr>
              <a:t>A decision tree is a flowchart-like structure in which </a:t>
            </a:r>
            <a:r>
              <a:rPr lang="en-US" dirty="0">
                <a:effectLst/>
                <a:latin typeface="charter"/>
                <a:ea typeface="Calibri" panose="020F0502020204030204" pitchFamily="34" charset="0"/>
              </a:rPr>
              <a:t>each internal node represents a test on a feature (e.g. whether a coin flip comes up heads or tails)</a:t>
            </a:r>
            <a:r>
              <a:rPr lang="en-US" spc="-5" dirty="0">
                <a:effectLst/>
                <a:latin typeface="charter"/>
                <a:ea typeface="Calibri" panose="020F0502020204030204" pitchFamily="34" charset="0"/>
              </a:rPr>
              <a:t> , each leaf node represents a class label (decision taken after computing all features) and branches represent conjunctions of features that lead to those class labels. The paths from root to leaf represent classification rules.</a:t>
            </a:r>
            <a:endParaRPr lang="en-IN" dirty="0">
              <a:effectLst/>
              <a:latin typeface="charter"/>
              <a:ea typeface="Calibri" panose="020F0502020204030204" pitchFamily="34" charset="0"/>
            </a:endParaRPr>
          </a:p>
          <a:p>
            <a:pPr marL="0" indent="0">
              <a:buNone/>
            </a:pPr>
            <a:endParaRPr lang="en-IN" dirty="0"/>
          </a:p>
        </p:txBody>
      </p:sp>
      <p:pic>
        <p:nvPicPr>
          <p:cNvPr id="4" name="Picture 3" descr="Diagram&#10;&#10;Description automatically generated">
            <a:extLst>
              <a:ext uri="{FF2B5EF4-FFF2-40B4-BE49-F238E27FC236}">
                <a16:creationId xmlns:a16="http://schemas.microsoft.com/office/drawing/2014/main" id="{AB425322-A1BA-47B6-B6F2-0A74CC8D70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985000" y="2235099"/>
            <a:ext cx="4521200" cy="2387801"/>
          </a:xfrm>
          <a:prstGeom prst="rect">
            <a:avLst/>
          </a:prstGeom>
          <a:noFill/>
        </p:spPr>
      </p:pic>
    </p:spTree>
    <p:extLst>
      <p:ext uri="{BB962C8B-B14F-4D97-AF65-F5344CB8AC3E}">
        <p14:creationId xmlns:p14="http://schemas.microsoft.com/office/powerpoint/2010/main" val="23125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8D1D-33E4-4C56-A3C0-B4BB64E8BBC7}"/>
              </a:ext>
            </a:extLst>
          </p:cNvPr>
          <p:cNvSpPr>
            <a:spLocks noGrp="1"/>
          </p:cNvSpPr>
          <p:nvPr>
            <p:ph type="title"/>
          </p:nvPr>
        </p:nvSpPr>
        <p:spPr>
          <a:xfrm>
            <a:off x="4673600" y="764373"/>
            <a:ext cx="6832600" cy="1293028"/>
          </a:xfrm>
        </p:spPr>
        <p:txBody>
          <a:bodyPr>
            <a:normAutofit/>
          </a:bodyPr>
          <a:lstStyle/>
          <a:p>
            <a:r>
              <a:rPr lang="en-IN"/>
              <a:t>Random forest:</a:t>
            </a:r>
            <a:endParaRPr lang="en-IN" dirty="0"/>
          </a:p>
        </p:txBody>
      </p:sp>
      <p:pic>
        <p:nvPicPr>
          <p:cNvPr id="4" name="image33.jpeg" descr="Random Forest">
            <a:extLst>
              <a:ext uri="{FF2B5EF4-FFF2-40B4-BE49-F238E27FC236}">
                <a16:creationId xmlns:a16="http://schemas.microsoft.com/office/drawing/2014/main" id="{A15C8DA6-22AC-4C33-AB06-B59171CEBC12}"/>
              </a:ext>
            </a:extLst>
          </p:cNvPr>
          <p:cNvPicPr>
            <a:picLocks noChangeAspect="1"/>
          </p:cNvPicPr>
          <p:nvPr/>
        </p:nvPicPr>
        <p:blipFill>
          <a:blip r:embed="rId2" cstate="print"/>
          <a:stretch>
            <a:fillRect/>
          </a:stretch>
        </p:blipFill>
        <p:spPr>
          <a:xfrm>
            <a:off x="630705" y="2509503"/>
            <a:ext cx="3644962" cy="2114077"/>
          </a:xfrm>
          <a:prstGeom prst="rect">
            <a:avLst/>
          </a:prstGeom>
        </p:spPr>
      </p:pic>
      <p:sp>
        <p:nvSpPr>
          <p:cNvPr id="3" name="Content Placeholder 2">
            <a:extLst>
              <a:ext uri="{FF2B5EF4-FFF2-40B4-BE49-F238E27FC236}">
                <a16:creationId xmlns:a16="http://schemas.microsoft.com/office/drawing/2014/main" id="{EE114D33-B789-49F0-97AE-A26B3815EA9A}"/>
              </a:ext>
            </a:extLst>
          </p:cNvPr>
          <p:cNvSpPr>
            <a:spLocks noGrp="1"/>
          </p:cNvSpPr>
          <p:nvPr>
            <p:ph idx="1"/>
          </p:nvPr>
        </p:nvSpPr>
        <p:spPr>
          <a:xfrm>
            <a:off x="4673600" y="2194560"/>
            <a:ext cx="6832600" cy="4024125"/>
          </a:xfrm>
        </p:spPr>
        <p:txBody>
          <a:bodyPr>
            <a:normAutofit/>
          </a:bodyPr>
          <a:lstStyle/>
          <a:p>
            <a:pPr marL="0" indent="0">
              <a:buNone/>
            </a:pPr>
            <a:r>
              <a:rPr lang="en-IN">
                <a:effectLst/>
                <a:latin typeface="charter"/>
                <a:ea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IN">
              <a:effectLst/>
              <a:latin typeface="charter"/>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1874145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760</TotalTime>
  <Words>799</Words>
  <Application>Microsoft Office PowerPoint</Application>
  <PresentationFormat>Widescreen</PresentationFormat>
  <Paragraphs>71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charter</vt:lpstr>
      <vt:lpstr>Roboto</vt:lpstr>
      <vt:lpstr>Vapor Trail</vt:lpstr>
      <vt:lpstr>Hotel booking-cancellation prediction</vt:lpstr>
      <vt:lpstr>WHY THIS PROJECT:</vt:lpstr>
      <vt:lpstr>Problem statement</vt:lpstr>
      <vt:lpstr>Actual system:</vt:lpstr>
      <vt:lpstr>ML Algorithms:</vt:lpstr>
      <vt:lpstr>Logistic Regression:</vt:lpstr>
      <vt:lpstr>Naïve bayes:</vt:lpstr>
      <vt:lpstr>Decision tree:</vt:lpstr>
      <vt:lpstr>Random forest:</vt:lpstr>
      <vt:lpstr>KNN:</vt:lpstr>
      <vt:lpstr>Support vector machine:</vt:lpstr>
      <vt:lpstr>Data information</vt:lpstr>
      <vt:lpstr>Data cleaning:</vt:lpstr>
      <vt:lpstr>EDA Begins:</vt:lpstr>
      <vt:lpstr>PowerPoint Presentation</vt:lpstr>
      <vt:lpstr>PowerPoint Presentation</vt:lpstr>
      <vt:lpstr>PowerPoint Presentation</vt:lpstr>
      <vt:lpstr>Correlation:</vt:lpstr>
      <vt:lpstr>Result analysis:</vt:lpstr>
      <vt:lpstr>NOVELTY:</vt:lpstr>
      <vt:lpstr>CONTRIBUTION:</vt:lpstr>
      <vt:lpstr>Application of the project:</vt:lpstr>
      <vt:lpstr>Future work/Limitations: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booking-cancellation prediction</dc:title>
  <dc:creator>Pratyush Pranjal</dc:creator>
  <cp:lastModifiedBy>Pratyush Pranjal</cp:lastModifiedBy>
  <cp:revision>1</cp:revision>
  <dcterms:created xsi:type="dcterms:W3CDTF">2021-12-05T23:47:59Z</dcterms:created>
  <dcterms:modified xsi:type="dcterms:W3CDTF">2021-12-09T05:00:35Z</dcterms:modified>
</cp:coreProperties>
</file>