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>
        <p:scale>
          <a:sx n="120" d="100"/>
          <a:sy n="120" d="100"/>
        </p:scale>
        <p:origin x="87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6FC16-CCD2-4D4C-8998-BD96AF9BB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506F9D-5856-5545-808B-E12D93782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BFEE8B-B00A-B446-B2B9-0F135FEF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July 2, 2021</a:t>
            </a:fld>
            <a:endParaRPr lang="en-US" cap="all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895CDB-3F4E-B044-83B1-7A604245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B80210-D437-8B4A-B070-7FA1C4EE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927858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75AB7-59B4-FF48-B2ED-A3AD8A62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DC49E6-7249-6848-881B-DA6B4B84B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809494-8CD0-1341-88AC-2BB2F718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July 2, 2021</a:t>
            </a:fld>
            <a:endParaRPr lang="en-US" cap="all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2DFA55-0B6F-9C42-A6E8-443783BD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F30C5-82DA-B74C-9963-A9565CFB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053182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35FC07-1F9B-9C4B-B59E-37EC8CC7A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14A84E-E93D-034B-A210-5F1216C08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D6486C-7EF8-DE4C-83EF-F3C92CB6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July 2, 2021</a:t>
            </a:fld>
            <a:endParaRPr lang="en-US" cap="all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2FE69-569C-934F-9721-D51794D0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7F0B0-528F-944B-9605-8A54810E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827618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5CF0F-5A17-9249-A01D-CE320229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18739D-FB7C-E147-BDA8-33516968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4FE3D-579C-9041-98A6-4CA8E8CF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July 2, 2021</a:t>
            </a:fld>
            <a:endParaRPr lang="en-US" cap="all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553411-C17E-C541-8973-A93971B4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84A2EA-8DEC-D84A-9970-D9528673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530813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F93B0-A888-D146-9B50-734063F8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E0151E-38EC-6A43-80AC-CA6E2DAA4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FBA542-A08A-444F-A5F7-C1276271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July 2, 2021</a:t>
            </a:fld>
            <a:endParaRPr lang="en-US" cap="all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E94BC-AD2F-6140-BD52-741CD215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EC2FDF-5BB8-0649-967D-275C41F2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333770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84408-20AF-CC46-89E8-4486A0C9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6853D-715D-1C4F-84E4-67F6F96F4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38BB9F-53EB-3B49-B7C9-E38AB4CF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50BAD2-1AF2-D141-AE65-45AD8347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July 2, 2021</a:t>
            </a:fld>
            <a:endParaRPr lang="en-US" cap="all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C07947-8A0B-3746-9D21-B124CD1A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7381BA-3CB6-B34F-91E8-8F6D3B3C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557941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13033-A3EB-1A49-86D0-71D6D3AA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384CC4-B494-D640-BA06-996B13C8B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7D3A36-1083-4145-883E-C6289DBFE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BF8FC4-96E6-9145-9567-5BCF17616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470D3E-9D0C-6B45-A5B3-6DD118F64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2BF1C2-4790-D14D-A666-491C391F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July 2, 2021</a:t>
            </a:fld>
            <a:endParaRPr lang="en-US" cap="all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F6328C-77F9-9D43-A786-9FE27830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2AFFA6-F066-EA43-B248-ACA92A84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148839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79BE9-6B18-4648-A43C-16DA4C91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22C0D1-F4EC-564F-B906-8ABFF528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July 2, 2021</a:t>
            </a:fld>
            <a:endParaRPr lang="en-US" cap="all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1B3966-A2E0-AD4E-8C71-C031C70A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0A70A8-B467-914E-BD6A-9303A520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47001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ACD601-0A53-1F4F-BFF5-B31ED7F0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July 2, 2021</a:t>
            </a:fld>
            <a:endParaRPr lang="en-US" cap="all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D75526-723B-3E47-8863-B835B95A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09641E-186B-5B4D-9360-3C75D3F0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951854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5174B-7BAC-FF4D-8FFD-BACA78B2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FD165-9981-4D44-8908-13E9E2E7E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4409AC-0A15-3248-A51E-85058BC3F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1F837B-AB39-5341-83BB-980FC617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July 2, 2021</a:t>
            </a:fld>
            <a:endParaRPr lang="en-US" cap="all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C225BB-E994-8149-B9D4-1D76F498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6DBC9A-CE0A-DC4A-95F1-09794EEE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633133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57EB8-A66E-754B-9680-DA3FC6A6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107BB8-9DD4-ED40-8F5E-1E2B665A3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9DEE01-D651-F449-9563-560689E3D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3BDD00-DE94-C545-86C2-EE1530A9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July 2, 2021</a:t>
            </a:fld>
            <a:endParaRPr lang="en-US" cap="all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6C624D-C158-2B4F-BEC6-88505CBC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AF8150-86A3-D746-B59A-A1737583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34545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9741F4-42AC-9949-B360-1CE1F082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6E217E-AC43-9941-A2E8-890BF10EA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488638-A664-AA49-85E4-0F1B94160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July 2, 2021</a:t>
            </a:fld>
            <a:endParaRPr lang="en-US" cap="all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33D28-DEE2-C14E-A1FE-90489BC77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B343B-C627-FE48-8C71-59CB66E7A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757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Netzwerk aus verbundenen Linien und Punkten">
            <a:extLst>
              <a:ext uri="{FF2B5EF4-FFF2-40B4-BE49-F238E27FC236}">
                <a16:creationId xmlns:a16="http://schemas.microsoft.com/office/drawing/2014/main" id="{6506FFD7-1A89-4A0B-A07D-CC0AF3D7C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79" r="9089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7E9614-EC96-F943-B1B6-FB5DD84ED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/>
              <a:t>Projektarbeit DA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F1D14E-2EBC-6349-B0EF-1669D073C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Anja Stricker, Annika Stadelmann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5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03A0E8-EAED-CF4F-BB85-958221C0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Analyse</a:t>
            </a:r>
            <a:r>
              <a:rPr lang="en-US" sz="5400" dirty="0">
                <a:solidFill>
                  <a:srgbClr val="FFFFFF"/>
                </a:solidFill>
              </a:rPr>
              <a:t> der </a:t>
            </a:r>
            <a:r>
              <a:rPr lang="en-US" sz="5400" dirty="0" err="1">
                <a:solidFill>
                  <a:srgbClr val="FFFFFF"/>
                </a:solidFill>
              </a:rPr>
              <a:t>Geodaten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49E4876-E1B0-E54F-AC84-42B72C755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529705"/>
            <a:ext cx="5455917" cy="379186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E61A0C68-78BA-4743-BA83-5EEE418A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29705"/>
            <a:ext cx="5455917" cy="379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0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879C6-85B4-3C42-B100-E0784F39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6F272B-7F64-F342-9638-5EB556B5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Unscheinbarer Datensatz - viele Informationen</a:t>
            </a:r>
          </a:p>
          <a:p>
            <a:r>
              <a:rPr lang="de-DE" dirty="0"/>
              <a:t>Vertraue keinem Datensatz</a:t>
            </a:r>
          </a:p>
          <a:p>
            <a:r>
              <a:rPr lang="de-DE" dirty="0"/>
              <a:t>Tankstellen in Deutschland</a:t>
            </a:r>
          </a:p>
          <a:p>
            <a:r>
              <a:rPr lang="de-DE" dirty="0"/>
              <a:t>Historische Entwicklung der Kraftstoffpreise: Starker Preissturz 2020</a:t>
            </a:r>
          </a:p>
          <a:p>
            <a:r>
              <a:rPr lang="de-DE" dirty="0"/>
              <a:t>Wettbewerb beeinflusst Preise</a:t>
            </a:r>
          </a:p>
          <a:p>
            <a:r>
              <a:rPr lang="de-DE" dirty="0"/>
              <a:t>Tanken in Amberg</a:t>
            </a:r>
          </a:p>
        </p:txBody>
      </p:sp>
    </p:spTree>
    <p:extLst>
      <p:ext uri="{BB962C8B-B14F-4D97-AF65-F5344CB8AC3E}">
        <p14:creationId xmlns:p14="http://schemas.microsoft.com/office/powerpoint/2010/main" val="374715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</Words>
  <Application>Microsoft Macintosh PowerPoint</Application>
  <PresentationFormat>Breitbild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Projektarbeit DA</vt:lpstr>
      <vt:lpstr>Analyse der Geodaten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DA</dc:title>
  <dc:creator>Microsoft Office User</dc:creator>
  <cp:lastModifiedBy>Microsoft Office User</cp:lastModifiedBy>
  <cp:revision>2</cp:revision>
  <dcterms:created xsi:type="dcterms:W3CDTF">2021-07-02T09:00:16Z</dcterms:created>
  <dcterms:modified xsi:type="dcterms:W3CDTF">2021-07-02T09:33:56Z</dcterms:modified>
</cp:coreProperties>
</file>