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5" r:id="rId5"/>
    <p:sldId id="258" r:id="rId6"/>
    <p:sldId id="259" r:id="rId7"/>
    <p:sldId id="261" r:id="rId8"/>
    <p:sldId id="262" r:id="rId9"/>
    <p:sldId id="263" r:id="rId10"/>
    <p:sldId id="267" r:id="rId11"/>
    <p:sldId id="269" r:id="rId12"/>
    <p:sldId id="270" r:id="rId13"/>
    <p:sldId id="271" r:id="rId14"/>
    <p:sldId id="268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7214-604D-4756-84DB-9856AC7B2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63852-5E3B-40BA-8A96-C8D79B60D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47B1-C039-4532-B1B3-7C27F650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D13-F3BC-4CE4-8A17-B0FAC86530F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6F7C-B1FF-42AE-9745-4D708EBC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377A-606E-4528-A6C3-7679418F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BBC-63F4-43EF-B91E-A0676396B94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276C50-2B61-462E-8BB9-A993E925E44D}"/>
              </a:ext>
            </a:extLst>
          </p:cNvPr>
          <p:cNvSpPr/>
          <p:nvPr/>
        </p:nvSpPr>
        <p:spPr>
          <a:xfrm>
            <a:off x="0" y="0"/>
            <a:ext cx="12192000" cy="12297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9141BB-4D00-4261-B852-75CE6F66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81992"/>
            <a:ext cx="12192000" cy="976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90DF1A-C1A8-4507-BC25-6C717E17A2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" t="33870" r="2642" b="36398"/>
          <a:stretch/>
        </p:blipFill>
        <p:spPr>
          <a:xfrm>
            <a:off x="3116316" y="-16213"/>
            <a:ext cx="5959365" cy="12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9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EB60-42AE-4C23-8865-E7EC6FBA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4B8B-7B0B-43C2-802F-C51C6BDAD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7F91-5678-4D88-9E51-FF123EC0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D13-F3BC-4CE4-8A17-B0FAC86530F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A3DAB-2A8E-4C45-8E05-B852E83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BE671-2BD1-41F0-AD0A-DD99CA44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BBC-63F4-43EF-B91E-A0676396B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82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40EDE-AEE7-495A-91B8-F518D30E3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DB6EE-9180-4129-88A2-D9CB4B240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5C119-9972-4D3B-8642-0EA5E9FD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D13-F3BC-4CE4-8A17-B0FAC86530F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1E7C-4B84-44F6-BFD1-9201EC89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80CE-59E8-43EB-AF8C-25B1EBCA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BBC-63F4-43EF-B91E-A0676396B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22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7F8FF3-AEFE-46D1-8A81-76CF4E28150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118" y="27360"/>
            <a:ext cx="3075709" cy="675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FBAD8-9A05-434C-9D81-08AAFB47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C270-83E7-4E79-9CCA-89522C84A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14FF-11B2-4E29-B8D3-488CF9B1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D13-F3BC-4CE4-8A17-B0FAC86530F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6D091-B0FE-48BE-8F24-EB8A3DEB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: Techprolabz : School of Robotics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93A7-AE4A-4FF1-BC33-65DCC103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BBC-63F4-43EF-B91E-A0676396B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6875-3933-452D-B4BD-9A1C222F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79D69-CFF6-4F64-AF90-61A04D886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4C71-2F48-4519-A7A9-1C72875E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D13-F3BC-4CE4-8A17-B0FAC86530F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07F7-314B-4389-8577-1595C294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936A8-9FAD-443D-BE4D-C8D56139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BBC-63F4-43EF-B91E-A0676396B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96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EB5E-DB57-4763-A7CA-C08BEF7F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9169-CE3D-472C-84BE-BB05D7BA8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5F06B-923F-495C-918F-5C7889D0E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E8C1C-837F-4993-B2A1-EADA7538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D13-F3BC-4CE4-8A17-B0FAC86530F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37E11-CD7A-4CBE-A878-747F81F6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6B3AC-8EC9-47C6-B7FB-D05D712B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BBC-63F4-43EF-B91E-A0676396B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23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844A-B5F1-4628-8C5B-1E4C832F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FB0D6-C955-48A2-92DC-57F814192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C51CB-F503-42D0-AA29-CA00EC48F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EAC93-6CCF-4E46-A3EA-C0653CFAB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4A8BE-04A1-4FCC-8DCC-EC0D84B6D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EF996-7342-4290-8598-DF111D7B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D13-F3BC-4CE4-8A17-B0FAC86530F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46C7B-C483-4AD9-94DA-C8B3E955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91632-1A34-491A-AD58-6EEDF319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BBC-63F4-43EF-B91E-A0676396B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4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0B88-EDEA-4344-A87E-F805885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B28C6-358D-4433-8DF7-132718E6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D13-F3BC-4CE4-8A17-B0FAC86530F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88CB4-5A51-4CEC-BBA7-6F0CAD7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4F798-53ED-442D-A8C0-25AE2EFE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BBC-63F4-43EF-B91E-A0676396B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83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3F35F-3165-4BA3-9989-9F1E16D1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D13-F3BC-4CE4-8A17-B0FAC86530F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A98A1-F55B-4800-AD9E-456A85C7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CCCDC-3322-4826-AC7B-58E711EC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BBC-63F4-43EF-B91E-A0676396B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83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1F69-E13A-46A8-B304-0A7ECA47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4E16-BFC2-4748-BC23-778BF673E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C617D-FFC4-4F1A-B515-14B7AFF18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9C8E-23B8-453D-9D07-1E96D13F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D13-F3BC-4CE4-8A17-B0FAC86530F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892D-450A-4EF6-9E93-CF9A8D7A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0570B-7AE5-43A5-80BB-D23FF9FF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BBC-63F4-43EF-B91E-A0676396B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91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6E55-44FD-4FCC-BFE1-73C506DC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BB673-FB0A-48CA-A253-9EFFD7DF3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055A5-F2C6-40B5-BC1F-559C0A00D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4DFA5-722B-4B33-B39A-CB6B2705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D13-F3BC-4CE4-8A17-B0FAC86530F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65B1A-5CA0-4BE7-BE2B-10B91AF9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E1D8D-2941-4E7B-9F45-E9CCF271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BBC-63F4-43EF-B91E-A0676396B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0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CF91C-EEBF-4CEF-89EB-AB6A527E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4EC68-EC55-431E-8D7A-4B6D7EAB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B6DC-5B91-4459-B72A-6A521BEA3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7D13-F3BC-4CE4-8A17-B0FAC86530F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73F32-31AA-4D6B-BF80-95AB8F786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Copyright: Techprolabz : School of Robotics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55B0-C2C7-4475-99D3-AF99EB5CD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23BBC-63F4-43EF-B91E-A0676396B9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75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0F8D-7325-44AA-B847-1F98D448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208" y="1687995"/>
            <a:ext cx="9647583" cy="3482009"/>
          </a:xfrm>
        </p:spPr>
        <p:txBody>
          <a:bodyPr>
            <a:normAutofit/>
          </a:bodyPr>
          <a:lstStyle/>
          <a:p>
            <a:r>
              <a:rPr lang="en-IN" sz="7200" dirty="0">
                <a:latin typeface="Bavro" panose="00000500000000000000" pitchFamily="50" charset="0"/>
              </a:rPr>
              <a:t>INTRODUCTION</a:t>
            </a:r>
            <a:r>
              <a:rPr lang="en-IN" sz="7200" b="1" dirty="0">
                <a:latin typeface="Bavro" panose="00000500000000000000" pitchFamily="50" charset="0"/>
              </a:rPr>
              <a:t> </a:t>
            </a:r>
            <a:br>
              <a:rPr lang="en-IN" sz="7200" b="1" dirty="0">
                <a:latin typeface="Bavro" panose="00000500000000000000" pitchFamily="50" charset="0"/>
              </a:rPr>
            </a:br>
            <a:r>
              <a:rPr lang="en-IN" sz="7200" dirty="0">
                <a:latin typeface="Bavro" panose="00000500000000000000" pitchFamily="50" charset="0"/>
              </a:rPr>
              <a:t>TO </a:t>
            </a:r>
            <a:r>
              <a:rPr lang="en-IN" sz="7200" b="1" dirty="0">
                <a:latin typeface="Bavro" panose="00000500000000000000" pitchFamily="50" charset="0"/>
              </a:rPr>
              <a:t/>
            </a:r>
            <a:br>
              <a:rPr lang="en-IN" sz="7200" b="1" dirty="0">
                <a:latin typeface="Bavro" panose="00000500000000000000" pitchFamily="50" charset="0"/>
              </a:rPr>
            </a:br>
            <a:r>
              <a:rPr lang="en-IN" sz="7200" b="1" dirty="0">
                <a:latin typeface="Bavro" panose="00000500000000000000" pitchFamily="50" charset="0"/>
              </a:rPr>
              <a:t>MOTORS</a:t>
            </a:r>
          </a:p>
        </p:txBody>
      </p:sp>
    </p:spTree>
    <p:extLst>
      <p:ext uri="{BB962C8B-B14F-4D97-AF65-F5344CB8AC3E}">
        <p14:creationId xmlns:p14="http://schemas.microsoft.com/office/powerpoint/2010/main" val="178514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AFE6-F3AB-4D61-AB21-33018CB4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33530" cy="1325563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Bavro" panose="00000500000000000000" pitchFamily="50" charset="0"/>
              </a:rPr>
              <a:t>H-Bridge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233F-0A1C-4589-9CBA-144A97D52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600" dirty="0">
                <a:latin typeface="+mj-lt"/>
              </a:rPr>
              <a:t>An </a:t>
            </a:r>
            <a:r>
              <a:rPr lang="en-IN" sz="3600" b="1" dirty="0">
                <a:latin typeface="+mj-lt"/>
              </a:rPr>
              <a:t>H bridge</a:t>
            </a:r>
            <a:r>
              <a:rPr lang="en-IN" sz="3600" dirty="0">
                <a:latin typeface="+mj-lt"/>
              </a:rPr>
              <a:t> is an electronic circuit that enables a voltage to be applied across a load in opposite direction. These circuits are often used in robotics and other applications to allow DC motors to run forwards or backwards. </a:t>
            </a:r>
          </a:p>
        </p:txBody>
      </p:sp>
    </p:spTree>
    <p:extLst>
      <p:ext uri="{BB962C8B-B14F-4D97-AF65-F5344CB8AC3E}">
        <p14:creationId xmlns:p14="http://schemas.microsoft.com/office/powerpoint/2010/main" val="251029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l293d driver ic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914" y="3815977"/>
            <a:ext cx="5616041" cy="304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8571B-F4AB-400C-B955-0B302149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964556" cy="1119924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Bavro" panose="00000500000000000000" pitchFamily="50" charset="0"/>
              </a:rPr>
              <a:t>Structure of an H-Bridge Circuit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23419C-6A1A-4782-BEA7-FE1EFC0F1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5"/>
          <a:stretch/>
        </p:blipFill>
        <p:spPr>
          <a:xfrm>
            <a:off x="386550" y="1330035"/>
            <a:ext cx="3934964" cy="3408217"/>
          </a:xfrm>
        </p:spPr>
      </p:pic>
      <p:pic>
        <p:nvPicPr>
          <p:cNvPr id="4" name="Picture 2" descr="Image result for l293d driver ic circu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94" y="1849582"/>
            <a:ext cx="54006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86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2E7C-E273-456C-B6CB-8717188F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596270" cy="907084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Bavro" panose="00000500000000000000" pitchFamily="50" charset="0"/>
              </a:rPr>
              <a:t>Motor Driving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2C3B2-798C-425D-B9E6-58D86EA29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4725"/>
            <a:ext cx="10515600" cy="77456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dirty="0">
                <a:latin typeface="+mj-lt"/>
              </a:rPr>
              <a:t>There is a need of a circuitry that can act as a bridge between the above mentioned ICs and the motors.</a:t>
            </a:r>
          </a:p>
        </p:txBody>
      </p:sp>
      <p:pic>
        <p:nvPicPr>
          <p:cNvPr id="3076" name="Picture 4" descr="Image result for motor driver shield with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210" y="1679172"/>
            <a:ext cx="6553790" cy="50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4" y="2443942"/>
            <a:ext cx="4413140" cy="397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15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arduino interfacing with motor dri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662545"/>
            <a:ext cx="7265430" cy="429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6C24B3-43EB-4B2F-BF61-B8AF01FA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904383" cy="1325563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Bavro" panose="00000500000000000000" pitchFamily="50" charset="0"/>
              </a:rPr>
              <a:t>Interfacing DC Geared Motors with ARduino</a:t>
            </a:r>
          </a:p>
        </p:txBody>
      </p:sp>
      <p:sp>
        <p:nvSpPr>
          <p:cNvPr id="4" name="Rectangle 3"/>
          <p:cNvSpPr/>
          <p:nvPr/>
        </p:nvSpPr>
        <p:spPr>
          <a:xfrm>
            <a:off x="6375862" y="3808874"/>
            <a:ext cx="1820487" cy="2417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46" name="Picture 2" descr="Image result for arduino interfacing with shie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899" y="2186248"/>
            <a:ext cx="4652338" cy="348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7107382" y="1421476"/>
            <a:ext cx="36000" cy="5070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35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CFD4-6088-4CDF-8100-4932F821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465983" cy="1099930"/>
          </a:xfrm>
          <a:solidFill>
            <a:schemeClr val="tx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Voltage Regulator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FD06-A90C-481B-AA63-63427AB0D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567"/>
            <a:ext cx="10515600" cy="1262132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>
                <a:latin typeface="+mj-lt"/>
              </a:rPr>
              <a:t>A </a:t>
            </a:r>
            <a:r>
              <a:rPr lang="en-IN" b="1" dirty="0">
                <a:latin typeface="+mj-lt"/>
              </a:rPr>
              <a:t>voltage regulator</a:t>
            </a:r>
            <a:r>
              <a:rPr lang="en-IN" dirty="0">
                <a:latin typeface="+mj-lt"/>
              </a:rPr>
              <a:t> is an electronic circuit that provides a stable DC voltage independent of the load current, temperature and AC line voltage variations.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652DB-B592-4BDA-BD44-EC96E6964E1A}"/>
              </a:ext>
            </a:extLst>
          </p:cNvPr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  <p:pic>
        <p:nvPicPr>
          <p:cNvPr id="7170" name="Picture 2" descr="Image result for 78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03" y="3025833"/>
            <a:ext cx="3249307" cy="257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 result for 780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74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778" y="3211072"/>
            <a:ext cx="6596823" cy="251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340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5B45AE-B044-4704-850B-BEC1E907D8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231" r="1858" b="17921"/>
          <a:stretch/>
        </p:blipFill>
        <p:spPr>
          <a:xfrm>
            <a:off x="113211" y="1826382"/>
            <a:ext cx="11965578" cy="46503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E32CE6-6F90-470E-BFC8-1E1280F9F1F1}"/>
              </a:ext>
            </a:extLst>
          </p:cNvPr>
          <p:cNvSpPr txBox="1"/>
          <p:nvPr/>
        </p:nvSpPr>
        <p:spPr>
          <a:xfrm>
            <a:off x="4234069" y="821635"/>
            <a:ext cx="3723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Bavro" panose="00000500000000000000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6900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B6C6-6320-4565-B0E0-D196A86F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962400" cy="120594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Bavro" panose="00000500000000000000" pitchFamily="50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11C23-763B-4B8D-9CA5-66A76C735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• Discuss different types of motors and their uses </a:t>
            </a:r>
          </a:p>
          <a:p>
            <a:pPr marL="0" indent="0">
              <a:buNone/>
            </a:pPr>
            <a:r>
              <a:rPr lang="en-IN" sz="3600" dirty="0"/>
              <a:t>• H-bridge.</a:t>
            </a:r>
          </a:p>
          <a:p>
            <a:pPr marL="0" indent="0">
              <a:buNone/>
            </a:pPr>
            <a:r>
              <a:rPr lang="en-IN" sz="3600" dirty="0"/>
              <a:t> • Motor Driving Circuit.</a:t>
            </a:r>
          </a:p>
          <a:p>
            <a:pPr marL="0" indent="0">
              <a:buNone/>
            </a:pPr>
            <a:r>
              <a:rPr lang="en-IN" sz="3600" dirty="0"/>
              <a:t> • How to run motors in different Directions.</a:t>
            </a:r>
          </a:p>
          <a:p>
            <a:pPr marL="0" indent="0">
              <a:buNone/>
            </a:pPr>
            <a:r>
              <a:rPr lang="en-IN" sz="3600" dirty="0"/>
              <a:t> • Interfacing DC Geared Motor with Arduino.</a:t>
            </a:r>
          </a:p>
          <a:p>
            <a:pPr marL="0" indent="0">
              <a:buNone/>
            </a:pPr>
            <a:r>
              <a:rPr lang="en-IN" sz="3600" dirty="0"/>
              <a:t> • Voltage Regulator </a:t>
            </a:r>
          </a:p>
          <a:p>
            <a:pPr marL="0" indent="0">
              <a:buNone/>
            </a:pPr>
            <a:r>
              <a:rPr lang="en-IN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240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978F-A210-42FE-A3E4-01FC9E01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68617" cy="1066110"/>
          </a:xfrm>
          <a:solidFill>
            <a:schemeClr val="tx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Bavro" panose="00000500000000000000" pitchFamily="50" charset="0"/>
              </a:rPr>
              <a:t>What is a motor?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54688-5014-45BA-8BDC-B34EFEBB8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35" y="1868557"/>
            <a:ext cx="9110130" cy="4465981"/>
          </a:xfrm>
        </p:spPr>
      </p:pic>
    </p:spTree>
    <p:extLst>
      <p:ext uri="{BB962C8B-B14F-4D97-AF65-F5344CB8AC3E}">
        <p14:creationId xmlns:p14="http://schemas.microsoft.com/office/powerpoint/2010/main" val="54814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FE08-9DB5-4D60-A662-1AC2F0961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046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4800" dirty="0">
                <a:latin typeface="+mj-lt"/>
              </a:rPr>
              <a:t>Motors and actuators are the devices which make the robot movable. Motors and actuators convert electrical energy into physical motion. </a:t>
            </a:r>
          </a:p>
          <a:p>
            <a:pPr algn="just"/>
            <a:endParaRPr lang="en-IN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401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1287-CDC3-4BA7-A4ED-EA923DA7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19052" cy="120594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Bavro" panose="00000500000000000000" pitchFamily="50" charset="0"/>
              </a:rPr>
              <a:t>Different types of motors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6D54-A7D1-4872-8DAF-D5190366A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AC motor</a:t>
            </a:r>
          </a:p>
          <a:p>
            <a:r>
              <a:rPr lang="en-IN" sz="3600" dirty="0"/>
              <a:t>Brushed DC motor</a:t>
            </a:r>
          </a:p>
          <a:p>
            <a:r>
              <a:rPr lang="en-IN" sz="3600" dirty="0"/>
              <a:t>Brushless DC motor</a:t>
            </a:r>
          </a:p>
          <a:p>
            <a:r>
              <a:rPr lang="en-IN" sz="3600" dirty="0"/>
              <a:t>Geared DC motor</a:t>
            </a:r>
          </a:p>
          <a:p>
            <a:r>
              <a:rPr lang="en-IN" sz="3600" dirty="0"/>
              <a:t>Servo motor</a:t>
            </a:r>
          </a:p>
          <a:p>
            <a:r>
              <a:rPr lang="en-IN" sz="3600" dirty="0"/>
              <a:t>Stepper motor</a:t>
            </a:r>
          </a:p>
          <a:p>
            <a:r>
              <a:rPr lang="en-IN" sz="3600" dirty="0"/>
              <a:t>DC Linear Actuator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4186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E3F1F5-FBA0-4647-90B7-8610A9FF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48" y="665018"/>
            <a:ext cx="7328452" cy="44200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69899-6CB8-4901-B63A-87E9D24E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237383" cy="107342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Bavro" panose="00000500000000000000" pitchFamily="50" charset="0"/>
              </a:rPr>
              <a:t>AC Motors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4DE0-90DA-42B2-85C6-9D935FA6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89" y="1977542"/>
            <a:ext cx="4863548" cy="5204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latin typeface="+mj-lt"/>
              </a:rPr>
              <a:t>An </a:t>
            </a:r>
            <a:r>
              <a:rPr lang="en-IN" sz="3200" b="1" dirty="0">
                <a:latin typeface="+mj-lt"/>
              </a:rPr>
              <a:t>AC motor</a:t>
            </a:r>
            <a:r>
              <a:rPr lang="en-IN" sz="3200" dirty="0">
                <a:latin typeface="+mj-lt"/>
              </a:rPr>
              <a:t> is an electric motor driven by an alternating current. </a:t>
            </a:r>
            <a:r>
              <a:rPr lang="en-IN" sz="3200" dirty="0" smtClean="0">
                <a:latin typeface="+mj-lt"/>
              </a:rPr>
              <a:t>It converts alternate signal into rotational motion.</a:t>
            </a:r>
            <a:endParaRPr lang="en-IN" sz="3200" dirty="0">
              <a:latin typeface="+mj-lt"/>
            </a:endParaRPr>
          </a:p>
        </p:txBody>
      </p:sp>
      <p:pic>
        <p:nvPicPr>
          <p:cNvPr id="1026" name="Picture 2" descr="Image result for ac moto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713" y="4879571"/>
            <a:ext cx="5994682" cy="19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15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BA33-166F-40E5-816C-A0BE01D6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37243" cy="110586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IN" sz="4800" dirty="0" smtClean="0">
                <a:solidFill>
                  <a:schemeClr val="bg1"/>
                </a:solidFill>
                <a:latin typeface="Bavro" panose="00000500000000000000" pitchFamily="50" charset="0"/>
              </a:rPr>
              <a:t> Brushed </a:t>
            </a:r>
            <a:r>
              <a:rPr lang="en-IN" sz="4800" dirty="0">
                <a:solidFill>
                  <a:schemeClr val="bg1"/>
                </a:solidFill>
                <a:latin typeface="Bavro" panose="00000500000000000000" pitchFamily="50" charset="0"/>
              </a:rPr>
              <a:t>dc motors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2C850-53DB-49BF-8236-98D55EDE00D7}"/>
              </a:ext>
            </a:extLst>
          </p:cNvPr>
          <p:cNvSpPr txBox="1"/>
          <p:nvPr/>
        </p:nvSpPr>
        <p:spPr>
          <a:xfrm>
            <a:off x="257575" y="1936865"/>
            <a:ext cx="54532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+mj-lt"/>
              </a:rPr>
              <a:t>The brushed DC electric motor generates torque directly from DC power supplied to the motor by using internal commutation, stationary magnets </a:t>
            </a:r>
            <a:r>
              <a:rPr lang="en-IN" sz="3200" dirty="0" smtClean="0">
                <a:latin typeface="+mj-lt"/>
              </a:rPr>
              <a:t>(permanent</a:t>
            </a:r>
            <a:r>
              <a:rPr lang="en-IN" sz="3200" dirty="0">
                <a:latin typeface="+mj-lt"/>
              </a:rPr>
              <a:t> or electromagnets), and rotating </a:t>
            </a:r>
            <a:r>
              <a:rPr lang="en-IN" sz="3200" dirty="0" smtClean="0">
                <a:latin typeface="+mj-lt"/>
              </a:rPr>
              <a:t>electromagnets into rotational motion</a:t>
            </a:r>
            <a:endParaRPr lang="en-IN" sz="3200" dirty="0">
              <a:latin typeface="+mj-lt"/>
            </a:endParaRPr>
          </a:p>
        </p:txBody>
      </p:sp>
      <p:pic>
        <p:nvPicPr>
          <p:cNvPr id="2050" name="Picture 2" descr="Image result for dc mo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807" y="166254"/>
            <a:ext cx="2266907" cy="226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c moto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45" y="2111433"/>
            <a:ext cx="6328755" cy="474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70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7A177-97F4-47CE-AD04-09740584F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571" y="1642745"/>
            <a:ext cx="5562600" cy="5032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3200" b="1" dirty="0">
                <a:latin typeface="+mj-lt"/>
              </a:rPr>
              <a:t>Brushless DC electric motor</a:t>
            </a:r>
            <a:r>
              <a:rPr lang="en-IN" sz="3200" dirty="0">
                <a:latin typeface="+mj-lt"/>
              </a:rPr>
              <a:t> are synchronous motors powered by DC electricity via an inverter or switching power supply which produces an AC electric current to drive each phase of the motor via a closed loop controller. The controller provides pulses of current to the motor windings that control the speed and torque of the motor.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B692D5-0823-4FE8-8D58-1B0596D6161F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7407965" cy="11058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 smtClean="0">
                <a:solidFill>
                  <a:schemeClr val="bg1"/>
                </a:solidFill>
                <a:latin typeface="Bavro" panose="00000500000000000000" pitchFamily="50" charset="0"/>
              </a:rPr>
              <a:t> Brushless </a:t>
            </a:r>
            <a:r>
              <a:rPr lang="en-IN" sz="5400" dirty="0">
                <a:solidFill>
                  <a:schemeClr val="bg1"/>
                </a:solidFill>
                <a:latin typeface="Bavro" panose="00000500000000000000" pitchFamily="50" charset="0"/>
              </a:rPr>
              <a:t>dc motors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699" y="3791448"/>
            <a:ext cx="4254731" cy="3066552"/>
          </a:xfrm>
          <a:prstGeom prst="rect">
            <a:avLst/>
          </a:prstGeom>
        </p:spPr>
      </p:pic>
      <p:pic>
        <p:nvPicPr>
          <p:cNvPr id="4102" name="Picture 6" descr="Image result for brushless dc moto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965" y="848223"/>
            <a:ext cx="31242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72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AF82-62DA-4BCE-9F1E-ECC73877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49417" cy="1119118"/>
          </a:xfrm>
          <a:solidFill>
            <a:schemeClr val="tx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Bavro" panose="00000500000000000000" pitchFamily="50" charset="0"/>
              </a:rPr>
              <a:t>Servo motors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A082E-3B65-479A-AD4F-DC9CAD29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6861313" cy="5032375"/>
          </a:xfrm>
        </p:spPr>
        <p:txBody>
          <a:bodyPr>
            <a:normAutofit/>
          </a:bodyPr>
          <a:lstStyle/>
          <a:p>
            <a:pPr algn="just"/>
            <a:r>
              <a:rPr lang="en-IN" sz="4000" dirty="0">
                <a:latin typeface="+mj-lt"/>
              </a:rPr>
              <a:t>A </a:t>
            </a:r>
            <a:r>
              <a:rPr lang="en-IN" sz="4000" b="1" dirty="0">
                <a:latin typeface="+mj-lt"/>
              </a:rPr>
              <a:t>servo motor</a:t>
            </a:r>
            <a:r>
              <a:rPr lang="en-IN" sz="4000" dirty="0">
                <a:latin typeface="+mj-lt"/>
              </a:rPr>
              <a:t> is a rotary actuator or motor that allows for a precise control in terms of angular position, acceleration and velocity, capabilities that a regular motor does not have. It makes use of a regular motor and pairs it with a sensor for position feedback.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06045-F4B6-43E5-A4C7-787816092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313" y="1825625"/>
            <a:ext cx="4769334" cy="50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48829"/>
      </p:ext>
    </p:extLst>
  </p:cSld>
  <p:clrMapOvr>
    <a:masterClrMapping/>
  </p:clrMapOvr>
</p:sld>
</file>

<file path=ppt/theme/theme1.xml><?xml version="1.0" encoding="utf-8"?>
<a:theme xmlns:a="http://schemas.openxmlformats.org/drawingml/2006/main" name="TP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PL" id="{FC11ACC0-8159-4A5B-8BD9-C64B4932712A}" vid="{C2533E24-DBE2-4138-A2ED-CBAC87BA64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tpl_theme</Template>
  <TotalTime>880</TotalTime>
  <Words>156</Words>
  <Application>Microsoft Office PowerPoint</Application>
  <PresentationFormat>Widescreen</PresentationFormat>
  <Paragraphs>36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Bavro</vt:lpstr>
      <vt:lpstr>Calibri</vt:lpstr>
      <vt:lpstr>Calibri Light</vt:lpstr>
      <vt:lpstr>TPL</vt:lpstr>
      <vt:lpstr>INTRODUCTION  TO  MOTORS</vt:lpstr>
      <vt:lpstr>CONTENTS</vt:lpstr>
      <vt:lpstr>What is a motor?</vt:lpstr>
      <vt:lpstr>PowerPoint Presentation</vt:lpstr>
      <vt:lpstr>Different types of motors</vt:lpstr>
      <vt:lpstr>AC Motors</vt:lpstr>
      <vt:lpstr> Brushed dc motors</vt:lpstr>
      <vt:lpstr>PowerPoint Presentation</vt:lpstr>
      <vt:lpstr>Servo motors</vt:lpstr>
      <vt:lpstr>H-Bridge</vt:lpstr>
      <vt:lpstr>Structure of an H-Bridge Circuit</vt:lpstr>
      <vt:lpstr>Motor Driving Circuit</vt:lpstr>
      <vt:lpstr>Interfacing DC Geared Motors with ARduino</vt:lpstr>
      <vt:lpstr>Voltage Regulator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 MOTORS</dc:title>
  <dc:creator>HP</dc:creator>
  <cp:lastModifiedBy>Dell</cp:lastModifiedBy>
  <cp:revision>25</cp:revision>
  <dcterms:created xsi:type="dcterms:W3CDTF">2018-02-03T17:40:44Z</dcterms:created>
  <dcterms:modified xsi:type="dcterms:W3CDTF">2018-06-12T13:17:50Z</dcterms:modified>
</cp:coreProperties>
</file>