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59" r:id="rId7"/>
    <p:sldId id="258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7214-604D-4756-84DB-9856AC7B2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9097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63852-5E3B-40BA-8A96-C8D79B60D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47B1-C039-4532-B1B3-7C27F650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D13-F3BC-4CE4-8A17-B0FAC86530F4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6F7C-B1FF-42AE-9745-4D708EBC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377A-606E-4528-A6C3-7679418F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BBC-63F4-43EF-B91E-A0676396B94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276C50-2B61-462E-8BB9-A993E925E44D}"/>
              </a:ext>
            </a:extLst>
          </p:cNvPr>
          <p:cNvSpPr/>
          <p:nvPr/>
        </p:nvSpPr>
        <p:spPr>
          <a:xfrm>
            <a:off x="0" y="0"/>
            <a:ext cx="12192000" cy="12297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9141BB-4D00-4261-B852-75CE6F666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81992"/>
            <a:ext cx="12192000" cy="9760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90DF1A-C1A8-4507-BC25-6C717E17A2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" t="33870" r="2642" b="36398"/>
          <a:stretch/>
        </p:blipFill>
        <p:spPr>
          <a:xfrm>
            <a:off x="3116316" y="-16213"/>
            <a:ext cx="5959365" cy="12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9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EB60-42AE-4C23-8865-E7EC6FBA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B4B8B-7B0B-43C2-802F-C51C6BDAD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D7F91-5678-4D88-9E51-FF123EC0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D13-F3BC-4CE4-8A17-B0FAC86530F4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A3DAB-2A8E-4C45-8E05-B852E83C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BE671-2BD1-41F0-AD0A-DD99CA44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BBC-63F4-43EF-B91E-A0676396B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82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40EDE-AEE7-495A-91B8-F518D30E3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DB6EE-9180-4129-88A2-D9CB4B240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5C119-9972-4D3B-8642-0EA5E9FD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D13-F3BC-4CE4-8A17-B0FAC86530F4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1E7C-4B84-44F6-BFD1-9201EC89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180CE-59E8-43EB-AF8C-25B1EBCA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BBC-63F4-43EF-B91E-A0676396B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22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7F8FF3-AEFE-46D1-8A81-76CF4E28150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118" y="27360"/>
            <a:ext cx="3075709" cy="6755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DFBAD8-9A05-434C-9D81-08AAFB47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C270-83E7-4E79-9CCA-89522C84A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814FF-11B2-4E29-B8D3-488CF9B1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D13-F3BC-4CE4-8A17-B0FAC86530F4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6D091-B0FE-48BE-8F24-EB8A3DEB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: Techprolabz : School of Robotics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693A7-AE4A-4FF1-BC33-65DCC103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BBC-63F4-43EF-B91E-A0676396B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6875-3933-452D-B4BD-9A1C222F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79D69-CFF6-4F64-AF90-61A04D886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14C71-2F48-4519-A7A9-1C72875E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D13-F3BC-4CE4-8A17-B0FAC86530F4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07F7-314B-4389-8577-1595C294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936A8-9FAD-443D-BE4D-C8D56139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BBC-63F4-43EF-B91E-A0676396B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96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EB5E-DB57-4763-A7CA-C08BEF7F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9169-CE3D-472C-84BE-BB05D7BA8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5F06B-923F-495C-918F-5C7889D0E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E8C1C-837F-4993-B2A1-EADA7538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D13-F3BC-4CE4-8A17-B0FAC86530F4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37E11-CD7A-4CBE-A878-747F81F6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6B3AC-8EC9-47C6-B7FB-D05D712B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BBC-63F4-43EF-B91E-A0676396B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23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844A-B5F1-4628-8C5B-1E4C832F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FB0D6-C955-48A2-92DC-57F814192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C51CB-F503-42D0-AA29-CA00EC48F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EAC93-6CCF-4E46-A3EA-C0653CFAB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4A8BE-04A1-4FCC-8DCC-EC0D84B6D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EF996-7342-4290-8598-DF111D7B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D13-F3BC-4CE4-8A17-B0FAC86530F4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46C7B-C483-4AD9-94DA-C8B3E955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91632-1A34-491A-AD58-6EEDF319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BBC-63F4-43EF-B91E-A0676396B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4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0B88-EDEA-4344-A87E-F8058858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B28C6-358D-4433-8DF7-132718E6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D13-F3BC-4CE4-8A17-B0FAC86530F4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88CB4-5A51-4CEC-BBA7-6F0CAD7F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4F798-53ED-442D-A8C0-25AE2EFE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BBC-63F4-43EF-B91E-A0676396B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83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3F35F-3165-4BA3-9989-9F1E16D1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D13-F3BC-4CE4-8A17-B0FAC86530F4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A98A1-F55B-4800-AD9E-456A85C7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CCCDC-3322-4826-AC7B-58E711EC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BBC-63F4-43EF-B91E-A0676396B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83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1F69-E13A-46A8-B304-0A7ECA47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4E16-BFC2-4748-BC23-778BF673E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C617D-FFC4-4F1A-B515-14B7AFF18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99C8E-23B8-453D-9D07-1E96D13F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D13-F3BC-4CE4-8A17-B0FAC86530F4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A892D-450A-4EF6-9E93-CF9A8D7A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0570B-7AE5-43A5-80BB-D23FF9FF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BBC-63F4-43EF-B91E-A0676396B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91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6E55-44FD-4FCC-BFE1-73C506DC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BB673-FB0A-48CA-A253-9EFFD7DF3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055A5-F2C6-40B5-BC1F-559C0A00D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4DFA5-722B-4B33-B39A-CB6B2705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D13-F3BC-4CE4-8A17-B0FAC86530F4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65B1A-5CA0-4BE7-BE2B-10B91AF9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E1D8D-2941-4E7B-9F45-E9CCF271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BBC-63F4-43EF-B91E-A0676396B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0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CF91C-EEBF-4CEF-89EB-AB6A527E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4EC68-EC55-431E-8D7A-4B6D7EAB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DB6DC-5B91-4459-B72A-6A521BEA3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A7D13-F3BC-4CE4-8A17-B0FAC86530F4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73F32-31AA-4D6B-BF80-95AB8F786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Copyright: Techprolabz : School of Robotics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55B0-C2C7-4475-99D3-AF99EB5CD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23BBC-63F4-43EF-B91E-A0676396B94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75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D7DE-3491-4694-8DDA-DAF343BEA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90191"/>
            <a:ext cx="12192000" cy="111131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IN" sz="6600" b="1" dirty="0">
                <a:solidFill>
                  <a:schemeClr val="bg1"/>
                </a:solidFill>
                <a:latin typeface="Bavro" panose="00000500000000000000" pitchFamily="50" charset="0"/>
              </a:rPr>
              <a:t>BLUETOOTH ROBOTICS</a:t>
            </a:r>
          </a:p>
        </p:txBody>
      </p:sp>
    </p:spTree>
    <p:extLst>
      <p:ext uri="{BB962C8B-B14F-4D97-AF65-F5344CB8AC3E}">
        <p14:creationId xmlns:p14="http://schemas.microsoft.com/office/powerpoint/2010/main" val="255889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0B97F-DCDE-4DB0-B9E1-81E87D40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190461" cy="1152939"/>
          </a:xfrm>
          <a:solidFill>
            <a:schemeClr val="tx1"/>
          </a:solidFill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Bavro" panose="00000500000000000000" pitchFamily="50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A9FD8-A535-4900-9C42-6DFFD5373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Bluetooth Controlled Robotics?</a:t>
            </a:r>
          </a:p>
          <a:p>
            <a:r>
              <a:rPr lang="en-IN" dirty="0"/>
              <a:t>Materials Required</a:t>
            </a:r>
          </a:p>
          <a:p>
            <a:r>
              <a:rPr lang="en-IN" dirty="0"/>
              <a:t>Circuit Diagram</a:t>
            </a:r>
          </a:p>
          <a:p>
            <a:r>
              <a:rPr lang="en-IN" dirty="0"/>
              <a:t>Working Explanation</a:t>
            </a:r>
          </a:p>
          <a:p>
            <a:r>
              <a:rPr lang="en-IN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00385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9BB1-D9AC-4E09-85BA-A6E30F1B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918713" cy="1113183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  <a:latin typeface="Bavro" panose="00000500000000000000" pitchFamily="50" charset="0"/>
              </a:rPr>
              <a:t>What is Bluetooth Robotics?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D6468-7C12-4EBA-980D-DC076869398B}"/>
              </a:ext>
            </a:extLst>
          </p:cNvPr>
          <p:cNvSpPr/>
          <p:nvPr/>
        </p:nvSpPr>
        <p:spPr>
          <a:xfrm>
            <a:off x="238539" y="1306384"/>
            <a:ext cx="114498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+mj-lt"/>
              </a:rPr>
              <a:t>Bluetooth Controlled Robotics involves the operation of Robots in accordance with the signals sent from a smart phone using an Android Application and Bluetooth Communication.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363E0-23E0-45F8-9122-92DD89BB3A2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339" y="2884581"/>
            <a:ext cx="5141843" cy="385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7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3C64-ABE4-4C3B-9155-711F2714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774635" cy="1086678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  <a:latin typeface="Bavro" panose="00000500000000000000" pitchFamily="50" charset="0"/>
              </a:rPr>
              <a:t>MATERIALS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6F342-F41E-44FF-8A53-1BCA2CC1A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+mj-lt"/>
              </a:rPr>
              <a:t>1. Bread board </a:t>
            </a:r>
            <a:br>
              <a:rPr lang="en-IN" dirty="0">
                <a:latin typeface="+mj-lt"/>
              </a:rPr>
            </a:br>
            <a:r>
              <a:rPr lang="en-IN" dirty="0">
                <a:latin typeface="+mj-lt"/>
              </a:rPr>
              <a:t>2. HC-05 Bluetooth module </a:t>
            </a:r>
            <a:br>
              <a:rPr lang="en-IN" dirty="0">
                <a:latin typeface="+mj-lt"/>
              </a:rPr>
            </a:br>
            <a:r>
              <a:rPr lang="en-IN" dirty="0">
                <a:latin typeface="+mj-lt"/>
              </a:rPr>
              <a:t>3. Jumper wires or breadboard wires </a:t>
            </a:r>
            <a:br>
              <a:rPr lang="en-IN" dirty="0">
                <a:latin typeface="+mj-lt"/>
              </a:rPr>
            </a:br>
            <a:r>
              <a:rPr lang="en-IN" dirty="0">
                <a:latin typeface="+mj-lt"/>
              </a:rPr>
              <a:t>4.  Arduino  </a:t>
            </a:r>
            <a:br>
              <a:rPr lang="en-IN" dirty="0">
                <a:latin typeface="+mj-lt"/>
              </a:rPr>
            </a:br>
            <a:r>
              <a:rPr lang="en-IN" dirty="0">
                <a:latin typeface="+mj-lt"/>
              </a:rPr>
              <a:t>5. Two 500 rpm motor </a:t>
            </a:r>
            <a:br>
              <a:rPr lang="en-IN" dirty="0">
                <a:latin typeface="+mj-lt"/>
              </a:rPr>
            </a:br>
            <a:r>
              <a:rPr lang="en-IN" dirty="0">
                <a:latin typeface="+mj-lt"/>
              </a:rPr>
              <a:t>6. Two 9v batteries </a:t>
            </a:r>
            <a:br>
              <a:rPr lang="en-IN" dirty="0">
                <a:latin typeface="+mj-lt"/>
              </a:rPr>
            </a:br>
            <a:r>
              <a:rPr lang="en-IN" dirty="0">
                <a:latin typeface="+mj-lt"/>
              </a:rPr>
              <a:t>7. L293D</a:t>
            </a:r>
            <a:br>
              <a:rPr lang="en-IN" dirty="0">
                <a:latin typeface="+mj-lt"/>
              </a:rPr>
            </a:br>
            <a:r>
              <a:rPr lang="en-IN" dirty="0">
                <a:latin typeface="+mj-lt"/>
              </a:rPr>
              <a:t>8. Chassis </a:t>
            </a:r>
            <a:br>
              <a:rPr lang="en-IN" dirty="0">
                <a:latin typeface="+mj-lt"/>
              </a:rPr>
            </a:br>
            <a:r>
              <a:rPr lang="en-IN" dirty="0">
                <a:latin typeface="+mj-lt"/>
              </a:rPr>
              <a:t>9. Wheels </a:t>
            </a:r>
            <a:br>
              <a:rPr lang="en-IN" dirty="0">
                <a:latin typeface="+mj-lt"/>
              </a:rPr>
            </a:br>
            <a:r>
              <a:rPr lang="en-IN" dirty="0">
                <a:latin typeface="+mj-lt"/>
              </a:rPr>
              <a:t>10. Android mobile </a:t>
            </a:r>
          </a:p>
        </p:txBody>
      </p:sp>
    </p:spTree>
    <p:extLst>
      <p:ext uri="{BB962C8B-B14F-4D97-AF65-F5344CB8AC3E}">
        <p14:creationId xmlns:p14="http://schemas.microsoft.com/office/powerpoint/2010/main" val="198502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DD04-6B8A-4542-80BC-94A86E03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605670" cy="1020416"/>
          </a:xfrm>
          <a:solidFill>
            <a:schemeClr val="tx1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Bavro" panose="00000500000000000000" pitchFamily="50" charset="0"/>
              </a:rPr>
              <a:t>BLUETOOTH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1A9C1C-05E7-43FC-A09F-F35C29019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749" y="2975111"/>
            <a:ext cx="5605669" cy="388288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440B3E-2AF6-4D7C-B8ED-A1398895EA51}"/>
              </a:ext>
            </a:extLst>
          </p:cNvPr>
          <p:cNvSpPr txBox="1"/>
          <p:nvPr/>
        </p:nvSpPr>
        <p:spPr>
          <a:xfrm>
            <a:off x="384313" y="1417983"/>
            <a:ext cx="11290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+mj-lt"/>
              </a:rPr>
              <a:t>HC‐05 module</a:t>
            </a:r>
            <a:r>
              <a:rPr lang="en-IN" sz="2800" dirty="0">
                <a:latin typeface="+mj-lt"/>
              </a:rPr>
              <a:t> is an easy to use </a:t>
            </a:r>
            <a:r>
              <a:rPr lang="en-IN" sz="2800" b="1" dirty="0">
                <a:latin typeface="+mj-lt"/>
              </a:rPr>
              <a:t>Bluetooth SPP (Serial Port Protocol) module</a:t>
            </a:r>
            <a:r>
              <a:rPr lang="en-IN" sz="2800" dirty="0">
                <a:latin typeface="+mj-lt"/>
              </a:rPr>
              <a:t>, designed for transparent wireless serial connection setup.</a:t>
            </a:r>
          </a:p>
        </p:txBody>
      </p:sp>
    </p:spTree>
    <p:extLst>
      <p:ext uri="{BB962C8B-B14F-4D97-AF65-F5344CB8AC3E}">
        <p14:creationId xmlns:p14="http://schemas.microsoft.com/office/powerpoint/2010/main" val="376615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F320-7607-4BEC-BDE0-87C5C674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57800" cy="940904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IN" sz="4800" dirty="0">
                <a:solidFill>
                  <a:schemeClr val="bg1"/>
                </a:solidFill>
                <a:latin typeface="Bavro" panose="00000500000000000000" pitchFamily="50" charset="0"/>
              </a:rPr>
              <a:t>CIRCUIT DIAGRAM</a:t>
            </a:r>
            <a:endParaRPr lang="en-IN" dirty="0">
              <a:solidFill>
                <a:schemeClr val="bg1"/>
              </a:solidFill>
              <a:latin typeface="Bavro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970" y="940904"/>
            <a:ext cx="7352422" cy="591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5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EF72-5363-4E2C-9F9F-98246CF2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6268278" cy="1055171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  <a:latin typeface="Bavro" panose="00000500000000000000" pitchFamily="50" charset="0"/>
              </a:rPr>
              <a:t>WORKING EXPLANATION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16ADC5-4866-4B57-8539-B030610E29D7}"/>
              </a:ext>
            </a:extLst>
          </p:cNvPr>
          <p:cNvSpPr/>
          <p:nvPr/>
        </p:nvSpPr>
        <p:spPr>
          <a:xfrm>
            <a:off x="834885" y="2794759"/>
            <a:ext cx="1497497" cy="2716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Bluetooth</a:t>
            </a:r>
          </a:p>
          <a:p>
            <a:pPr algn="ctr"/>
            <a:r>
              <a:rPr lang="en-IN" dirty="0"/>
              <a:t>Module</a:t>
            </a:r>
          </a:p>
          <a:p>
            <a:pPr algn="ctr"/>
            <a:r>
              <a:rPr lang="en-IN" dirty="0"/>
              <a:t>(HC-05)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F96314E-F76A-4A68-98D9-3F97BD3AB2D5}"/>
              </a:ext>
            </a:extLst>
          </p:cNvPr>
          <p:cNvSpPr/>
          <p:nvPr/>
        </p:nvSpPr>
        <p:spPr>
          <a:xfrm>
            <a:off x="2332382" y="3735663"/>
            <a:ext cx="1351722" cy="83488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209106-770F-4B0C-95F1-5DA7F666EFB6}"/>
              </a:ext>
            </a:extLst>
          </p:cNvPr>
          <p:cNvSpPr/>
          <p:nvPr/>
        </p:nvSpPr>
        <p:spPr>
          <a:xfrm>
            <a:off x="3684104" y="2383940"/>
            <a:ext cx="2014330" cy="3538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ARDUINO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17C44F2-3446-4992-BF53-0884E062446E}"/>
              </a:ext>
            </a:extLst>
          </p:cNvPr>
          <p:cNvSpPr/>
          <p:nvPr/>
        </p:nvSpPr>
        <p:spPr>
          <a:xfrm>
            <a:off x="5698434" y="3735661"/>
            <a:ext cx="1351722" cy="83488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925D7C-CF91-4FBC-840D-1581A740E304}"/>
              </a:ext>
            </a:extLst>
          </p:cNvPr>
          <p:cNvSpPr/>
          <p:nvPr/>
        </p:nvSpPr>
        <p:spPr>
          <a:xfrm>
            <a:off x="7050156" y="2794759"/>
            <a:ext cx="1258957" cy="2716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MOTOR</a:t>
            </a:r>
          </a:p>
          <a:p>
            <a:pPr algn="ctr"/>
            <a:r>
              <a:rPr lang="en-IN" dirty="0"/>
              <a:t>DRIVER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CB73621-B993-4229-A902-599B9C6FB39D}"/>
              </a:ext>
            </a:extLst>
          </p:cNvPr>
          <p:cNvSpPr/>
          <p:nvPr/>
        </p:nvSpPr>
        <p:spPr>
          <a:xfrm>
            <a:off x="8309113" y="3011556"/>
            <a:ext cx="1351722" cy="57978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F67D936-6B0A-4127-873A-F63754659181}"/>
              </a:ext>
            </a:extLst>
          </p:cNvPr>
          <p:cNvSpPr/>
          <p:nvPr/>
        </p:nvSpPr>
        <p:spPr>
          <a:xfrm>
            <a:off x="8309113" y="4527478"/>
            <a:ext cx="1351722" cy="57978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496838-78A1-4248-8CEF-428FDE10C7E2}"/>
              </a:ext>
            </a:extLst>
          </p:cNvPr>
          <p:cNvSpPr/>
          <p:nvPr/>
        </p:nvSpPr>
        <p:spPr>
          <a:xfrm>
            <a:off x="9660835" y="2613266"/>
            <a:ext cx="1166191" cy="11581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DC</a:t>
            </a:r>
          </a:p>
          <a:p>
            <a:pPr algn="ctr"/>
            <a:r>
              <a:rPr lang="en-IN" dirty="0"/>
              <a:t>Motor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056B68-FCDD-47AF-9829-14F8A6E1263B}"/>
              </a:ext>
            </a:extLst>
          </p:cNvPr>
          <p:cNvSpPr/>
          <p:nvPr/>
        </p:nvSpPr>
        <p:spPr>
          <a:xfrm>
            <a:off x="9660835" y="4323525"/>
            <a:ext cx="1166191" cy="11581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DC</a:t>
            </a:r>
          </a:p>
          <a:p>
            <a:pPr algn="ctr"/>
            <a:r>
              <a:rPr lang="en-IN" dirty="0"/>
              <a:t>Motor</a:t>
            </a:r>
          </a:p>
        </p:txBody>
      </p:sp>
    </p:spTree>
    <p:extLst>
      <p:ext uri="{BB962C8B-B14F-4D97-AF65-F5344CB8AC3E}">
        <p14:creationId xmlns:p14="http://schemas.microsoft.com/office/powerpoint/2010/main" val="88697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23AE52-993E-4E26-ADF2-C991BE4D8CB5}"/>
              </a:ext>
            </a:extLst>
          </p:cNvPr>
          <p:cNvSpPr/>
          <p:nvPr/>
        </p:nvSpPr>
        <p:spPr>
          <a:xfrm>
            <a:off x="1020417" y="2054087"/>
            <a:ext cx="2438400" cy="39491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3D0928-1F9D-4DF2-A924-00543D40C000}"/>
              </a:ext>
            </a:extLst>
          </p:cNvPr>
          <p:cNvSpPr/>
          <p:nvPr/>
        </p:nvSpPr>
        <p:spPr>
          <a:xfrm>
            <a:off x="1311966" y="2271091"/>
            <a:ext cx="1842052" cy="32070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Android Robot Control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720176-C014-4E02-AF04-8D9B275BBC37}"/>
              </a:ext>
            </a:extLst>
          </p:cNvPr>
          <p:cNvSpPr/>
          <p:nvPr/>
        </p:nvSpPr>
        <p:spPr>
          <a:xfrm>
            <a:off x="2030895" y="5574196"/>
            <a:ext cx="407505" cy="3097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009159-6DB3-4195-817B-326561DA68C2}"/>
              </a:ext>
            </a:extLst>
          </p:cNvPr>
          <p:cNvSpPr/>
          <p:nvPr/>
        </p:nvSpPr>
        <p:spPr>
          <a:xfrm>
            <a:off x="6096000" y="1341783"/>
            <a:ext cx="1073426" cy="185861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Bluetooth</a:t>
            </a:r>
          </a:p>
          <a:p>
            <a:pPr algn="ctr"/>
            <a:r>
              <a:rPr lang="en-IN" sz="1600" b="1" dirty="0"/>
              <a:t>Receiver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2EB43E2-7DA2-49C5-9CEB-5BD5FF3D7441}"/>
              </a:ext>
            </a:extLst>
          </p:cNvPr>
          <p:cNvSpPr/>
          <p:nvPr/>
        </p:nvSpPr>
        <p:spPr>
          <a:xfrm>
            <a:off x="7169426" y="2262808"/>
            <a:ext cx="768626" cy="467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D73BB1-C856-4C3D-8DA8-E8905AC42EEE}"/>
              </a:ext>
            </a:extLst>
          </p:cNvPr>
          <p:cNvSpPr/>
          <p:nvPr/>
        </p:nvSpPr>
        <p:spPr>
          <a:xfrm>
            <a:off x="7938052" y="1898374"/>
            <a:ext cx="2438400" cy="123245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Arduino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D828356-5D46-4605-9995-CECEDBF50DC3}"/>
              </a:ext>
            </a:extLst>
          </p:cNvPr>
          <p:cNvSpPr/>
          <p:nvPr/>
        </p:nvSpPr>
        <p:spPr>
          <a:xfrm>
            <a:off x="8912086" y="3130826"/>
            <a:ext cx="490331" cy="871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1053C-7EAE-4D2D-961A-D8082E542C6C}"/>
              </a:ext>
            </a:extLst>
          </p:cNvPr>
          <p:cNvSpPr/>
          <p:nvPr/>
        </p:nvSpPr>
        <p:spPr>
          <a:xfrm>
            <a:off x="8594034" y="4002157"/>
            <a:ext cx="1557129" cy="133846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Motor Driver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4E0406-B26B-43CA-AAAB-6DB9E3707BD6}"/>
              </a:ext>
            </a:extLst>
          </p:cNvPr>
          <p:cNvCxnSpPr>
            <a:cxnSpLocks/>
          </p:cNvCxnSpPr>
          <p:nvPr/>
        </p:nvCxnSpPr>
        <p:spPr>
          <a:xfrm flipH="1">
            <a:off x="7500730" y="4762500"/>
            <a:ext cx="10933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BBF3BA-EBFB-48E0-AFAA-1A431C72E3BE}"/>
              </a:ext>
            </a:extLst>
          </p:cNvPr>
          <p:cNvCxnSpPr/>
          <p:nvPr/>
        </p:nvCxnSpPr>
        <p:spPr>
          <a:xfrm>
            <a:off x="7513983" y="4757530"/>
            <a:ext cx="0" cy="940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303F836-9230-4D23-AE3B-25CD7FD4C684}"/>
              </a:ext>
            </a:extLst>
          </p:cNvPr>
          <p:cNvSpPr/>
          <p:nvPr/>
        </p:nvSpPr>
        <p:spPr>
          <a:xfrm>
            <a:off x="6973956" y="5698434"/>
            <a:ext cx="1073426" cy="76032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Motor1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ACE2EC-7C05-424F-AA21-18F4CD955955}"/>
              </a:ext>
            </a:extLst>
          </p:cNvPr>
          <p:cNvCxnSpPr>
            <a:cxnSpLocks/>
          </p:cNvCxnSpPr>
          <p:nvPr/>
        </p:nvCxnSpPr>
        <p:spPr>
          <a:xfrm>
            <a:off x="6639339" y="5928673"/>
            <a:ext cx="0" cy="371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95B248-9028-4145-917F-BDAE685E641B}"/>
              </a:ext>
            </a:extLst>
          </p:cNvPr>
          <p:cNvCxnSpPr>
            <a:cxnSpLocks/>
          </p:cNvCxnSpPr>
          <p:nvPr/>
        </p:nvCxnSpPr>
        <p:spPr>
          <a:xfrm flipH="1" flipV="1">
            <a:off x="6632713" y="5922044"/>
            <a:ext cx="377687" cy="6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873DDF-49B0-4239-B243-558886B796BE}"/>
              </a:ext>
            </a:extLst>
          </p:cNvPr>
          <p:cNvCxnSpPr>
            <a:cxnSpLocks/>
          </p:cNvCxnSpPr>
          <p:nvPr/>
        </p:nvCxnSpPr>
        <p:spPr>
          <a:xfrm flipH="1">
            <a:off x="6639340" y="6293105"/>
            <a:ext cx="4505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FFB8EE-9D17-4F26-8428-1C9EC7D2CB9C}"/>
              </a:ext>
            </a:extLst>
          </p:cNvPr>
          <p:cNvCxnSpPr>
            <a:cxnSpLocks/>
          </p:cNvCxnSpPr>
          <p:nvPr/>
        </p:nvCxnSpPr>
        <p:spPr>
          <a:xfrm flipH="1" flipV="1">
            <a:off x="7967869" y="5912944"/>
            <a:ext cx="377687" cy="6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06148E-72C3-4CC7-83DF-602168FA5692}"/>
              </a:ext>
            </a:extLst>
          </p:cNvPr>
          <p:cNvCxnSpPr>
            <a:cxnSpLocks/>
          </p:cNvCxnSpPr>
          <p:nvPr/>
        </p:nvCxnSpPr>
        <p:spPr>
          <a:xfrm>
            <a:off x="8345556" y="5893067"/>
            <a:ext cx="0" cy="400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11067A1-44C5-469E-8F13-8EA2BC49C1B6}"/>
              </a:ext>
            </a:extLst>
          </p:cNvPr>
          <p:cNvCxnSpPr>
            <a:cxnSpLocks/>
          </p:cNvCxnSpPr>
          <p:nvPr/>
        </p:nvCxnSpPr>
        <p:spPr>
          <a:xfrm flipH="1">
            <a:off x="7938053" y="6299733"/>
            <a:ext cx="4075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EC5A56-B29C-4643-BF30-E6FE79E6F346}"/>
              </a:ext>
            </a:extLst>
          </p:cNvPr>
          <p:cNvCxnSpPr>
            <a:cxnSpLocks/>
          </p:cNvCxnSpPr>
          <p:nvPr/>
        </p:nvCxnSpPr>
        <p:spPr>
          <a:xfrm>
            <a:off x="9611135" y="5340624"/>
            <a:ext cx="0" cy="357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24D3ACB-CF87-421E-BFA0-BB26308F9212}"/>
              </a:ext>
            </a:extLst>
          </p:cNvPr>
          <p:cNvSpPr/>
          <p:nvPr/>
        </p:nvSpPr>
        <p:spPr>
          <a:xfrm>
            <a:off x="9107555" y="5698433"/>
            <a:ext cx="1073426" cy="76032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Motor 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9360A6-206F-4D03-A54F-BEB5058C8A07}"/>
              </a:ext>
            </a:extLst>
          </p:cNvPr>
          <p:cNvCxnSpPr>
            <a:cxnSpLocks/>
          </p:cNvCxnSpPr>
          <p:nvPr/>
        </p:nvCxnSpPr>
        <p:spPr>
          <a:xfrm flipH="1" flipV="1">
            <a:off x="8809380" y="5877338"/>
            <a:ext cx="377687" cy="6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9D10EF4-785A-4BDE-8549-FFB146A41E4A}"/>
              </a:ext>
            </a:extLst>
          </p:cNvPr>
          <p:cNvCxnSpPr>
            <a:cxnSpLocks/>
          </p:cNvCxnSpPr>
          <p:nvPr/>
        </p:nvCxnSpPr>
        <p:spPr>
          <a:xfrm>
            <a:off x="8809380" y="5855786"/>
            <a:ext cx="0" cy="371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EAA669-E3B6-4B65-B49E-68634E9C7C67}"/>
              </a:ext>
            </a:extLst>
          </p:cNvPr>
          <p:cNvCxnSpPr>
            <a:cxnSpLocks/>
          </p:cNvCxnSpPr>
          <p:nvPr/>
        </p:nvCxnSpPr>
        <p:spPr>
          <a:xfrm flipH="1">
            <a:off x="8809380" y="6231794"/>
            <a:ext cx="3478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D40066E-C6F4-457A-A4E7-4B84D5F4350D}"/>
              </a:ext>
            </a:extLst>
          </p:cNvPr>
          <p:cNvCxnSpPr>
            <a:cxnSpLocks/>
          </p:cNvCxnSpPr>
          <p:nvPr/>
        </p:nvCxnSpPr>
        <p:spPr>
          <a:xfrm flipH="1" flipV="1">
            <a:off x="10108091" y="5869035"/>
            <a:ext cx="377687" cy="6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3472BC7-A2C7-47AA-9E1D-AAF7CEA3BC35}"/>
              </a:ext>
            </a:extLst>
          </p:cNvPr>
          <p:cNvCxnSpPr>
            <a:cxnSpLocks/>
          </p:cNvCxnSpPr>
          <p:nvPr/>
        </p:nvCxnSpPr>
        <p:spPr>
          <a:xfrm>
            <a:off x="10502343" y="5854549"/>
            <a:ext cx="0" cy="400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051EE86-A988-42F9-A211-19A24983E63C}"/>
              </a:ext>
            </a:extLst>
          </p:cNvPr>
          <p:cNvCxnSpPr>
            <a:cxnSpLocks/>
          </p:cNvCxnSpPr>
          <p:nvPr/>
        </p:nvCxnSpPr>
        <p:spPr>
          <a:xfrm flipH="1">
            <a:off x="10108091" y="6252911"/>
            <a:ext cx="4075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55F36A-7D34-4536-85C1-CD31C741FF93}"/>
              </a:ext>
            </a:extLst>
          </p:cNvPr>
          <p:cNvCxnSpPr>
            <a:cxnSpLocks/>
          </p:cNvCxnSpPr>
          <p:nvPr/>
        </p:nvCxnSpPr>
        <p:spPr>
          <a:xfrm flipH="1">
            <a:off x="5181600" y="2032556"/>
            <a:ext cx="914401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ABA36CE-7746-4463-BA04-3C01A07B0677}"/>
              </a:ext>
            </a:extLst>
          </p:cNvPr>
          <p:cNvCxnSpPr>
            <a:cxnSpLocks/>
          </p:cNvCxnSpPr>
          <p:nvPr/>
        </p:nvCxnSpPr>
        <p:spPr>
          <a:xfrm>
            <a:off x="5181600" y="1497496"/>
            <a:ext cx="1" cy="556591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E748C78-95F5-4CE4-B2B7-6FAB1A76916D}"/>
              </a:ext>
            </a:extLst>
          </p:cNvPr>
          <p:cNvCxnSpPr>
            <a:cxnSpLocks/>
          </p:cNvCxnSpPr>
          <p:nvPr/>
        </p:nvCxnSpPr>
        <p:spPr>
          <a:xfrm>
            <a:off x="4969565" y="1232452"/>
            <a:ext cx="212035" cy="265044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8645DFC-0FEC-45ED-88D1-08794FA77152}"/>
              </a:ext>
            </a:extLst>
          </p:cNvPr>
          <p:cNvCxnSpPr>
            <a:cxnSpLocks/>
          </p:cNvCxnSpPr>
          <p:nvPr/>
        </p:nvCxnSpPr>
        <p:spPr>
          <a:xfrm flipH="1">
            <a:off x="5181599" y="1232452"/>
            <a:ext cx="145775" cy="265044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B4543CB-3416-4EB3-8449-BF3043A2F4E8}"/>
              </a:ext>
            </a:extLst>
          </p:cNvPr>
          <p:cNvCxnSpPr>
            <a:cxnSpLocks/>
          </p:cNvCxnSpPr>
          <p:nvPr/>
        </p:nvCxnSpPr>
        <p:spPr>
          <a:xfrm flipV="1">
            <a:off x="4008782" y="3200400"/>
            <a:ext cx="324679" cy="228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4DD7CAA-4501-418C-9E75-2FBF95DAEFDD}"/>
              </a:ext>
            </a:extLst>
          </p:cNvPr>
          <p:cNvCxnSpPr>
            <a:cxnSpLocks/>
          </p:cNvCxnSpPr>
          <p:nvPr/>
        </p:nvCxnSpPr>
        <p:spPr>
          <a:xfrm>
            <a:off x="4313582" y="3200400"/>
            <a:ext cx="119269" cy="1143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2940D7-5B49-46CA-B83C-4236B2FEFAAD}"/>
              </a:ext>
            </a:extLst>
          </p:cNvPr>
          <p:cNvCxnSpPr/>
          <p:nvPr/>
        </p:nvCxnSpPr>
        <p:spPr>
          <a:xfrm flipV="1">
            <a:off x="4035286" y="3637722"/>
            <a:ext cx="397565" cy="228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570AE2-B2E6-4514-BAB4-C8A5FFB48E4C}"/>
              </a:ext>
            </a:extLst>
          </p:cNvPr>
          <p:cNvCxnSpPr>
            <a:cxnSpLocks/>
          </p:cNvCxnSpPr>
          <p:nvPr/>
        </p:nvCxnSpPr>
        <p:spPr>
          <a:xfrm flipV="1">
            <a:off x="4432851" y="3130826"/>
            <a:ext cx="304798" cy="1838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75FF0F-7ED0-40E7-ACD2-675882AC3198}"/>
              </a:ext>
            </a:extLst>
          </p:cNvPr>
          <p:cNvCxnSpPr>
            <a:cxnSpLocks/>
          </p:cNvCxnSpPr>
          <p:nvPr/>
        </p:nvCxnSpPr>
        <p:spPr>
          <a:xfrm>
            <a:off x="4432851" y="3634408"/>
            <a:ext cx="119268" cy="1905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F008DD6-9992-48F6-9CE5-9DC1699302D3}"/>
              </a:ext>
            </a:extLst>
          </p:cNvPr>
          <p:cNvCxnSpPr>
            <a:cxnSpLocks/>
          </p:cNvCxnSpPr>
          <p:nvPr/>
        </p:nvCxnSpPr>
        <p:spPr>
          <a:xfrm flipV="1">
            <a:off x="4545493" y="3566491"/>
            <a:ext cx="404191" cy="2584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3196A1B-C269-4563-943F-5104986C2F8A}"/>
              </a:ext>
            </a:extLst>
          </p:cNvPr>
          <p:cNvSpPr txBox="1"/>
          <p:nvPr/>
        </p:nvSpPr>
        <p:spPr>
          <a:xfrm>
            <a:off x="1457744" y="1649972"/>
            <a:ext cx="160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Android Phone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3710A8A-EA0D-4C9A-96D6-7D573211854E}"/>
              </a:ext>
            </a:extLst>
          </p:cNvPr>
          <p:cNvSpPr txBox="1"/>
          <p:nvPr/>
        </p:nvSpPr>
        <p:spPr>
          <a:xfrm>
            <a:off x="4" y="0"/>
            <a:ext cx="473764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Bavro" panose="0000050000000000000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92734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E9EC-9ACE-45BB-B1C5-E7EFD6C0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5945B-08E7-441D-9736-2171578DDD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231" r="1858" b="17921"/>
          <a:stretch/>
        </p:blipFill>
        <p:spPr>
          <a:xfrm>
            <a:off x="113211" y="1826382"/>
            <a:ext cx="11965578" cy="50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60456"/>
      </p:ext>
    </p:extLst>
  </p:cSld>
  <p:clrMapOvr>
    <a:masterClrMapping/>
  </p:clrMapOvr>
</p:sld>
</file>

<file path=ppt/theme/theme1.xml><?xml version="1.0" encoding="utf-8"?>
<a:theme xmlns:a="http://schemas.openxmlformats.org/drawingml/2006/main" name="TP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PL" id="{FC11ACC0-8159-4A5B-8BD9-C64B4932712A}" vid="{C2533E24-DBE2-4138-A2ED-CBAC87BA64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TPL - Copy</Template>
  <TotalTime>4455</TotalTime>
  <Words>87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Bavro</vt:lpstr>
      <vt:lpstr>Calibri</vt:lpstr>
      <vt:lpstr>Calibri Light</vt:lpstr>
      <vt:lpstr>TPL</vt:lpstr>
      <vt:lpstr>BLUETOOTH ROBOTICS</vt:lpstr>
      <vt:lpstr>CONTENTS</vt:lpstr>
      <vt:lpstr>What is Bluetooth Robotics?</vt:lpstr>
      <vt:lpstr>MATERIALS REQUIRED</vt:lpstr>
      <vt:lpstr>BLUETOOTH MODULE</vt:lpstr>
      <vt:lpstr>CIRCUIT DIAGRAM</vt:lpstr>
      <vt:lpstr>WORKING EXPLANATION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ROBOTICS</dc:title>
  <dc:creator>HP</dc:creator>
  <cp:lastModifiedBy>Dell</cp:lastModifiedBy>
  <cp:revision>29</cp:revision>
  <dcterms:created xsi:type="dcterms:W3CDTF">2018-02-19T06:25:15Z</dcterms:created>
  <dcterms:modified xsi:type="dcterms:W3CDTF">2018-06-13T09:10:48Z</dcterms:modified>
</cp:coreProperties>
</file>