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sldIdLst>
    <p:sldId id="256" r:id="rId8"/>
    <p:sldId id="257" r:id="rId9"/>
    <p:sldId id="259" r:id="rId10"/>
    <p:sldId id="260" r:id="rId11"/>
    <p:sldId id="261" r:id="rId12"/>
    <p:sldId id="264" r:id="rId13"/>
    <p:sldId id="266" r:id="rId14"/>
    <p:sldId id="267" r:id="rId15"/>
    <p:sldId id="269" r:id="rId16"/>
    <p:sldId id="265" r:id="rId17"/>
    <p:sldId id="268" r:id="rId18"/>
    <p:sldId id="262" r:id="rId19"/>
    <p:sldId id="263" r:id="rId20"/>
    <p:sldId id="27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DB7-2585-484C-9012-AA7412FA179A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931-1445-434F-B3A6-9AF97BA7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7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DB7-2585-484C-9012-AA7412FA179A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931-1445-434F-B3A6-9AF97BA7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3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DB7-2585-484C-9012-AA7412FA179A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931-1445-434F-B3A6-9AF97BA7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13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7214-604D-4756-84DB-9856AC7B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63852-5E3B-40BA-8A96-C8D79B60D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47B1-C039-4532-B1B3-7C27F650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6F7C-B1FF-42AE-9745-4D708EBC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377A-606E-4528-A6C3-7679418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276C50-2B61-462E-8BB9-A993E925E44D}"/>
              </a:ext>
            </a:extLst>
          </p:cNvPr>
          <p:cNvSpPr/>
          <p:nvPr/>
        </p:nvSpPr>
        <p:spPr>
          <a:xfrm>
            <a:off x="0" y="0"/>
            <a:ext cx="12192000" cy="1229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9141BB-4D00-4261-B852-75CE6F66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81992"/>
            <a:ext cx="12192000" cy="976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0DF1A-C1A8-4507-BC25-6C717E17A2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33870" r="2642" b="36398"/>
          <a:stretch/>
        </p:blipFill>
        <p:spPr>
          <a:xfrm>
            <a:off x="3116316" y="-16213"/>
            <a:ext cx="5959365" cy="12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3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7F8FF3-AEFE-46D1-8A81-76CF4E281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8" y="27360"/>
            <a:ext cx="3075709" cy="675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FBAD8-9A05-434C-9D81-08AAFB4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C270-83E7-4E79-9CCA-89522C84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14FF-11B2-4E29-B8D3-488CF9B1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D091-B0FE-48BE-8F24-EB8A3DE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93A7-AE4A-4FF1-BC33-65DCC103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93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6875-3933-452D-B4BD-9A1C222F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9D69-CFF6-4F64-AF90-61A04D88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C71-2F48-4519-A7A9-1C72875E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07F7-314B-4389-8577-1595C294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36A8-9FAD-443D-BE4D-C8D56139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88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EB5E-DB57-4763-A7CA-C08BEF7F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9169-CE3D-472C-84BE-BB05D7BA8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5F06B-923F-495C-918F-5C7889D0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8C1C-837F-4993-B2A1-EADA7538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7E11-CD7A-4CBE-A878-747F81F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B3AC-8EC9-47C6-B7FB-D05D712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5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44A-B5F1-4628-8C5B-1E4C832F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FB0D6-C955-48A2-92DC-57F81419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C51CB-F503-42D0-AA29-CA00EC48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EAC93-6CCF-4E46-A3EA-C0653CFAB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4A8BE-04A1-4FCC-8DCC-EC0D84B6D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EF996-7342-4290-8598-DF111D7B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46C7B-C483-4AD9-94DA-C8B3E95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91632-1A34-491A-AD58-6EEDF319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230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0B88-EDEA-4344-A87E-F805885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B28C6-358D-4433-8DF7-132718E6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88CB4-5A51-4CEC-BBA7-6F0CAD7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4F798-53ED-442D-A8C0-25AE2EFE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79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3F35F-3165-4BA3-9989-9F1E16D1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A98A1-F55B-4800-AD9E-456A85C7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CCDC-3322-4826-AC7B-58E711EC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683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F69-E13A-46A8-B304-0A7ECA47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4E16-BFC2-4748-BC23-778BF673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C617D-FFC4-4F1A-B515-14B7AFF18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9C8E-23B8-453D-9D07-1E96D13F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892D-450A-4EF6-9E93-CF9A8D7A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0570B-7AE5-43A5-80BB-D23FF9F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7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DB7-2585-484C-9012-AA7412FA179A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931-1445-434F-B3A6-9AF97BA7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150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6E55-44FD-4FCC-BFE1-73C506DC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BB673-FB0A-48CA-A253-9EFFD7DF3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055A5-F2C6-40B5-BC1F-559C0A00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DFA5-722B-4B33-B39A-CB6B2705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5B1A-5CA0-4BE7-BE2B-10B91AF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E1D8D-2941-4E7B-9F45-E9CCF27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064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EB60-42AE-4C23-8865-E7EC6FBA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4B8B-7B0B-43C2-802F-C51C6BDAD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7F91-5678-4D88-9E51-FF123EC0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3DAB-2A8E-4C45-8E05-B852E83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E671-2BD1-41F0-AD0A-DD99CA44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78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40EDE-AEE7-495A-91B8-F518D30E3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DB6EE-9180-4129-88A2-D9CB4B240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C119-9972-4D3B-8642-0EA5E9FD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1E7C-4B84-44F6-BFD1-9201EC89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80CE-59E8-43EB-AF8C-25B1EBCA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667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7214-604D-4756-84DB-9856AC7B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63852-5E3B-40BA-8A96-C8D79B60D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47B1-C039-4532-B1B3-7C27F650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6F7C-B1FF-42AE-9745-4D708EBC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377A-606E-4528-A6C3-7679418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276C50-2B61-462E-8BB9-A993E925E44D}"/>
              </a:ext>
            </a:extLst>
          </p:cNvPr>
          <p:cNvSpPr/>
          <p:nvPr/>
        </p:nvSpPr>
        <p:spPr>
          <a:xfrm>
            <a:off x="0" y="0"/>
            <a:ext cx="12192000" cy="1229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9141BB-4D00-4261-B852-75CE6F66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81992"/>
            <a:ext cx="12192000" cy="976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0DF1A-C1A8-4507-BC25-6C717E17A2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33870" r="2642" b="36398"/>
          <a:stretch/>
        </p:blipFill>
        <p:spPr>
          <a:xfrm>
            <a:off x="3116316" y="-16213"/>
            <a:ext cx="5959365" cy="12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10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7F8FF3-AEFE-46D1-8A81-76CF4E281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8" y="27360"/>
            <a:ext cx="3075709" cy="675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FBAD8-9A05-434C-9D81-08AAFB4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C270-83E7-4E79-9CCA-89522C84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14FF-11B2-4E29-B8D3-488CF9B1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D091-B0FE-48BE-8F24-EB8A3DE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93A7-AE4A-4FF1-BC33-65DCC103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489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6875-3933-452D-B4BD-9A1C222F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9D69-CFF6-4F64-AF90-61A04D88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C71-2F48-4519-A7A9-1C72875E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07F7-314B-4389-8577-1595C294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36A8-9FAD-443D-BE4D-C8D56139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246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EB5E-DB57-4763-A7CA-C08BEF7F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9169-CE3D-472C-84BE-BB05D7BA8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5F06B-923F-495C-918F-5C7889D0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8C1C-837F-4993-B2A1-EADA7538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7E11-CD7A-4CBE-A878-747F81F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B3AC-8EC9-47C6-B7FB-D05D712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592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44A-B5F1-4628-8C5B-1E4C832F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FB0D6-C955-48A2-92DC-57F81419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C51CB-F503-42D0-AA29-CA00EC48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EAC93-6CCF-4E46-A3EA-C0653CFAB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4A8BE-04A1-4FCC-8DCC-EC0D84B6D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EF996-7342-4290-8598-DF111D7B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46C7B-C483-4AD9-94DA-C8B3E95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91632-1A34-491A-AD58-6EEDF319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793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0B88-EDEA-4344-A87E-F805885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B28C6-358D-4433-8DF7-132718E6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88CB4-5A51-4CEC-BBA7-6F0CAD7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4F798-53ED-442D-A8C0-25AE2EFE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697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3F35F-3165-4BA3-9989-9F1E16D1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A98A1-F55B-4800-AD9E-456A85C7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CCDC-3322-4826-AC7B-58E711EC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08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DB7-2585-484C-9012-AA7412FA179A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931-1445-434F-B3A6-9AF97BA7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37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F69-E13A-46A8-B304-0A7ECA47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4E16-BFC2-4748-BC23-778BF673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C617D-FFC4-4F1A-B515-14B7AFF18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9C8E-23B8-453D-9D07-1E96D13F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892D-450A-4EF6-9E93-CF9A8D7A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0570B-7AE5-43A5-80BB-D23FF9F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655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6E55-44FD-4FCC-BFE1-73C506DC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BB673-FB0A-48CA-A253-9EFFD7DF3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055A5-F2C6-40B5-BC1F-559C0A00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DFA5-722B-4B33-B39A-CB6B2705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5B1A-5CA0-4BE7-BE2B-10B91AF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E1D8D-2941-4E7B-9F45-E9CCF27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1725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EB60-42AE-4C23-8865-E7EC6FBA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4B8B-7B0B-43C2-802F-C51C6BDAD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7F91-5678-4D88-9E51-FF123EC0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3DAB-2A8E-4C45-8E05-B852E83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E671-2BD1-41F0-AD0A-DD99CA44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2828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40EDE-AEE7-495A-91B8-F518D30E3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DB6EE-9180-4129-88A2-D9CB4B240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C119-9972-4D3B-8642-0EA5E9FD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1E7C-4B84-44F6-BFD1-9201EC89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80CE-59E8-43EB-AF8C-25B1EBCA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4614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7214-604D-4756-84DB-9856AC7B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63852-5E3B-40BA-8A96-C8D79B60D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47B1-C039-4532-B1B3-7C27F650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6F7C-B1FF-42AE-9745-4D708EBC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377A-606E-4528-A6C3-7679418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276C50-2B61-462E-8BB9-A993E925E44D}"/>
              </a:ext>
            </a:extLst>
          </p:cNvPr>
          <p:cNvSpPr/>
          <p:nvPr/>
        </p:nvSpPr>
        <p:spPr>
          <a:xfrm>
            <a:off x="0" y="0"/>
            <a:ext cx="12192000" cy="1229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9141BB-4D00-4261-B852-75CE6F66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81992"/>
            <a:ext cx="12192000" cy="976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0DF1A-C1A8-4507-BC25-6C717E17A2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33870" r="2642" b="36398"/>
          <a:stretch/>
        </p:blipFill>
        <p:spPr>
          <a:xfrm>
            <a:off x="3116316" y="-16213"/>
            <a:ext cx="5959365" cy="12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18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7F8FF3-AEFE-46D1-8A81-76CF4E281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8" y="27360"/>
            <a:ext cx="3075709" cy="675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FBAD8-9A05-434C-9D81-08AAFB4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C270-83E7-4E79-9CCA-89522C84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14FF-11B2-4E29-B8D3-488CF9B1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D091-B0FE-48BE-8F24-EB8A3DE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93A7-AE4A-4FF1-BC33-65DCC103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5973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6875-3933-452D-B4BD-9A1C222F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9D69-CFF6-4F64-AF90-61A04D88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C71-2F48-4519-A7A9-1C72875E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07F7-314B-4389-8577-1595C294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36A8-9FAD-443D-BE4D-C8D56139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0509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EB5E-DB57-4763-A7CA-C08BEF7F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9169-CE3D-472C-84BE-BB05D7BA8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5F06B-923F-495C-918F-5C7889D0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8C1C-837F-4993-B2A1-EADA7538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7E11-CD7A-4CBE-A878-747F81F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B3AC-8EC9-47C6-B7FB-D05D712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52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44A-B5F1-4628-8C5B-1E4C832F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FB0D6-C955-48A2-92DC-57F81419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C51CB-F503-42D0-AA29-CA00EC48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EAC93-6CCF-4E46-A3EA-C0653CFAB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4A8BE-04A1-4FCC-8DCC-EC0D84B6D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EF996-7342-4290-8598-DF111D7B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46C7B-C483-4AD9-94DA-C8B3E95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91632-1A34-491A-AD58-6EEDF319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068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0B88-EDEA-4344-A87E-F805885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B28C6-358D-4433-8DF7-132718E6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88CB4-5A51-4CEC-BBA7-6F0CAD7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4F798-53ED-442D-A8C0-25AE2EFE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9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DB7-2585-484C-9012-AA7412FA179A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931-1445-434F-B3A6-9AF97BA7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12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3F35F-3165-4BA3-9989-9F1E16D1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A98A1-F55B-4800-AD9E-456A85C7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CCDC-3322-4826-AC7B-58E711EC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148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F69-E13A-46A8-B304-0A7ECA47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4E16-BFC2-4748-BC23-778BF673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C617D-FFC4-4F1A-B515-14B7AFF18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9C8E-23B8-453D-9D07-1E96D13F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892D-450A-4EF6-9E93-CF9A8D7A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0570B-7AE5-43A5-80BB-D23FF9F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427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6E55-44FD-4FCC-BFE1-73C506DC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BB673-FB0A-48CA-A253-9EFFD7DF3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055A5-F2C6-40B5-BC1F-559C0A00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DFA5-722B-4B33-B39A-CB6B2705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5B1A-5CA0-4BE7-BE2B-10B91AF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E1D8D-2941-4E7B-9F45-E9CCF27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4039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EB60-42AE-4C23-8865-E7EC6FBA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4B8B-7B0B-43C2-802F-C51C6BDAD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7F91-5678-4D88-9E51-FF123EC0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3DAB-2A8E-4C45-8E05-B852E83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E671-2BD1-41F0-AD0A-DD99CA44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45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40EDE-AEE7-495A-91B8-F518D30E3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DB6EE-9180-4129-88A2-D9CB4B240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C119-9972-4D3B-8642-0EA5E9FD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1E7C-4B84-44F6-BFD1-9201EC89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80CE-59E8-43EB-AF8C-25B1EBCA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9288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7214-604D-4756-84DB-9856AC7B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63852-5E3B-40BA-8A96-C8D79B60D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47B1-C039-4532-B1B3-7C27F650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6F7C-B1FF-42AE-9745-4D708EBC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377A-606E-4528-A6C3-7679418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276C50-2B61-462E-8BB9-A993E925E44D}"/>
              </a:ext>
            </a:extLst>
          </p:cNvPr>
          <p:cNvSpPr/>
          <p:nvPr/>
        </p:nvSpPr>
        <p:spPr>
          <a:xfrm>
            <a:off x="0" y="0"/>
            <a:ext cx="12192000" cy="1229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9141BB-4D00-4261-B852-75CE6F66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81992"/>
            <a:ext cx="12192000" cy="976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0DF1A-C1A8-4507-BC25-6C717E17A2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33870" r="2642" b="36398"/>
          <a:stretch/>
        </p:blipFill>
        <p:spPr>
          <a:xfrm>
            <a:off x="3116316" y="-16213"/>
            <a:ext cx="5959365" cy="12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39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7F8FF3-AEFE-46D1-8A81-76CF4E281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8" y="27360"/>
            <a:ext cx="3075709" cy="675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FBAD8-9A05-434C-9D81-08AAFB4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C270-83E7-4E79-9CCA-89522C84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14FF-11B2-4E29-B8D3-488CF9B1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D091-B0FE-48BE-8F24-EB8A3DE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93A7-AE4A-4FF1-BC33-65DCC103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4734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6875-3933-452D-B4BD-9A1C222F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9D69-CFF6-4F64-AF90-61A04D88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C71-2F48-4519-A7A9-1C72875E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07F7-314B-4389-8577-1595C294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36A8-9FAD-443D-BE4D-C8D56139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4220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EB5E-DB57-4763-A7CA-C08BEF7F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9169-CE3D-472C-84BE-BB05D7BA8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5F06B-923F-495C-918F-5C7889D0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8C1C-837F-4993-B2A1-EADA7538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7E11-CD7A-4CBE-A878-747F81F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B3AC-8EC9-47C6-B7FB-D05D712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2093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44A-B5F1-4628-8C5B-1E4C832F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FB0D6-C955-48A2-92DC-57F81419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C51CB-F503-42D0-AA29-CA00EC48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EAC93-6CCF-4E46-A3EA-C0653CFAB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4A8BE-04A1-4FCC-8DCC-EC0D84B6D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EF996-7342-4290-8598-DF111D7B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46C7B-C483-4AD9-94DA-C8B3E95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91632-1A34-491A-AD58-6EEDF319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85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DB7-2585-484C-9012-AA7412FA179A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931-1445-434F-B3A6-9AF97BA7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621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0B88-EDEA-4344-A87E-F805885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B28C6-358D-4433-8DF7-132718E6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88CB4-5A51-4CEC-BBA7-6F0CAD7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4F798-53ED-442D-A8C0-25AE2EFE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9082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3F35F-3165-4BA3-9989-9F1E16D1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A98A1-F55B-4800-AD9E-456A85C7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CCDC-3322-4826-AC7B-58E711EC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2357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F69-E13A-46A8-B304-0A7ECA47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4E16-BFC2-4748-BC23-778BF673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C617D-FFC4-4F1A-B515-14B7AFF18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9C8E-23B8-453D-9D07-1E96D13F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892D-450A-4EF6-9E93-CF9A8D7A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0570B-7AE5-43A5-80BB-D23FF9F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3149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6E55-44FD-4FCC-BFE1-73C506DC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BB673-FB0A-48CA-A253-9EFFD7DF3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055A5-F2C6-40B5-BC1F-559C0A00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DFA5-722B-4B33-B39A-CB6B2705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5B1A-5CA0-4BE7-BE2B-10B91AF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E1D8D-2941-4E7B-9F45-E9CCF27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113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EB60-42AE-4C23-8865-E7EC6FBA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4B8B-7B0B-43C2-802F-C51C6BDAD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7F91-5678-4D88-9E51-FF123EC0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3DAB-2A8E-4C45-8E05-B852E83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E671-2BD1-41F0-AD0A-DD99CA44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8347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40EDE-AEE7-495A-91B8-F518D30E3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DB6EE-9180-4129-88A2-D9CB4B240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C119-9972-4D3B-8642-0EA5E9FD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1E7C-4B84-44F6-BFD1-9201EC89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80CE-59E8-43EB-AF8C-25B1EBCA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0261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7214-604D-4756-84DB-9856AC7B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63852-5E3B-40BA-8A96-C8D79B60D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47B1-C039-4532-B1B3-7C27F650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6F7C-B1FF-42AE-9745-4D708EBC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377A-606E-4528-A6C3-7679418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276C50-2B61-462E-8BB9-A993E925E44D}"/>
              </a:ext>
            </a:extLst>
          </p:cNvPr>
          <p:cNvSpPr/>
          <p:nvPr/>
        </p:nvSpPr>
        <p:spPr>
          <a:xfrm>
            <a:off x="0" y="0"/>
            <a:ext cx="12192000" cy="1229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9141BB-4D00-4261-B852-75CE6F66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81992"/>
            <a:ext cx="12192000" cy="976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0DF1A-C1A8-4507-BC25-6C717E17A2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33870" r="2642" b="36398"/>
          <a:stretch/>
        </p:blipFill>
        <p:spPr>
          <a:xfrm>
            <a:off x="3116316" y="-16213"/>
            <a:ext cx="5959365" cy="12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038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7F8FF3-AEFE-46D1-8A81-76CF4E281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8" y="27360"/>
            <a:ext cx="3075709" cy="675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FBAD8-9A05-434C-9D81-08AAFB4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C270-83E7-4E79-9CCA-89522C84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14FF-11B2-4E29-B8D3-488CF9B1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D091-B0FE-48BE-8F24-EB8A3DE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93A7-AE4A-4FF1-BC33-65DCC103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3767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6875-3933-452D-B4BD-9A1C222F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9D69-CFF6-4F64-AF90-61A04D88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C71-2F48-4519-A7A9-1C72875E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07F7-314B-4389-8577-1595C294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36A8-9FAD-443D-BE4D-C8D56139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3067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EB5E-DB57-4763-A7CA-C08BEF7F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9169-CE3D-472C-84BE-BB05D7BA8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5F06B-923F-495C-918F-5C7889D0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8C1C-837F-4993-B2A1-EADA7538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7E11-CD7A-4CBE-A878-747F81F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B3AC-8EC9-47C6-B7FB-D05D712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73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DB7-2585-484C-9012-AA7412FA179A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931-1445-434F-B3A6-9AF97BA7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4231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44A-B5F1-4628-8C5B-1E4C832F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FB0D6-C955-48A2-92DC-57F81419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C51CB-F503-42D0-AA29-CA00EC48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EAC93-6CCF-4E46-A3EA-C0653CFAB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4A8BE-04A1-4FCC-8DCC-EC0D84B6D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EF996-7342-4290-8598-DF111D7B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46C7B-C483-4AD9-94DA-C8B3E95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91632-1A34-491A-AD58-6EEDF319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02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0B88-EDEA-4344-A87E-F805885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B28C6-358D-4433-8DF7-132718E6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88CB4-5A51-4CEC-BBA7-6F0CAD7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4F798-53ED-442D-A8C0-25AE2EFE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8041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3F35F-3165-4BA3-9989-9F1E16D1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A98A1-F55B-4800-AD9E-456A85C7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CCDC-3322-4826-AC7B-58E711EC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97279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F69-E13A-46A8-B304-0A7ECA47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4E16-BFC2-4748-BC23-778BF673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C617D-FFC4-4F1A-B515-14B7AFF18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9C8E-23B8-453D-9D07-1E96D13F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892D-450A-4EF6-9E93-CF9A8D7A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0570B-7AE5-43A5-80BB-D23FF9F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7116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6E55-44FD-4FCC-BFE1-73C506DC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BB673-FB0A-48CA-A253-9EFFD7DF3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055A5-F2C6-40B5-BC1F-559C0A00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DFA5-722B-4B33-B39A-CB6B2705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5B1A-5CA0-4BE7-BE2B-10B91AF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E1D8D-2941-4E7B-9F45-E9CCF27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2579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EB60-42AE-4C23-8865-E7EC6FBA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4B8B-7B0B-43C2-802F-C51C6BDAD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7F91-5678-4D88-9E51-FF123EC0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3DAB-2A8E-4C45-8E05-B852E83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E671-2BD1-41F0-AD0A-DD99CA44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7335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40EDE-AEE7-495A-91B8-F518D30E3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DB6EE-9180-4129-88A2-D9CB4B240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C119-9972-4D3B-8642-0EA5E9FD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1E7C-4B84-44F6-BFD1-9201EC89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80CE-59E8-43EB-AF8C-25B1EBCA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53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7214-604D-4756-84DB-9856AC7B2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63852-5E3B-40BA-8A96-C8D79B60D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47B1-C039-4532-B1B3-7C27F650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6F7C-B1FF-42AE-9745-4D708EBC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377A-606E-4528-A6C3-7679418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276C50-2B61-462E-8BB9-A993E925E44D}"/>
              </a:ext>
            </a:extLst>
          </p:cNvPr>
          <p:cNvSpPr/>
          <p:nvPr/>
        </p:nvSpPr>
        <p:spPr>
          <a:xfrm>
            <a:off x="0" y="0"/>
            <a:ext cx="12192000" cy="1229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9141BB-4D00-4261-B852-75CE6F66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81992"/>
            <a:ext cx="12192000" cy="976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0DF1A-C1A8-4507-BC25-6C717E17A2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33870" r="2642" b="36398"/>
          <a:stretch/>
        </p:blipFill>
        <p:spPr>
          <a:xfrm>
            <a:off x="3116316" y="-16213"/>
            <a:ext cx="5959365" cy="12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837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7F8FF3-AEFE-46D1-8A81-76CF4E281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18" y="27360"/>
            <a:ext cx="3075709" cy="675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FBAD8-9A05-434C-9D81-08AAFB47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C270-83E7-4E79-9CCA-89522C84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14FF-11B2-4E29-B8D3-488CF9B1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D091-B0FE-48BE-8F24-EB8A3DE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93A7-AE4A-4FF1-BC33-65DCC103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6093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6875-3933-452D-B4BD-9A1C222F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9D69-CFF6-4F64-AF90-61A04D88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C71-2F48-4519-A7A9-1C72875E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07F7-314B-4389-8577-1595C294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36A8-9FAD-443D-BE4D-C8D56139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65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DB7-2585-484C-9012-AA7412FA179A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931-1445-434F-B3A6-9AF97BA7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117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EB5E-DB57-4763-A7CA-C08BEF7F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9169-CE3D-472C-84BE-BB05D7BA8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5F06B-923F-495C-918F-5C7889D0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8C1C-837F-4993-B2A1-EADA7538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7E11-CD7A-4CBE-A878-747F81F6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B3AC-8EC9-47C6-B7FB-D05D712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2750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44A-B5F1-4628-8C5B-1E4C832F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FB0D6-C955-48A2-92DC-57F81419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C51CB-F503-42D0-AA29-CA00EC48F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EAC93-6CCF-4E46-A3EA-C0653CFAB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4A8BE-04A1-4FCC-8DCC-EC0D84B6D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EF996-7342-4290-8598-DF111D7B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46C7B-C483-4AD9-94DA-C8B3E95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91632-1A34-491A-AD58-6EEDF319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7065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0B88-EDEA-4344-A87E-F805885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B28C6-358D-4433-8DF7-132718E6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88CB4-5A51-4CEC-BBA7-6F0CAD7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4F798-53ED-442D-A8C0-25AE2EFE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881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3F35F-3165-4BA3-9989-9F1E16D1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A98A1-F55B-4800-AD9E-456A85C7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CCCDC-3322-4826-AC7B-58E711EC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39769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F69-E13A-46A8-B304-0A7ECA47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4E16-BFC2-4748-BC23-778BF673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C617D-FFC4-4F1A-B515-14B7AFF18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9C8E-23B8-453D-9D07-1E96D13F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892D-450A-4EF6-9E93-CF9A8D7A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0570B-7AE5-43A5-80BB-D23FF9F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3150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6E55-44FD-4FCC-BFE1-73C506DC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BB673-FB0A-48CA-A253-9EFFD7DF3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055A5-F2C6-40B5-BC1F-559C0A00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DFA5-722B-4B33-B39A-CB6B2705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5B1A-5CA0-4BE7-BE2B-10B91AF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E1D8D-2941-4E7B-9F45-E9CCF27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8936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EB60-42AE-4C23-8865-E7EC6FBA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4B8B-7B0B-43C2-802F-C51C6BDAD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7F91-5678-4D88-9E51-FF123EC0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3DAB-2A8E-4C45-8E05-B852E83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E671-2BD1-41F0-AD0A-DD99CA44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9954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40EDE-AEE7-495A-91B8-F518D30E3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DB6EE-9180-4129-88A2-D9CB4B240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C119-9972-4D3B-8642-0EA5E9FD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1E7C-4B84-44F6-BFD1-9201EC89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80CE-59E8-43EB-AF8C-25B1EBCA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08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DB7-2585-484C-9012-AA7412FA179A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931-1445-434F-B3A6-9AF97BA7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4DB7-2585-484C-9012-AA7412FA179A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931-1445-434F-B3A6-9AF97BA7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5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84DB7-2585-484C-9012-AA7412FA179A}" type="datetimeFigureOut">
              <a:rPr lang="en-IN" smtClean="0"/>
              <a:t>14-06-2018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9931-1445-434F-B3A6-9AF97BA7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8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CF91C-EEBF-4CEF-89EB-AB6A527E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EC68-EC55-431E-8D7A-4B6D7EAB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6DC-5B91-4459-B72A-6A521BEA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3F32-31AA-4D6B-BF80-95AB8F78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55B0-C2C7-4475-99D3-AF99EB5C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48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CF91C-EEBF-4CEF-89EB-AB6A527E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EC68-EC55-431E-8D7A-4B6D7EAB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6DC-5B91-4459-B72A-6A521BEA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3F32-31AA-4D6B-BF80-95AB8F78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55B0-C2C7-4475-99D3-AF99EB5C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1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CF91C-EEBF-4CEF-89EB-AB6A527E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EC68-EC55-431E-8D7A-4B6D7EAB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6DC-5B91-4459-B72A-6A521BEA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3F32-31AA-4D6B-BF80-95AB8F78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55B0-C2C7-4475-99D3-AF99EB5C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6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CF91C-EEBF-4CEF-89EB-AB6A527E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EC68-EC55-431E-8D7A-4B6D7EAB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6DC-5B91-4459-B72A-6A521BEA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3F32-31AA-4D6B-BF80-95AB8F78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55B0-C2C7-4475-99D3-AF99EB5C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CF91C-EEBF-4CEF-89EB-AB6A527E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EC68-EC55-431E-8D7A-4B6D7EAB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6DC-5B91-4459-B72A-6A521BEA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3F32-31AA-4D6B-BF80-95AB8F78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55B0-C2C7-4475-99D3-AF99EB5C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8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CF91C-EEBF-4CEF-89EB-AB6A527E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EC68-EC55-431E-8D7A-4B6D7EAB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6DC-5B91-4459-B72A-6A521BEA3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A7D13-F3BC-4CE4-8A17-B0FAC86530F4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14-06-2018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3F32-31AA-4D6B-BF80-95AB8F78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Copyright: Techprolabz : School of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55B0-C2C7-4475-99D3-AF99EB5C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123BBC-63F4-43EF-B91E-A0676396B94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5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7A68-6345-4A9A-8147-B40FD771D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00207"/>
            <a:ext cx="12192000" cy="1057585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vro" panose="00000500000000000000"/>
              </a:rPr>
              <a:t>Robots building </a:t>
            </a:r>
            <a:r>
              <a:rPr lang="en-US" b="1" dirty="0" smtClean="0">
                <a:solidFill>
                  <a:schemeClr val="bg1"/>
                </a:solidFill>
                <a:latin typeface="Bavro" panose="00000500000000000000"/>
              </a:rPr>
              <a:t>session</a:t>
            </a:r>
            <a:endParaRPr lang="en-IN" dirty="0">
              <a:solidFill>
                <a:schemeClr val="bg1"/>
              </a:solidFill>
              <a:latin typeface="Bavro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74361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15" y="755311"/>
            <a:ext cx="9264878" cy="602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528108"/>
            <a:ext cx="5867400" cy="4229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742557-FCFB-4208-981C-4D60DFA8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63548" cy="112643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Bavro"/>
              </a:rPr>
              <a:t>   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3A90-A0CE-49A6-8644-56CD5B62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7654" cy="4351338"/>
          </a:xfrm>
        </p:spPr>
        <p:txBody>
          <a:bodyPr/>
          <a:lstStyle/>
          <a:p>
            <a:r>
              <a:rPr lang="en-IN" dirty="0"/>
              <a:t>Driverless vehicle.</a:t>
            </a:r>
          </a:p>
          <a:p>
            <a:r>
              <a:rPr lang="en-IN" dirty="0"/>
              <a:t>Autonomous cleaning robot.</a:t>
            </a:r>
          </a:p>
          <a:p>
            <a:r>
              <a:rPr lang="en-IN" dirty="0"/>
              <a:t>In Industries to pick and move materials from one place to another.</a:t>
            </a:r>
          </a:p>
          <a:p>
            <a:r>
              <a:rPr lang="en-IN" dirty="0"/>
              <a:t>In search and rescue mission.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74" y="6296234"/>
            <a:ext cx="1258380" cy="3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5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7A68-6345-4A9A-8147-B40FD771D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53267"/>
            <a:ext cx="12192000" cy="1031712"/>
          </a:xfrm>
          <a:solidFill>
            <a:schemeClr val="tx1"/>
          </a:solidFill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Bavro" panose="00000500000000000000"/>
              </a:rPr>
              <a:t>Wall follower </a:t>
            </a:r>
            <a:endParaRPr lang="en-IN" dirty="0">
              <a:solidFill>
                <a:schemeClr val="bg1"/>
              </a:solidFill>
              <a:latin typeface="Bavro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7347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2" y="909101"/>
            <a:ext cx="10506523" cy="59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30" y="1328736"/>
            <a:ext cx="6076950" cy="454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742557-FCFB-4208-981C-4D60DFA8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8"/>
            <a:ext cx="3549535" cy="96427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just"/>
            <a:r>
              <a:rPr lang="en-IN" b="1" dirty="0" smtClean="0">
                <a:solidFill>
                  <a:schemeClr val="bg1"/>
                </a:solidFill>
                <a:latin typeface="Bavro"/>
              </a:rPr>
              <a:t>APPLICATION</a:t>
            </a:r>
            <a:endParaRPr lang="en-IN" b="1" dirty="0">
              <a:solidFill>
                <a:schemeClr val="bg1"/>
              </a:solidFill>
              <a:latin typeface="Bavr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369" y="1500185"/>
            <a:ext cx="3124200" cy="4200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9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5B45AE-B044-4704-850B-BEC1E907D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31" r="1858" b="17921"/>
          <a:stretch/>
        </p:blipFill>
        <p:spPr>
          <a:xfrm>
            <a:off x="113211" y="1826382"/>
            <a:ext cx="11965578" cy="46503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E32CE6-6F90-470E-BFC8-1E1280F9F1F1}"/>
              </a:ext>
            </a:extLst>
          </p:cNvPr>
          <p:cNvSpPr txBox="1"/>
          <p:nvPr/>
        </p:nvSpPr>
        <p:spPr>
          <a:xfrm>
            <a:off x="4234069" y="821635"/>
            <a:ext cx="3723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vro" panose="00000500000000000000" pitchFamily="50" charset="0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5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7A68-6345-4A9A-8147-B40FD771D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76945"/>
            <a:ext cx="12192000" cy="165516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Bavro" panose="00000500000000000000"/>
              </a:rPr>
              <a:t>Different Pattern of LED Blinking. </a:t>
            </a:r>
            <a:endParaRPr lang="en-IN" dirty="0">
              <a:solidFill>
                <a:schemeClr val="bg1"/>
              </a:solidFill>
              <a:latin typeface="Bavro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033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85" y="779619"/>
            <a:ext cx="8779883" cy="60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7A68-6345-4A9A-8147-B40FD771D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53267"/>
            <a:ext cx="12192000" cy="1031712"/>
          </a:xfrm>
          <a:solidFill>
            <a:schemeClr val="tx1"/>
          </a:solidFill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Bavro" panose="00000500000000000000"/>
              </a:rPr>
              <a:t>BLACK Line Follower </a:t>
            </a:r>
            <a:r>
              <a:rPr lang="en-US" b="1" dirty="0" smtClean="0">
                <a:solidFill>
                  <a:schemeClr val="bg1"/>
                </a:solidFill>
                <a:latin typeface="Bavro" panose="00000500000000000000"/>
              </a:rPr>
              <a:t>Robot </a:t>
            </a:r>
            <a:endParaRPr lang="en-IN" dirty="0">
              <a:solidFill>
                <a:schemeClr val="bg1"/>
              </a:solidFill>
              <a:latin typeface="Bavro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863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9" y="808924"/>
            <a:ext cx="10085858" cy="60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7A68-6345-4A9A-8147-B40FD771D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53267"/>
            <a:ext cx="12192000" cy="1031712"/>
          </a:xfrm>
          <a:solidFill>
            <a:schemeClr val="tx1"/>
          </a:solidFill>
        </p:spPr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Bavro" panose="00000500000000000000"/>
              </a:rPr>
              <a:t>Obstacle Detector</a:t>
            </a:r>
            <a:endParaRPr lang="en-IN" dirty="0">
              <a:solidFill>
                <a:schemeClr val="bg1"/>
              </a:solidFill>
              <a:latin typeface="Bavro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75727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7E3D-878D-49B0-8623-3300383F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732104" cy="112643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Bavro"/>
              </a:rPr>
              <a:t>     MATERIAL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39B7-5C42-4DBD-A618-387ED76C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Arduino Uno.</a:t>
            </a:r>
          </a:p>
          <a:p>
            <a:r>
              <a:rPr lang="en-IN" dirty="0"/>
              <a:t>Ultrasonic Range Finder Sensor – HC – SR04.</a:t>
            </a:r>
          </a:p>
          <a:p>
            <a:r>
              <a:rPr lang="en-IN" dirty="0"/>
              <a:t>Motor Driver IC – L293D .</a:t>
            </a:r>
          </a:p>
          <a:p>
            <a:r>
              <a:rPr lang="en-IN" dirty="0"/>
              <a:t>Geared Motors x 2.</a:t>
            </a:r>
          </a:p>
          <a:p>
            <a:r>
              <a:rPr lang="en-IN" dirty="0"/>
              <a:t>Robot Chassis.</a:t>
            </a:r>
          </a:p>
          <a:p>
            <a:r>
              <a:rPr lang="en-IN" dirty="0"/>
              <a:t>Caster wheel.</a:t>
            </a:r>
          </a:p>
          <a:p>
            <a:r>
              <a:rPr lang="en-IN" dirty="0"/>
              <a:t>Jumper wires(M-F).</a:t>
            </a:r>
          </a:p>
          <a:p>
            <a:r>
              <a:rPr lang="en-IN" dirty="0"/>
              <a:t>Power Supply.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3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447C-DB7E-40BF-BE61-AFA1CB0B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71652" cy="113968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Bavro"/>
              </a:rPr>
              <a:t>WHAT IS AN OBSTACLE AVOIDING ROBOT?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99E0-815F-4E0C-951B-7AF001505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 Autonomous robot.</a:t>
            </a:r>
          </a:p>
          <a:p>
            <a:r>
              <a:rPr lang="en-GB" dirty="0"/>
              <a:t>Automatically sense and overcome obstacles on its path.</a:t>
            </a:r>
          </a:p>
          <a:p>
            <a:r>
              <a:rPr lang="en-IN" dirty="0"/>
              <a:t>Uses a microcontroller and ultrasonic sensor(s).</a:t>
            </a:r>
          </a:p>
          <a:p>
            <a:r>
              <a:rPr lang="en-IN" dirty="0"/>
              <a:t>Ultrasonic sensor works as eye for the robot for obstacle detection.</a:t>
            </a:r>
          </a:p>
          <a:p>
            <a:r>
              <a:rPr lang="en-IN" dirty="0"/>
              <a:t>Microcontroller works as the brain of the robot.</a:t>
            </a:r>
          </a:p>
        </p:txBody>
      </p:sp>
    </p:spTree>
    <p:extLst>
      <p:ext uri="{BB962C8B-B14F-4D97-AF65-F5344CB8AC3E}">
        <p14:creationId xmlns:p14="http://schemas.microsoft.com/office/powerpoint/2010/main" val="394586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CA6278-57BB-4732-A7B5-69F040DB1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19" y="1041357"/>
            <a:ext cx="1348823" cy="137752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04F897F-C685-4774-85B4-9FBFA8537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27" y="1041356"/>
            <a:ext cx="1348823" cy="1377521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C64E3DD-94EE-4904-95A3-005D429ED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124" y="4332763"/>
            <a:ext cx="1348823" cy="137752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B110A7A-AAB9-4869-859B-A3A212645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27" y="4332763"/>
            <a:ext cx="1348823" cy="1377521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D758A47-7821-4BCE-8738-97BD2DA62FF5}"/>
              </a:ext>
            </a:extLst>
          </p:cNvPr>
          <p:cNvSpPr/>
          <p:nvPr/>
        </p:nvSpPr>
        <p:spPr>
          <a:xfrm rot="10971331">
            <a:off x="2051102" y="1948951"/>
            <a:ext cx="194278" cy="35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812709A-EB5C-49F5-8598-6514284DD03A}"/>
              </a:ext>
            </a:extLst>
          </p:cNvPr>
          <p:cNvSpPr/>
          <p:nvPr/>
        </p:nvSpPr>
        <p:spPr>
          <a:xfrm rot="10971331">
            <a:off x="3626634" y="1948952"/>
            <a:ext cx="194278" cy="35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BD735DA-5F46-47E9-A8A8-0080B41A693A}"/>
              </a:ext>
            </a:extLst>
          </p:cNvPr>
          <p:cNvSpPr/>
          <p:nvPr/>
        </p:nvSpPr>
        <p:spPr>
          <a:xfrm>
            <a:off x="9013643" y="5213352"/>
            <a:ext cx="194278" cy="35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7C5A77D-F924-4E59-8101-2FCBDBEBCF5D}"/>
              </a:ext>
            </a:extLst>
          </p:cNvPr>
          <p:cNvSpPr/>
          <p:nvPr/>
        </p:nvSpPr>
        <p:spPr>
          <a:xfrm rot="10971331">
            <a:off x="7426367" y="5221110"/>
            <a:ext cx="194278" cy="35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2652C-CA8C-4654-BDAC-7234A1076677}"/>
              </a:ext>
            </a:extLst>
          </p:cNvPr>
          <p:cNvSpPr/>
          <p:nvPr/>
        </p:nvSpPr>
        <p:spPr>
          <a:xfrm rot="218018">
            <a:off x="2647345" y="5208735"/>
            <a:ext cx="194278" cy="35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8CB32B2-E11B-4581-A272-A028EF19C59B}"/>
              </a:ext>
            </a:extLst>
          </p:cNvPr>
          <p:cNvSpPr/>
          <p:nvPr/>
        </p:nvSpPr>
        <p:spPr>
          <a:xfrm rot="10971331">
            <a:off x="4310202" y="5221112"/>
            <a:ext cx="194278" cy="35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4622EF2-1C6C-415E-B51B-2B32FDE8A849}"/>
              </a:ext>
            </a:extLst>
          </p:cNvPr>
          <p:cNvSpPr/>
          <p:nvPr/>
        </p:nvSpPr>
        <p:spPr>
          <a:xfrm>
            <a:off x="7438110" y="1948951"/>
            <a:ext cx="194278" cy="35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DCFC230-A22E-439E-BF7B-3EBF20119912}"/>
              </a:ext>
            </a:extLst>
          </p:cNvPr>
          <p:cNvSpPr/>
          <p:nvPr/>
        </p:nvSpPr>
        <p:spPr>
          <a:xfrm rot="21346474">
            <a:off x="9013642" y="1948952"/>
            <a:ext cx="194278" cy="357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2B12DC-645D-44BD-A425-4AB1D6B277AB}"/>
              </a:ext>
            </a:extLst>
          </p:cNvPr>
          <p:cNvCxnSpPr/>
          <p:nvPr/>
        </p:nvCxnSpPr>
        <p:spPr>
          <a:xfrm>
            <a:off x="4108173" y="1730116"/>
            <a:ext cx="2994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127D55-E0F5-4C0F-A666-287D07319851}"/>
              </a:ext>
            </a:extLst>
          </p:cNvPr>
          <p:cNvCxnSpPr/>
          <p:nvPr/>
        </p:nvCxnSpPr>
        <p:spPr>
          <a:xfrm>
            <a:off x="1219199" y="1730116"/>
            <a:ext cx="990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AA9E50-A970-4A28-9B1D-888612E64F83}"/>
              </a:ext>
            </a:extLst>
          </p:cNvPr>
          <p:cNvCxnSpPr/>
          <p:nvPr/>
        </p:nvCxnSpPr>
        <p:spPr>
          <a:xfrm>
            <a:off x="9220838" y="1616770"/>
            <a:ext cx="850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DBD1D1-2AE0-4B5C-A778-BBBA736B68C8}"/>
              </a:ext>
            </a:extLst>
          </p:cNvPr>
          <p:cNvCxnSpPr/>
          <p:nvPr/>
        </p:nvCxnSpPr>
        <p:spPr>
          <a:xfrm>
            <a:off x="10084904" y="1616770"/>
            <a:ext cx="0" cy="324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D00591-F60B-43C9-8459-13642AC46877}"/>
              </a:ext>
            </a:extLst>
          </p:cNvPr>
          <p:cNvCxnSpPr/>
          <p:nvPr/>
        </p:nvCxnSpPr>
        <p:spPr>
          <a:xfrm flipH="1">
            <a:off x="9110781" y="4863553"/>
            <a:ext cx="960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08440B-691F-4CFA-94E9-95E93C1E47B4}"/>
              </a:ext>
            </a:extLst>
          </p:cNvPr>
          <p:cNvCxnSpPr/>
          <p:nvPr/>
        </p:nvCxnSpPr>
        <p:spPr>
          <a:xfrm>
            <a:off x="1264019" y="1730116"/>
            <a:ext cx="0" cy="329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AA74774-FC10-4ED5-8BE3-F201F28AB36B}"/>
              </a:ext>
            </a:extLst>
          </p:cNvPr>
          <p:cNvSpPr/>
          <p:nvPr/>
        </p:nvSpPr>
        <p:spPr>
          <a:xfrm>
            <a:off x="7873238" y="466472"/>
            <a:ext cx="914400" cy="111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AEF076-66C5-4121-9362-8149F13FF2DD}"/>
              </a:ext>
            </a:extLst>
          </p:cNvPr>
          <p:cNvSpPr txBox="1"/>
          <p:nvPr/>
        </p:nvSpPr>
        <p:spPr>
          <a:xfrm>
            <a:off x="1653164" y="2568024"/>
            <a:ext cx="379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obstacle detected both the Wheels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moving in forward direction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701BDA-6BA7-45E5-97AD-86006E136FCB}"/>
              </a:ext>
            </a:extLst>
          </p:cNvPr>
          <p:cNvSpPr txBox="1"/>
          <p:nvPr/>
        </p:nvSpPr>
        <p:spPr>
          <a:xfrm>
            <a:off x="6518121" y="2490182"/>
            <a:ext cx="349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Obstacle detected both the Wheels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moving in backward direction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CFC32C-0CBE-4725-ACB7-3712A3749656}"/>
              </a:ext>
            </a:extLst>
          </p:cNvPr>
          <p:cNvSpPr txBox="1"/>
          <p:nvPr/>
        </p:nvSpPr>
        <p:spPr>
          <a:xfrm>
            <a:off x="6569364" y="5701574"/>
            <a:ext cx="4919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Robot will change its direction. Left wheel-forward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wheel-backward, robot will turn right.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CF1821-510F-40B8-B747-CB94474541F8}"/>
              </a:ext>
            </a:extLst>
          </p:cNvPr>
          <p:cNvSpPr txBox="1"/>
          <p:nvPr/>
        </p:nvSpPr>
        <p:spPr>
          <a:xfrm>
            <a:off x="934153" y="5693237"/>
            <a:ext cx="5085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Robot will change its direction. Left wheel-backward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wheel-forward, robot will turn right.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CF00E95-AE29-46FF-976C-5EE0608F8CFE}"/>
              </a:ext>
            </a:extLst>
          </p:cNvPr>
          <p:cNvCxnSpPr>
            <a:endCxn id="7" idx="1"/>
          </p:cNvCxnSpPr>
          <p:nvPr/>
        </p:nvCxnSpPr>
        <p:spPr>
          <a:xfrm>
            <a:off x="1264019" y="5021522"/>
            <a:ext cx="162910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6B6CB2A-7F8E-42D2-A59C-E18986C6C0D8}"/>
              </a:ext>
            </a:extLst>
          </p:cNvPr>
          <p:cNvSpPr txBox="1"/>
          <p:nvPr/>
        </p:nvSpPr>
        <p:spPr>
          <a:xfrm>
            <a:off x="5593627" y="465219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0874AC-16F6-4CFF-9897-EEEED52CD55B}"/>
              </a:ext>
            </a:extLst>
          </p:cNvPr>
          <p:cNvSpPr/>
          <p:nvPr/>
        </p:nvSpPr>
        <p:spPr>
          <a:xfrm>
            <a:off x="7873238" y="466472"/>
            <a:ext cx="914400" cy="2966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15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L" id="{FC11ACC0-8159-4A5B-8BD9-C64B4932712A}" vid="{C2533E24-DBE2-4138-A2ED-CBAC87BA64B1}"/>
    </a:ext>
  </a:extLst>
</a:theme>
</file>

<file path=ppt/theme/theme3.xml><?xml version="1.0" encoding="utf-8"?>
<a:theme xmlns:a="http://schemas.openxmlformats.org/drawingml/2006/main" name="1_T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L" id="{FC11ACC0-8159-4A5B-8BD9-C64B4932712A}" vid="{C2533E24-DBE2-4138-A2ED-CBAC87BA64B1}"/>
    </a:ext>
  </a:extLst>
</a:theme>
</file>

<file path=ppt/theme/theme4.xml><?xml version="1.0" encoding="utf-8"?>
<a:theme xmlns:a="http://schemas.openxmlformats.org/drawingml/2006/main" name="2_T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L" id="{FC11ACC0-8159-4A5B-8BD9-C64B4932712A}" vid="{C2533E24-DBE2-4138-A2ED-CBAC87BA64B1}"/>
    </a:ext>
  </a:extLst>
</a:theme>
</file>

<file path=ppt/theme/theme5.xml><?xml version="1.0" encoding="utf-8"?>
<a:theme xmlns:a="http://schemas.openxmlformats.org/drawingml/2006/main" name="3_T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L" id="{FC11ACC0-8159-4A5B-8BD9-C64B4932712A}" vid="{C2533E24-DBE2-4138-A2ED-CBAC87BA64B1}"/>
    </a:ext>
  </a:extLst>
</a:theme>
</file>

<file path=ppt/theme/theme6.xml><?xml version="1.0" encoding="utf-8"?>
<a:theme xmlns:a="http://schemas.openxmlformats.org/drawingml/2006/main" name="4_T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L" id="{FC11ACC0-8159-4A5B-8BD9-C64B4932712A}" vid="{C2533E24-DBE2-4138-A2ED-CBAC87BA64B1}"/>
    </a:ext>
  </a:extLst>
</a:theme>
</file>

<file path=ppt/theme/theme7.xml><?xml version="1.0" encoding="utf-8"?>
<a:theme xmlns:a="http://schemas.openxmlformats.org/drawingml/2006/main" name="5_T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L" id="{FC11ACC0-8159-4A5B-8BD9-C64B4932712A}" vid="{C2533E24-DBE2-4138-A2ED-CBAC87BA64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174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Bavro</vt:lpstr>
      <vt:lpstr>Calibri</vt:lpstr>
      <vt:lpstr>Calibri Light</vt:lpstr>
      <vt:lpstr>Office Theme</vt:lpstr>
      <vt:lpstr>TPL</vt:lpstr>
      <vt:lpstr>1_TPL</vt:lpstr>
      <vt:lpstr>2_TPL</vt:lpstr>
      <vt:lpstr>3_TPL</vt:lpstr>
      <vt:lpstr>4_TPL</vt:lpstr>
      <vt:lpstr>5_TPL</vt:lpstr>
      <vt:lpstr>Robots building session</vt:lpstr>
      <vt:lpstr>Different Pattern of LED Blinking. </vt:lpstr>
      <vt:lpstr>PowerPoint Presentation</vt:lpstr>
      <vt:lpstr>BLACK Line Follower Robot </vt:lpstr>
      <vt:lpstr>PowerPoint Presentation</vt:lpstr>
      <vt:lpstr>Obstacle Detector</vt:lpstr>
      <vt:lpstr>     MATERIAL REQUIRED</vt:lpstr>
      <vt:lpstr>WHAT IS AN OBSTACLE AVOIDING ROBOT?</vt:lpstr>
      <vt:lpstr>PowerPoint Presentation</vt:lpstr>
      <vt:lpstr>PowerPoint Presentation</vt:lpstr>
      <vt:lpstr>    APPLICATION</vt:lpstr>
      <vt:lpstr>Wall follower </vt:lpstr>
      <vt:lpstr>PowerPoint Presentation</vt:lpstr>
      <vt:lpstr>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Robots building session</dc:title>
  <dc:creator>Dell</dc:creator>
  <cp:lastModifiedBy>Dell</cp:lastModifiedBy>
  <cp:revision>8</cp:revision>
  <dcterms:created xsi:type="dcterms:W3CDTF">2018-06-13T06:12:54Z</dcterms:created>
  <dcterms:modified xsi:type="dcterms:W3CDTF">2018-06-14T05:57:30Z</dcterms:modified>
</cp:coreProperties>
</file>