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EC4A-A1FC-440C-88AF-2BE27A83C81A}" type="datetimeFigureOut">
              <a:rPr lang="es-ES" smtClean="0"/>
              <a:t>20/07/2014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6C1F-3807-45C7-8CB4-D515CEEED87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tarjeta-de-circuitos-impresos-7542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57" y="0"/>
            <a:ext cx="9216114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2357453"/>
          </a:xfrm>
        </p:spPr>
        <p:txBody>
          <a:bodyPr>
            <a:noAutofit/>
          </a:bodyPr>
          <a:lstStyle/>
          <a:p>
            <a:r>
              <a:rPr lang="es-ES" sz="6600" dirty="0" smtClean="0">
                <a:solidFill>
                  <a:srgbClr val="FFFF00"/>
                </a:solidFill>
              </a:rPr>
              <a:t>Como realizar una I.G.U.</a:t>
            </a:r>
            <a:endParaRPr lang="es-ES" sz="6600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4800" dirty="0" smtClean="0">
                <a:solidFill>
                  <a:schemeClr val="bg1"/>
                </a:solidFill>
              </a:rPr>
              <a:t>Usando la herramienta swing del I.D.E. </a:t>
            </a:r>
            <a:r>
              <a:rPr lang="es-ES" sz="4800" dirty="0" err="1" smtClean="0">
                <a:solidFill>
                  <a:schemeClr val="bg1"/>
                </a:solidFill>
              </a:rPr>
              <a:t>NetBeans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tarjeta-de-circuitos-impresos-7542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61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CuadroTexto"/>
          <p:cNvSpPr txBox="1"/>
          <p:nvPr/>
        </p:nvSpPr>
        <p:spPr>
          <a:xfrm>
            <a:off x="1071538" y="857232"/>
            <a:ext cx="74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rgbClr val="FFFF00"/>
                </a:solidFill>
              </a:rPr>
              <a:t>SABER QUE SE DESEA HACER</a:t>
            </a:r>
            <a:endParaRPr lang="es-ES" sz="5400" dirty="0">
              <a:solidFill>
                <a:srgbClr val="FFFF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428728" y="2928934"/>
            <a:ext cx="6929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FFC000"/>
                </a:solidFill>
              </a:rPr>
              <a:t>EJEMPLO:</a:t>
            </a:r>
          </a:p>
          <a:p>
            <a:endParaRPr lang="es-ES" sz="4000" dirty="0" smtClean="0">
              <a:solidFill>
                <a:srgbClr val="FFC000"/>
              </a:solidFill>
            </a:endParaRPr>
          </a:p>
          <a:p>
            <a:r>
              <a:rPr lang="es-ES" sz="4000" dirty="0" smtClean="0">
                <a:solidFill>
                  <a:srgbClr val="FFC000"/>
                </a:solidFill>
              </a:rPr>
              <a:t>Sumar tres números , mostrar el resultado y si es mayor a 100.</a:t>
            </a:r>
            <a:endParaRPr lang="es-E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tarjeta-de-circuitos-impresos-7542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6114" cy="685800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285852" y="642918"/>
            <a:ext cx="6643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FFFF00"/>
                </a:solidFill>
              </a:rPr>
              <a:t>Diseñar como se desea la interfaz</a:t>
            </a:r>
            <a:endParaRPr lang="es-ES" sz="44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071678"/>
            <a:ext cx="516018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000504"/>
            <a:ext cx="2143140" cy="195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tarjeta-de-circuitos-impresos-7542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57" y="1"/>
            <a:ext cx="9180057" cy="6857999"/>
          </a:xfrm>
          <a:prstGeom prst="rect">
            <a:avLst/>
          </a:prstGeom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42876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FF00"/>
                </a:solidFill>
              </a:rPr>
              <a:t>Saber como seria la secuencia de código del programa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" dirty="0" smtClean="0">
                <a:solidFill>
                  <a:srgbClr val="FFC000"/>
                </a:solidFill>
              </a:rPr>
              <a:t>Crear 4 variables numéricas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FFC000"/>
                </a:solidFill>
              </a:rPr>
              <a:t>Solicitarlas al usuario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FFC000"/>
                </a:solidFill>
              </a:rPr>
              <a:t>Tomar los valores dados por el usuario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FFC000"/>
                </a:solidFill>
              </a:rPr>
              <a:t>Comparar el resultado con 100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rgbClr val="FFC000"/>
                </a:solidFill>
              </a:rPr>
              <a:t>Mostrar la respuesta en el espacio determinado.</a:t>
            </a:r>
          </a:p>
          <a:p>
            <a:pPr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TODO LO ANTERIOR SE ACTIVARA  SOLO CUANDO SE PULSE </a:t>
            </a:r>
            <a:r>
              <a:rPr lang="es-ES" smtClean="0">
                <a:solidFill>
                  <a:schemeClr val="bg1"/>
                </a:solidFill>
              </a:rPr>
              <a:t>EL BOTÓN.</a:t>
            </a:r>
            <a:endParaRPr lang="es-E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s-E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tarjeta-de-circuitos-impresos-7542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57" y="0"/>
            <a:ext cx="9180057" cy="6857999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Click Izquierdo en el botón para ir al espacio para programar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71678"/>
            <a:ext cx="851956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tarjeta-de-circuitos-impresos-7542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57" y="0"/>
            <a:ext cx="9180057" cy="6858000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714348" y="4643446"/>
            <a:ext cx="7615262" cy="1768469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" dirty="0" smtClean="0">
                <a:solidFill>
                  <a:srgbClr val="FFC000"/>
                </a:solidFill>
              </a:rPr>
              <a:t>NO ALTERAR EL CÓDIGO GENERADO AUTOMÁTICAMENTE, SOLO INTRODUCIR NUESTRO CÓDIGO EN EL LUGAR DONDE APARECEMOS.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57165"/>
            <a:ext cx="6572296" cy="40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tarjeta-de-circuitos-impresos-7542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57" y="0"/>
            <a:ext cx="9180057" cy="6858000"/>
          </a:xfrm>
          <a:prstGeom prst="rect">
            <a:avLst/>
          </a:prstGeom>
        </p:spPr>
      </p:pic>
      <p:pic>
        <p:nvPicPr>
          <p:cNvPr id="12" name="11 Imagen" descr="analis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000108"/>
            <a:ext cx="8401835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tarjeta-de-circuitos-impresos-7542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643073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Ya teniendo claro el proceso a desarrollar solo queda……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928662" y="3071810"/>
            <a:ext cx="7286676" cy="3286148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Comenzar a trabajar….</a:t>
            </a:r>
          </a:p>
          <a:p>
            <a:r>
              <a:rPr lang="es-ES" sz="3600" dirty="0" smtClean="0">
                <a:solidFill>
                  <a:schemeClr val="bg1"/>
                </a:solidFill>
              </a:rPr>
              <a:t>TOMEN UN EQUIPO Y A DESARROLLAR</a:t>
            </a:r>
          </a:p>
          <a:p>
            <a:r>
              <a:rPr lang="es-ES" sz="3600" dirty="0" smtClean="0">
                <a:solidFill>
                  <a:schemeClr val="bg1"/>
                </a:solidFill>
              </a:rPr>
              <a:t>SUS PROGRAMAS</a:t>
            </a:r>
          </a:p>
          <a:p>
            <a:r>
              <a:rPr lang="es-ES" sz="3600" b="1" i="1" dirty="0" smtClean="0">
                <a:solidFill>
                  <a:schemeClr val="bg1"/>
                </a:solidFill>
              </a:rPr>
              <a:t>ÉXITOS</a:t>
            </a:r>
          </a:p>
          <a:p>
            <a:endParaRPr lang="es-E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139</Words>
  <Application>Microsoft Office PowerPoint</Application>
  <PresentationFormat>Presentación en pantalla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Como realizar una I.G.U.</vt:lpstr>
      <vt:lpstr>Diapositiva 2</vt:lpstr>
      <vt:lpstr>Diapositiva 3</vt:lpstr>
      <vt:lpstr>Saber como seria la secuencia de código del programa </vt:lpstr>
      <vt:lpstr>Click Izquierdo en el botón para ir al espacio para programar</vt:lpstr>
      <vt:lpstr>Diapositiva 6</vt:lpstr>
      <vt:lpstr>Diapositiva 7</vt:lpstr>
      <vt:lpstr>Ya teniendo claro el proceso a desarrollar solo queda……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realizar una I.G.U.</dc:title>
  <dc:creator>GREENWOLF</dc:creator>
  <cp:lastModifiedBy>GREENWOLF</cp:lastModifiedBy>
  <cp:revision>7</cp:revision>
  <dcterms:created xsi:type="dcterms:W3CDTF">2014-07-20T14:13:27Z</dcterms:created>
  <dcterms:modified xsi:type="dcterms:W3CDTF">2014-07-20T15:13:46Z</dcterms:modified>
</cp:coreProperties>
</file>