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88" r:id="rId2"/>
    <p:sldId id="289" r:id="rId3"/>
    <p:sldId id="290" r:id="rId4"/>
    <p:sldId id="292" r:id="rId5"/>
    <p:sldId id="293" r:id="rId6"/>
    <p:sldId id="291" r:id="rId7"/>
    <p:sldId id="268" r:id="rId8"/>
    <p:sldId id="269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4" r:id="rId17"/>
    <p:sldId id="286" r:id="rId18"/>
    <p:sldId id="294" r:id="rId1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Playfair Displ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1"/>
  </p:normalViewPr>
  <p:slideViewPr>
    <p:cSldViewPr snapToGrid="0">
      <p:cViewPr varScale="1">
        <p:scale>
          <a:sx n="276" d="100"/>
          <a:sy n="276" d="100"/>
        </p:scale>
        <p:origin x="200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5efde37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5efde37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32fdf201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32fdf201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32fdf201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32fdf201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55efde37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55efde37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55efde37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55efde37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5efde37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55efde37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55efde37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55efde37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55efde37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55efde37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55efde37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55efde37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55efde37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55efde37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32fdf201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32fdf201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areemah.ashiru/viz/RockbusterData_17271876442120/DurationvsRevenueCorrelation?publish=y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FilmCategories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TopFilms?publish=y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TopActors?publish=y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areemah.ashiru/viz/RockbusterData_17271876442120/Top10CustomersbyRevenu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RegionPieChart?publish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Top10Countriesby?publish=y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eemah.ashiru/viz/RockbusterData_17271876442120/Top10Citiesby?publish=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BA635A-2DB8-2883-258B-70AC91A8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layfair Display" pitchFamily="2" charset="77"/>
              </a:rPr>
              <a:t>2025</a:t>
            </a:r>
            <a:br>
              <a:rPr lang="en-US" dirty="0">
                <a:latin typeface="Playfair Display" pitchFamily="2" charset="77"/>
              </a:rPr>
            </a:br>
            <a:r>
              <a:rPr lang="en-US" dirty="0" err="1">
                <a:latin typeface="Playfair Display" pitchFamily="2" charset="77"/>
              </a:rPr>
              <a:t>Rockbuster</a:t>
            </a:r>
            <a:br>
              <a:rPr lang="en-US" dirty="0">
                <a:latin typeface="Playfair Display" pitchFamily="2" charset="77"/>
              </a:rPr>
            </a:br>
            <a:r>
              <a:rPr lang="en-US" dirty="0">
                <a:latin typeface="Playfair Display" pitchFamily="2" charset="77"/>
              </a:rPr>
              <a:t>Film Rental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F2C12-1BF4-E9C8-3BEC-18884919A85A}"/>
              </a:ext>
            </a:extLst>
          </p:cNvPr>
          <p:cNvSpPr txBox="1"/>
          <p:nvPr/>
        </p:nvSpPr>
        <p:spPr>
          <a:xfrm>
            <a:off x="3246582" y="3629891"/>
            <a:ext cx="262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Kareemah</a:t>
            </a:r>
            <a:r>
              <a:rPr lang="en-US" dirty="0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Ashiru</a:t>
            </a:r>
            <a:endParaRPr lang="en-US" dirty="0">
              <a:solidFill>
                <a:schemeClr val="bg1"/>
              </a:solidFill>
              <a:latin typeface="Playfair Display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1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90850"/>
            <a:ext cx="7557350" cy="41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0" y="4290875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There is a negative correlation between Rental Duration &amp; Revenue.  Revenue decreases during long rental days however revenue increases during shorter rental days.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0" y="4170400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Action, Animation, Drama, New, Sci-Fi, and Sports were the prevailing categories within the top 10 countries. Sports was the most popular category for these countries. 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4">
            <a:alphaModFix/>
          </a:blip>
          <a:srcRect r="980"/>
          <a:stretch/>
        </p:blipFill>
        <p:spPr>
          <a:xfrm>
            <a:off x="98300" y="597250"/>
            <a:ext cx="9002450" cy="2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1612550" y="861875"/>
            <a:ext cx="630300" cy="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$460</a:t>
            </a:r>
            <a:endParaRPr sz="1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5073475" y="10328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$415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1572000" y="1185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$312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2570175" y="1346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$290</a:t>
            </a: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1514750" y="1554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$270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1333500" y="1724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$264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1741275" y="1859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$215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2722600" y="2037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$215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952000" y="2202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$144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2304550" y="23722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$137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4">
            <a:alphaModFix/>
          </a:blip>
          <a:srcRect b="45625"/>
          <a:stretch/>
        </p:blipFill>
        <p:spPr>
          <a:xfrm>
            <a:off x="18538" y="1079150"/>
            <a:ext cx="910692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0" y="4290875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These are the top films to saw the highest revenue with Roses Treasure taking the lead at $2,354.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Source: Tableau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4">
            <a:alphaModFix/>
          </a:blip>
          <a:srcRect b="45625"/>
          <a:stretch/>
        </p:blipFill>
        <p:spPr>
          <a:xfrm>
            <a:off x="0" y="1292300"/>
            <a:ext cx="8970998" cy="241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0" y="4290875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These are the top actors by revenue. The actors that share the same revenue acted in the same film.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59288"/>
          <a:stretch/>
        </p:blipFill>
        <p:spPr>
          <a:xfrm>
            <a:off x="319000" y="528250"/>
            <a:ext cx="8676701" cy="284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0" y="3873850"/>
            <a:ext cx="9144000" cy="462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These are </a:t>
            </a:r>
            <a:r>
              <a:rPr lang="en" sz="1200" dirty="0" err="1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Rockbuster’s</a:t>
            </a: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 top 10 loyal customers and their information.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</a:t>
            </a:r>
            <a:endParaRPr dirty="0">
              <a:solidFill>
                <a:srgbClr val="FF0000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Insights relating to rental duration will enhance product pricing and potential revenue growth.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Asia contributes the most revenue for </a:t>
            </a:r>
            <a:r>
              <a:rPr lang="en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Rockbuster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Although there were purchases made for all film categories available, the top categories were: Action, Animation, Drama, New, Sci-Fi, and Sports.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Identifying top countries such as India, China, The United States, Russia </a:t>
            </a:r>
            <a:r>
              <a:rPr lang="en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etc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, helps your company strategically target these countries for marketing optimization, service enhancements, and ultimately revenue growth.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Identifying top performing actors could also increase customer rental.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Highlighting </a:t>
            </a:r>
            <a:r>
              <a:rPr lang="en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Rockbuster’s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 top customer brings on an opportunity for loyalty programs, strengthening the customer base.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Increase inventory for short films under the Action, Animation, Drama, New, Sci-Fi, and Sports category. 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Prioritize the top 10 countries listed in this presentation. Increase budget allocation for the cities with the highest revenue. See slide 15.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Provide language options  like Hindi, Mandarin, Russian, Portuguese, Spanish </a:t>
            </a:r>
            <a:r>
              <a:rPr lang="en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etc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 to increase film rentals.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Implement customer loyalty program and share winners on social media to increase </a:t>
            </a:r>
            <a:r>
              <a:rPr lang="en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Rockbuster’s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 brand awareness and revenue. 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Enhance promotion of the top 10 films.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Improve and adjust pricing strategy for each top country/region.</a:t>
            </a:r>
            <a:endParaRPr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1169527" y="170373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Q&amp;A</a:t>
            </a:r>
            <a:endParaRPr sz="480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DEA24-CF3F-D5A6-08D5-C2B967DC5EA7}"/>
              </a:ext>
            </a:extLst>
          </p:cNvPr>
          <p:cNvSpPr/>
          <p:nvPr/>
        </p:nvSpPr>
        <p:spPr>
          <a:xfrm>
            <a:off x="0" y="2871400"/>
            <a:ext cx="9144000" cy="4017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Google Shape;244;p43"/>
          <p:cNvSpPr txBox="1"/>
          <p:nvPr/>
        </p:nvSpPr>
        <p:spPr>
          <a:xfrm>
            <a:off x="1169527" y="2871400"/>
            <a:ext cx="7711500" cy="4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For further inquiries, please contact: </a:t>
            </a:r>
            <a:r>
              <a:rPr lang="en" sz="1800" dirty="0" err="1">
                <a:solidFill>
                  <a:schemeClr val="bg1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  <a:sym typeface="Impact"/>
              </a:rPr>
              <a:t>kareemahashiru@gmail.com</a:t>
            </a:r>
            <a:endParaRPr sz="1800" dirty="0">
              <a:solidFill>
                <a:schemeClr val="bg1"/>
              </a:solidFill>
              <a:latin typeface="Playfair Display" pitchFamily="2" charset="77"/>
              <a:ea typeface="Lato" panose="020F0502020204030203" pitchFamily="34" charset="0"/>
              <a:cs typeface="Lato" panose="020F0502020204030203" pitchFamily="34" charset="0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89989-D56D-FBDF-5DAE-9049285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yfair Display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10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935F8-B31E-75D9-23AF-7291DCD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E6736-834E-8A63-618B-1CC4A81FEE4B}"/>
              </a:ext>
            </a:extLst>
          </p:cNvPr>
          <p:cNvSpPr txBox="1"/>
          <p:nvPr/>
        </p:nvSpPr>
        <p:spPr>
          <a:xfrm>
            <a:off x="429491" y="1177636"/>
            <a:ext cx="82203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Business Questions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Market Overview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Insights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Recommendations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Q&amp;A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9AFBB0-18F0-10F1-BEF2-0C56327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3D4F6-B461-766C-6AB6-5F8C758B1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There is an ongoing global demand for film rentals which has grown exponentially in recent years.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Understanding our customer demographics and purchasing history from 2006 will give us an insight towards the right business decision.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My team and I aim to provide accurate data insights and recommendation to improve our launching strategies for 2025.</a:t>
            </a:r>
          </a:p>
        </p:txBody>
      </p:sp>
    </p:spTree>
    <p:extLst>
      <p:ext uri="{BB962C8B-B14F-4D97-AF65-F5344CB8AC3E}">
        <p14:creationId xmlns:p14="http://schemas.microsoft.com/office/powerpoint/2010/main" val="25334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00108-5067-534E-C2BB-5483CE44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5273-A5F2-B749-0D3C-EFD7A087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05C04-E7A9-2721-CC5E-6E18CA479210}"/>
              </a:ext>
            </a:extLst>
          </p:cNvPr>
          <p:cNvSpPr txBox="1"/>
          <p:nvPr/>
        </p:nvSpPr>
        <p:spPr>
          <a:xfrm>
            <a:off x="443345" y="1172441"/>
            <a:ext cx="77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Market Overview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Provide Insights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Strategic Recommendations</a:t>
            </a: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308EA-2C74-ADF1-04AA-43AD9BBC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CC38C8-B578-BCB3-C201-11D5B127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0DF75-9422-25B0-34DB-638A931DACB1}"/>
              </a:ext>
            </a:extLst>
          </p:cNvPr>
          <p:cNvSpPr txBox="1"/>
          <p:nvPr/>
        </p:nvSpPr>
        <p:spPr>
          <a:xfrm>
            <a:off x="397164" y="1154545"/>
            <a:ext cx="83635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films were released in 2006?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was the average rental duration (in days)?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was the average rental rate?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correlation between the rental duration and revenue?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countries generate the highest revenue?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film category is popular in each country?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most watched film?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is the most watched actor?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F0ED-3FC0-661E-1B48-E4D8240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65CAB4-08B5-1324-4202-7CF6C8B2A0AE}"/>
              </a:ext>
            </a:extLst>
          </p:cNvPr>
          <p:cNvSpPr/>
          <p:nvPr/>
        </p:nvSpPr>
        <p:spPr>
          <a:xfrm>
            <a:off x="489528" y="1343891"/>
            <a:ext cx="8072582" cy="30341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E379-0F1B-1BCE-61BA-774C8F220581}"/>
              </a:ext>
            </a:extLst>
          </p:cNvPr>
          <p:cNvSpPr txBox="1"/>
          <p:nvPr/>
        </p:nvSpPr>
        <p:spPr>
          <a:xfrm>
            <a:off x="849745" y="1754908"/>
            <a:ext cx="3255818" cy="232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countries: 109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rental duration: 5 days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Frequent ratings: PG-13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Movies: 1000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endParaRPr lang="en-US" sz="15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D1257-F5D7-1172-08BA-85BAD01862FA}"/>
              </a:ext>
            </a:extLst>
          </p:cNvPr>
          <p:cNvSpPr txBox="1"/>
          <p:nvPr/>
        </p:nvSpPr>
        <p:spPr>
          <a:xfrm>
            <a:off x="4641273" y="1754908"/>
            <a:ext cx="3255818" cy="1864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customers : 599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Popular language: English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rental rate: $2.98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endParaRPr lang="en-US" sz="15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5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7034074" y="0"/>
            <a:ext cx="2109925" cy="5047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Asia has the largest market share (61.69%) for </a:t>
            </a:r>
            <a:r>
              <a:rPr lang="en" dirty="0" err="1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Rockbuster</a:t>
            </a:r>
            <a:r>
              <a:rPr lang="en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.</a:t>
            </a:r>
            <a:endParaRPr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r="4205"/>
          <a:stretch/>
        </p:blipFill>
        <p:spPr>
          <a:xfrm>
            <a:off x="152400" y="298241"/>
            <a:ext cx="6446099" cy="415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5" y="64875"/>
            <a:ext cx="9079127" cy="4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0" y="4290875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Identifying the top 10 countries will help </a:t>
            </a:r>
            <a:r>
              <a:rPr lang="en" sz="1200" dirty="0" err="1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Rockbuster</a:t>
            </a: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 allocate its resources where there will be a strategic impact.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India  leads </a:t>
            </a:r>
            <a:r>
              <a:rPr lang="en" sz="1200" dirty="0" err="1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Rockbuster</a:t>
            </a: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 film rental revenue ($35 million).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231700" y="4754275"/>
            <a:ext cx="18813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Tableau</a:t>
            </a:r>
            <a:endParaRPr sz="1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r="1458"/>
          <a:stretch/>
        </p:blipFill>
        <p:spPr>
          <a:xfrm>
            <a:off x="50450" y="106050"/>
            <a:ext cx="9093550" cy="46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0" y="4290875"/>
            <a:ext cx="9144000" cy="52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Identifying the top 10 cities within the top 10 countries listed on slide 14 will help </a:t>
            </a:r>
            <a:r>
              <a:rPr lang="en" sz="1200" dirty="0" err="1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Rockbuster</a:t>
            </a:r>
            <a:r>
              <a:rPr lang="en" sz="1200" dirty="0">
                <a:solidFill>
                  <a:schemeClr val="bg1"/>
                </a:solidFill>
                <a:latin typeface="Playfair Display" pitchFamily="2" charset="77"/>
                <a:ea typeface="Impact"/>
                <a:cs typeface="Impact"/>
                <a:sym typeface="Impact"/>
              </a:rPr>
              <a:t> allocate its resources where there will be a strategic impact. Aurora, Chicago (United States) leads in this category with $1 million.</a:t>
            </a: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layfair Display" pitchFamily="2" charset="77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676</Words>
  <Application>Microsoft Macintosh PowerPoint</Application>
  <PresentationFormat>On-screen Show (16:9)</PresentationFormat>
  <Paragraphs>91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Impact</vt:lpstr>
      <vt:lpstr>Arial</vt:lpstr>
      <vt:lpstr>Playfair Display</vt:lpstr>
      <vt:lpstr>Wingdings</vt:lpstr>
      <vt:lpstr>Lato</vt:lpstr>
      <vt:lpstr>Coral</vt:lpstr>
      <vt:lpstr>2025 Rockbuster Film Rental Strategy</vt:lpstr>
      <vt:lpstr>Agenda</vt:lpstr>
      <vt:lpstr>Introduction</vt:lpstr>
      <vt:lpstr>Goals</vt:lpstr>
      <vt:lpstr>Business Questions</vt:lpstr>
      <vt:lpstr>Market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</vt:lpstr>
      <vt:lpstr>Recommendations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Aisha Ashiru</cp:lastModifiedBy>
  <cp:revision>1</cp:revision>
  <dcterms:modified xsi:type="dcterms:W3CDTF">2024-11-27T19:49:40Z</dcterms:modified>
</cp:coreProperties>
</file>