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3108"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sz="2300" b="1" i="0">
                <a:solidFill>
                  <a:srgbClr val="1F124D"/>
                </a:solidFill>
                <a:latin typeface="Arial"/>
                <a:cs typeface="Arial"/>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sz="1100" b="0" i="0">
                <a:solidFill>
                  <a:srgbClr val="1F124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rgbClr val="1F124D"/>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100" b="0" i="0">
                <a:solidFill>
                  <a:srgbClr val="1F124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rgbClr val="1F124D"/>
                </a:solidFill>
                <a:latin typeface="Arial"/>
                <a:cs typeface="Arial"/>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rgbClr val="1F124D"/>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904" y="53"/>
            <a:ext cx="7541894" cy="10672318"/>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02435" y="597281"/>
            <a:ext cx="4004945" cy="482600"/>
          </a:xfrm>
          <a:prstGeom prst="rect">
            <a:avLst/>
          </a:prstGeom>
        </p:spPr>
        <p:txBody>
          <a:bodyPr wrap="square" lIns="0" tIns="0" rIns="0" bIns="0">
            <a:spAutoFit/>
          </a:bodyPr>
          <a:lstStyle>
            <a:lvl1pPr>
              <a:defRPr sz="2300" b="1" i="0">
                <a:solidFill>
                  <a:srgbClr val="1F124D"/>
                </a:solidFill>
                <a:latin typeface="Arial"/>
                <a:cs typeface="Arial"/>
              </a:defRPr>
            </a:lvl1pPr>
          </a:lstStyle>
          <a:p>
            <a:endParaRPr/>
          </a:p>
        </p:txBody>
      </p:sp>
      <p:sp>
        <p:nvSpPr>
          <p:cNvPr id="3" name="Holder 3"/>
          <p:cNvSpPr>
            <a:spLocks noGrp="1"/>
          </p:cNvSpPr>
          <p:nvPr>
            <p:ph type="body" idx="1"/>
          </p:nvPr>
        </p:nvSpPr>
        <p:spPr>
          <a:xfrm>
            <a:off x="543242" y="3279902"/>
            <a:ext cx="6324600" cy="5716905"/>
          </a:xfrm>
          <a:prstGeom prst="rect">
            <a:avLst/>
          </a:prstGeom>
        </p:spPr>
        <p:txBody>
          <a:bodyPr wrap="square" lIns="0" tIns="0" rIns="0" bIns="0">
            <a:spAutoFit/>
          </a:bodyPr>
          <a:lstStyle>
            <a:lvl1pPr>
              <a:defRPr sz="1100" b="0" i="0">
                <a:solidFill>
                  <a:srgbClr val="1F124D"/>
                </a:solidFill>
                <a:latin typeface="Arial"/>
                <a:cs typeface="Arial"/>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2/7/2024</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chrate.org/" TargetMode="External"/><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bscscan.com/token/0x385fdd34c1432b7ac0ed19c51dcff3136b5b70dc#code"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mumbai.polygonscan.com/tx/0xcc61e7cbd37ee8132d2a01c3bf38df1eb23496b23388d88c1a5e6bfb40b98b15" TargetMode="External"/><Relationship Id="rId13" Type="http://schemas.openxmlformats.org/officeDocument/2006/relationships/hyperlink" Target="https://mumbai.polygonscan.com/tx/0x6c5d21b21ae74b03ceb070d8f933d80483a89fc8b03975bc54301ffe99cfac6b" TargetMode="External"/><Relationship Id="rId18" Type="http://schemas.openxmlformats.org/officeDocument/2006/relationships/hyperlink" Target="https://mumbai.polygonscan.com/tx/0x2beb2bee92b429701b73c2d36878b3873cfdff9c10cf50825b501d4f859d898d" TargetMode="External"/><Relationship Id="rId3" Type="http://schemas.openxmlformats.org/officeDocument/2006/relationships/hyperlink" Target="https://mumbai.polygonscan.com/tx/0xbcd9257ef1fbe201ab17f8d1625003e0f54e737139dd7174c361eded15bbda7e" TargetMode="External"/><Relationship Id="rId21" Type="http://schemas.openxmlformats.org/officeDocument/2006/relationships/hyperlink" Target="https://mumbai.polygonscan.com/tx/0x7a6b9bb0a481f983c8a12dae86e9eaf7f8bd92526c01b7015715351c302bcf2a" TargetMode="External"/><Relationship Id="rId7" Type="http://schemas.openxmlformats.org/officeDocument/2006/relationships/hyperlink" Target="https://mumbai.polygonscan.com/tx/0x79864c1a8087ef3a3d69f0619b3d628f218cd81993a8e1938c69de71a239a5cf" TargetMode="External"/><Relationship Id="rId12" Type="http://schemas.openxmlformats.org/officeDocument/2006/relationships/hyperlink" Target="https://mumbai.polygonscan.com/tx/0x7c94809acf95a179df4a3ad7b5e2bf8ae386bb8b1dbaf00ef8aca0718d86fef7" TargetMode="External"/><Relationship Id="rId17" Type="http://schemas.openxmlformats.org/officeDocument/2006/relationships/hyperlink" Target="https://mumbai.polygonscan.com/tx/0xe40434823b5dae00597f28e19be63174ff009a1119c32173be76bd3d4837ce50" TargetMode="External"/><Relationship Id="rId2" Type="http://schemas.openxmlformats.org/officeDocument/2006/relationships/hyperlink" Target="https://mumbai.polygonscan.com/tx/0x9964068d81c756f6895e2b26f08aa2495cf8ed69736780b6632943f27ac04e9d" TargetMode="External"/><Relationship Id="rId16" Type="http://schemas.openxmlformats.org/officeDocument/2006/relationships/hyperlink" Target="https://mumbai.polygonscan.com/tx/0x4690dc8f2bb252ac3a913d69cd9d684a3977b28fb43934ed8064f25e59d33288" TargetMode="External"/><Relationship Id="rId20" Type="http://schemas.openxmlformats.org/officeDocument/2006/relationships/hyperlink" Target="https://mumbai.polygonscan.com/tx/0x117f7edc7a8112bc35336ccaff4a4b117b92e89e5e8e5dd48924ed1644f2543d" TargetMode="External"/><Relationship Id="rId1" Type="http://schemas.openxmlformats.org/officeDocument/2006/relationships/slideLayout" Target="../slideLayouts/slideLayout5.xml"/><Relationship Id="rId6" Type="http://schemas.openxmlformats.org/officeDocument/2006/relationships/hyperlink" Target="https://mumbai.polygonscan.com/tx/0xf909999deb15843f165583bbfe9f85fdafed37a85047a18b9a26e4187db9a948" TargetMode="External"/><Relationship Id="rId11" Type="http://schemas.openxmlformats.org/officeDocument/2006/relationships/hyperlink" Target="https://mumbai.polygonscan.com/tx/0x38bb80616bd910bcea0afdf0e1c0ab6ed0dcfb256725faec87d4dd408d6ecddf" TargetMode="External"/><Relationship Id="rId5" Type="http://schemas.openxmlformats.org/officeDocument/2006/relationships/hyperlink" Target="https://mumbai.polygonscan.com/tx/0x54b5d3a4a0dacf41761b681aadc16ce7178c6075b1ff13cc02c1025ba0ffe02a" TargetMode="External"/><Relationship Id="rId15" Type="http://schemas.openxmlformats.org/officeDocument/2006/relationships/hyperlink" Target="https://mumbai.polygonscan.com/tx/0xba1e3db04ba2252f47fafeafbd073058a564989810870ba379cf35d9ea0190ba" TargetMode="External"/><Relationship Id="rId10" Type="http://schemas.openxmlformats.org/officeDocument/2006/relationships/hyperlink" Target="https://mumbai.polygonscan.com/tx/0x366271d759a5970c29d22f032334301eaa14b8ad21dc1df686708f6e0e55d373" TargetMode="External"/><Relationship Id="rId19" Type="http://schemas.openxmlformats.org/officeDocument/2006/relationships/hyperlink" Target="https://mumbai.polygonscan.com/tx/0xd13b343db98dce6d76396c5f284bdcac0e9b22d0cd5a0d65b625f0ee53907da4" TargetMode="External"/><Relationship Id="rId4" Type="http://schemas.openxmlformats.org/officeDocument/2006/relationships/hyperlink" Target="https://mumbai.polygonscan.com/tx/0xe667dde4e58356c0d36289612850d1a023e455e673f4694951e28ec96e3db5a6" TargetMode="External"/><Relationship Id="rId9" Type="http://schemas.openxmlformats.org/officeDocument/2006/relationships/hyperlink" Target="https://mumbai.polygonscan.com/tx/0xd4a7ff52f1727ec723869ba959e0153713f8815efd044af1a3a2edd981b07c0a" TargetMode="External"/><Relationship Id="rId14" Type="http://schemas.openxmlformats.org/officeDocument/2006/relationships/hyperlink" Target="https://mumbai.polygonscan.com/tx/0x49c5d58291a45f3e761961c84555b6333e7e1db5e107fb6ef4a4d6cf175dca4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app.uncx.network/amm/pancake-v2/pair/0xA66856F29B3a31dD4f7391596cee53f445E20b0e"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7562849" cy="10690219"/>
          </a:xfrm>
          <a:prstGeom prst="rect">
            <a:avLst/>
          </a:prstGeom>
        </p:spPr>
      </p:pic>
      <p:sp>
        <p:nvSpPr>
          <p:cNvPr id="3" name="object 3"/>
          <p:cNvSpPr txBox="1"/>
          <p:nvPr/>
        </p:nvSpPr>
        <p:spPr>
          <a:xfrm>
            <a:off x="3252470" y="606171"/>
            <a:ext cx="909319" cy="406400"/>
          </a:xfrm>
          <a:prstGeom prst="rect">
            <a:avLst/>
          </a:prstGeom>
        </p:spPr>
        <p:txBody>
          <a:bodyPr vert="horz" wrap="square" lIns="0" tIns="12700" rIns="0" bIns="0" rtlCol="0">
            <a:spAutoFit/>
          </a:bodyPr>
          <a:lstStyle/>
          <a:p>
            <a:pPr marL="12700" marR="5080" indent="196850">
              <a:lnSpc>
                <a:spcPct val="113599"/>
              </a:lnSpc>
              <a:spcBef>
                <a:spcPts val="100"/>
              </a:spcBef>
            </a:pPr>
            <a:r>
              <a:rPr sz="1100" u="sng" spc="-10" dirty="0">
                <a:solidFill>
                  <a:srgbClr val="FFFFFF"/>
                </a:solidFill>
                <a:uFill>
                  <a:solidFill>
                    <a:srgbClr val="FFFFFF"/>
                  </a:solidFill>
                </a:uFill>
                <a:latin typeface="Arial"/>
                <a:cs typeface="Arial"/>
                <a:hlinkClick r:id="rId3"/>
              </a:rPr>
              <a:t>TechRate</a:t>
            </a:r>
            <a:r>
              <a:rPr sz="1100" u="none" spc="-10" dirty="0">
                <a:solidFill>
                  <a:srgbClr val="FFFFFF"/>
                </a:solidFill>
                <a:latin typeface="Arial"/>
                <a:cs typeface="Arial"/>
              </a:rPr>
              <a:t> January,</a:t>
            </a:r>
            <a:r>
              <a:rPr sz="1100" u="none" spc="-45" dirty="0">
                <a:solidFill>
                  <a:srgbClr val="FFFFFF"/>
                </a:solidFill>
                <a:latin typeface="Arial"/>
                <a:cs typeface="Arial"/>
              </a:rPr>
              <a:t> </a:t>
            </a:r>
            <a:r>
              <a:rPr sz="1100" u="none" spc="-20" dirty="0">
                <a:solidFill>
                  <a:srgbClr val="FFFFFF"/>
                </a:solidFill>
                <a:latin typeface="Arial"/>
                <a:cs typeface="Arial"/>
              </a:rPr>
              <a:t>2024</a:t>
            </a:r>
            <a:endParaRPr sz="11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1"/>
            <a:ext cx="7560436" cy="10687812"/>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933450">
              <a:lnSpc>
                <a:spcPct val="100000"/>
              </a:lnSpc>
              <a:spcBef>
                <a:spcPts val="100"/>
              </a:spcBef>
            </a:pPr>
            <a:r>
              <a:rPr sz="3000" b="0" dirty="0">
                <a:solidFill>
                  <a:srgbClr val="000000"/>
                </a:solidFill>
                <a:latin typeface="Arial"/>
                <a:cs typeface="Arial"/>
              </a:rPr>
              <a:t>Audit</a:t>
            </a:r>
            <a:r>
              <a:rPr sz="3000" b="0" spc="-15" dirty="0">
                <a:solidFill>
                  <a:srgbClr val="000000"/>
                </a:solidFill>
                <a:latin typeface="Arial"/>
                <a:cs typeface="Arial"/>
              </a:rPr>
              <a:t> </a:t>
            </a:r>
            <a:r>
              <a:rPr sz="3000" b="0" spc="-10" dirty="0">
                <a:solidFill>
                  <a:srgbClr val="000000"/>
                </a:solidFill>
                <a:latin typeface="Arial"/>
                <a:cs typeface="Arial"/>
              </a:rPr>
              <a:t>Details</a:t>
            </a:r>
            <a:endParaRPr sz="3000">
              <a:latin typeface="Arial"/>
              <a:cs typeface="Arial"/>
            </a:endParaRPr>
          </a:p>
        </p:txBody>
      </p:sp>
      <p:sp>
        <p:nvSpPr>
          <p:cNvPr id="4" name="object 4"/>
          <p:cNvSpPr txBox="1"/>
          <p:nvPr/>
        </p:nvSpPr>
        <p:spPr>
          <a:xfrm>
            <a:off x="1534160" y="1591151"/>
            <a:ext cx="1253490" cy="671338"/>
          </a:xfrm>
          <a:prstGeom prst="rect">
            <a:avLst/>
          </a:prstGeom>
        </p:spPr>
        <p:txBody>
          <a:bodyPr vert="horz" wrap="square" lIns="0" tIns="111125" rIns="0" bIns="0" rtlCol="0">
            <a:spAutoFit/>
          </a:bodyPr>
          <a:lstStyle/>
          <a:p>
            <a:pPr marL="12700">
              <a:lnSpc>
                <a:spcPct val="100000"/>
              </a:lnSpc>
              <a:spcBef>
                <a:spcPts val="875"/>
              </a:spcBef>
            </a:pPr>
            <a:r>
              <a:rPr sz="1200" dirty="0">
                <a:solidFill>
                  <a:srgbClr val="5E5E5E"/>
                </a:solidFill>
                <a:latin typeface="Arial"/>
                <a:cs typeface="Arial"/>
              </a:rPr>
              <a:t>Audited</a:t>
            </a:r>
            <a:r>
              <a:rPr sz="1200" spc="245" dirty="0">
                <a:solidFill>
                  <a:srgbClr val="5E5E5E"/>
                </a:solidFill>
                <a:latin typeface="Arial"/>
                <a:cs typeface="Arial"/>
              </a:rPr>
              <a:t> </a:t>
            </a:r>
            <a:r>
              <a:rPr sz="1200" spc="-10" dirty="0">
                <a:solidFill>
                  <a:srgbClr val="5E5E5E"/>
                </a:solidFill>
                <a:latin typeface="Arial"/>
                <a:cs typeface="Arial"/>
              </a:rPr>
              <a:t>project</a:t>
            </a:r>
            <a:endParaRPr sz="1200" dirty="0">
              <a:latin typeface="Arial"/>
              <a:cs typeface="Arial"/>
            </a:endParaRPr>
          </a:p>
          <a:p>
            <a:pPr marL="12700">
              <a:lnSpc>
                <a:spcPct val="100000"/>
              </a:lnSpc>
              <a:spcBef>
                <a:spcPts val="1035"/>
              </a:spcBef>
            </a:pPr>
            <a:r>
              <a:rPr lang="en-US" sz="1600" spc="-60" dirty="0" smtClean="0">
                <a:solidFill>
                  <a:srgbClr val="1F124D"/>
                </a:solidFill>
                <a:latin typeface="Arial"/>
                <a:cs typeface="Arial"/>
              </a:rPr>
              <a:t>MYRADOGE</a:t>
            </a:r>
            <a:endParaRPr sz="1600" dirty="0">
              <a:latin typeface="Arial"/>
              <a:cs typeface="Arial"/>
            </a:endParaRPr>
          </a:p>
        </p:txBody>
      </p:sp>
      <p:sp>
        <p:nvSpPr>
          <p:cNvPr id="5" name="object 5"/>
          <p:cNvSpPr txBox="1"/>
          <p:nvPr/>
        </p:nvSpPr>
        <p:spPr>
          <a:xfrm>
            <a:off x="1534160" y="2804382"/>
            <a:ext cx="4901565" cy="3082254"/>
          </a:xfrm>
          <a:prstGeom prst="rect">
            <a:avLst/>
          </a:prstGeom>
        </p:spPr>
        <p:txBody>
          <a:bodyPr vert="horz" wrap="square" lIns="0" tIns="111125" rIns="0" bIns="0" rtlCol="0">
            <a:spAutoFit/>
          </a:bodyPr>
          <a:lstStyle/>
          <a:p>
            <a:pPr marL="12700">
              <a:lnSpc>
                <a:spcPct val="100000"/>
              </a:lnSpc>
              <a:spcBef>
                <a:spcPts val="875"/>
              </a:spcBef>
            </a:pPr>
            <a:r>
              <a:rPr sz="1200" dirty="0">
                <a:solidFill>
                  <a:srgbClr val="5E5E5E"/>
                </a:solidFill>
                <a:latin typeface="Arial"/>
                <a:cs typeface="Arial"/>
              </a:rPr>
              <a:t>Deployer</a:t>
            </a:r>
            <a:r>
              <a:rPr sz="1200" spc="260" dirty="0">
                <a:solidFill>
                  <a:srgbClr val="5E5E5E"/>
                </a:solidFill>
                <a:latin typeface="Arial"/>
                <a:cs typeface="Arial"/>
              </a:rPr>
              <a:t> </a:t>
            </a:r>
            <a:r>
              <a:rPr sz="1200" spc="-10" dirty="0">
                <a:solidFill>
                  <a:srgbClr val="5E5E5E"/>
                </a:solidFill>
                <a:latin typeface="Arial"/>
                <a:cs typeface="Arial"/>
              </a:rPr>
              <a:t>address</a:t>
            </a:r>
            <a:endParaRPr sz="1200" dirty="0">
              <a:latin typeface="Arial"/>
              <a:cs typeface="Arial"/>
            </a:endParaRPr>
          </a:p>
          <a:p>
            <a:pPr marL="12700">
              <a:lnSpc>
                <a:spcPct val="100000"/>
              </a:lnSpc>
              <a:spcBef>
                <a:spcPts val="1035"/>
              </a:spcBef>
            </a:pPr>
            <a:r>
              <a:rPr lang="en-US" sz="1600" spc="-10" dirty="0" smtClean="0">
                <a:solidFill>
                  <a:srgbClr val="1F124D"/>
                </a:solidFill>
                <a:latin typeface="Arial"/>
                <a:cs typeface="Arial"/>
              </a:rPr>
              <a:t>0x413178403bcE833B19642df6d4d10C3D9EF47abD</a:t>
            </a:r>
            <a:endParaRPr sz="1600" dirty="0" smtClean="0">
              <a:latin typeface="Arial"/>
              <a:cs typeface="Arial"/>
            </a:endParaRPr>
          </a:p>
          <a:p>
            <a:pPr>
              <a:lnSpc>
                <a:spcPct val="100000"/>
              </a:lnSpc>
            </a:pPr>
            <a:endParaRPr sz="1600" dirty="0" smtClean="0">
              <a:latin typeface="Arial"/>
              <a:cs typeface="Arial"/>
            </a:endParaRPr>
          </a:p>
          <a:p>
            <a:pPr>
              <a:lnSpc>
                <a:spcPct val="100000"/>
              </a:lnSpc>
              <a:spcBef>
                <a:spcPts val="900"/>
              </a:spcBef>
            </a:pPr>
            <a:endParaRPr sz="1600" dirty="0">
              <a:latin typeface="Arial"/>
              <a:cs typeface="Arial"/>
            </a:endParaRPr>
          </a:p>
          <a:p>
            <a:pPr marL="12700">
              <a:lnSpc>
                <a:spcPct val="100000"/>
              </a:lnSpc>
            </a:pPr>
            <a:r>
              <a:rPr sz="1200" dirty="0">
                <a:solidFill>
                  <a:srgbClr val="5E5E5E"/>
                </a:solidFill>
                <a:latin typeface="Arial"/>
                <a:cs typeface="Arial"/>
              </a:rPr>
              <a:t>Client</a:t>
            </a:r>
            <a:r>
              <a:rPr sz="1200" spc="110" dirty="0">
                <a:solidFill>
                  <a:srgbClr val="5E5E5E"/>
                </a:solidFill>
                <a:latin typeface="Arial"/>
                <a:cs typeface="Arial"/>
              </a:rPr>
              <a:t> </a:t>
            </a:r>
            <a:r>
              <a:rPr sz="1200" spc="-10" dirty="0">
                <a:solidFill>
                  <a:srgbClr val="5E5E5E"/>
                </a:solidFill>
                <a:latin typeface="Arial"/>
                <a:cs typeface="Arial"/>
              </a:rPr>
              <a:t>contacts:</a:t>
            </a:r>
            <a:endParaRPr sz="1200" dirty="0">
              <a:latin typeface="Arial"/>
              <a:cs typeface="Arial"/>
            </a:endParaRPr>
          </a:p>
          <a:p>
            <a:pPr marL="12700">
              <a:lnSpc>
                <a:spcPct val="100000"/>
              </a:lnSpc>
              <a:spcBef>
                <a:spcPts val="1035"/>
              </a:spcBef>
            </a:pPr>
            <a:r>
              <a:rPr lang="en-US" sz="1600" spc="-70" dirty="0" smtClean="0">
                <a:solidFill>
                  <a:srgbClr val="1F124D"/>
                </a:solidFill>
                <a:latin typeface="Arial"/>
                <a:cs typeface="Arial"/>
              </a:rPr>
              <a:t>MYRADOGE </a:t>
            </a:r>
            <a:r>
              <a:rPr sz="1600" spc="40" dirty="0" smtClean="0">
                <a:solidFill>
                  <a:srgbClr val="1F124D"/>
                </a:solidFill>
                <a:latin typeface="Arial"/>
                <a:cs typeface="Arial"/>
              </a:rPr>
              <a:t>team</a:t>
            </a:r>
            <a:endParaRPr sz="1600" dirty="0">
              <a:latin typeface="Arial"/>
              <a:cs typeface="Arial"/>
            </a:endParaRPr>
          </a:p>
          <a:p>
            <a:pPr>
              <a:lnSpc>
                <a:spcPct val="100000"/>
              </a:lnSpc>
            </a:pPr>
            <a:endParaRPr sz="1600" dirty="0">
              <a:latin typeface="Arial"/>
              <a:cs typeface="Arial"/>
            </a:endParaRPr>
          </a:p>
          <a:p>
            <a:pPr>
              <a:lnSpc>
                <a:spcPct val="100000"/>
              </a:lnSpc>
              <a:spcBef>
                <a:spcPts val="1455"/>
              </a:spcBef>
            </a:pPr>
            <a:endParaRPr sz="1600" dirty="0">
              <a:latin typeface="Arial"/>
              <a:cs typeface="Arial"/>
            </a:endParaRPr>
          </a:p>
          <a:p>
            <a:pPr marL="12700">
              <a:lnSpc>
                <a:spcPct val="100000"/>
              </a:lnSpc>
            </a:pPr>
            <a:r>
              <a:rPr sz="1200" spc="-10" dirty="0">
                <a:solidFill>
                  <a:srgbClr val="5E5E5E"/>
                </a:solidFill>
                <a:latin typeface="Arial"/>
                <a:cs typeface="Arial"/>
              </a:rPr>
              <a:t>Blockchain</a:t>
            </a:r>
            <a:endParaRPr sz="1200" dirty="0">
              <a:latin typeface="Arial"/>
              <a:cs typeface="Arial"/>
            </a:endParaRPr>
          </a:p>
          <a:p>
            <a:pPr marL="12700">
              <a:lnSpc>
                <a:spcPct val="100000"/>
              </a:lnSpc>
              <a:spcBef>
                <a:spcPts val="1035"/>
              </a:spcBef>
            </a:pPr>
            <a:r>
              <a:rPr sz="1600" dirty="0">
                <a:solidFill>
                  <a:srgbClr val="1F124D"/>
                </a:solidFill>
                <a:latin typeface="Arial"/>
                <a:cs typeface="Arial"/>
              </a:rPr>
              <a:t>Binance</a:t>
            </a:r>
            <a:r>
              <a:rPr sz="1600" spc="150" dirty="0">
                <a:solidFill>
                  <a:srgbClr val="1F124D"/>
                </a:solidFill>
                <a:latin typeface="Arial"/>
                <a:cs typeface="Arial"/>
              </a:rPr>
              <a:t> </a:t>
            </a:r>
            <a:r>
              <a:rPr sz="1600" dirty="0">
                <a:solidFill>
                  <a:srgbClr val="1F124D"/>
                </a:solidFill>
                <a:latin typeface="Arial"/>
                <a:cs typeface="Arial"/>
              </a:rPr>
              <a:t>Smart</a:t>
            </a:r>
            <a:r>
              <a:rPr sz="1600" spc="125" dirty="0">
                <a:solidFill>
                  <a:srgbClr val="1F124D"/>
                </a:solidFill>
                <a:latin typeface="Arial"/>
                <a:cs typeface="Arial"/>
              </a:rPr>
              <a:t> </a:t>
            </a:r>
            <a:r>
              <a:rPr sz="1600" spc="-10" dirty="0">
                <a:solidFill>
                  <a:srgbClr val="1F124D"/>
                </a:solidFill>
                <a:latin typeface="Arial"/>
                <a:cs typeface="Arial"/>
              </a:rPr>
              <a:t>Chain</a:t>
            </a:r>
            <a:endParaRPr sz="1600" dirty="0">
              <a:latin typeface="Arial"/>
              <a:cs typeface="Arial"/>
            </a:endParaRPr>
          </a:p>
        </p:txBody>
      </p:sp>
      <p:sp>
        <p:nvSpPr>
          <p:cNvPr id="6" name="object 6"/>
          <p:cNvSpPr txBox="1"/>
          <p:nvPr/>
        </p:nvSpPr>
        <p:spPr>
          <a:xfrm>
            <a:off x="1534160" y="6383305"/>
            <a:ext cx="2091690" cy="671338"/>
          </a:xfrm>
          <a:prstGeom prst="rect">
            <a:avLst/>
          </a:prstGeom>
        </p:spPr>
        <p:txBody>
          <a:bodyPr vert="horz" wrap="square" lIns="0" tIns="111125" rIns="0" bIns="0" rtlCol="0">
            <a:spAutoFit/>
          </a:bodyPr>
          <a:lstStyle/>
          <a:p>
            <a:pPr marL="12700">
              <a:lnSpc>
                <a:spcPct val="100000"/>
              </a:lnSpc>
              <a:spcBef>
                <a:spcPts val="875"/>
              </a:spcBef>
            </a:pPr>
            <a:r>
              <a:rPr sz="1200" dirty="0">
                <a:solidFill>
                  <a:srgbClr val="5E5E5E"/>
                </a:solidFill>
                <a:latin typeface="Arial"/>
                <a:cs typeface="Arial"/>
              </a:rPr>
              <a:t>Project</a:t>
            </a:r>
            <a:r>
              <a:rPr sz="1200" spc="155" dirty="0">
                <a:solidFill>
                  <a:srgbClr val="5E5E5E"/>
                </a:solidFill>
                <a:latin typeface="Arial"/>
                <a:cs typeface="Arial"/>
              </a:rPr>
              <a:t> </a:t>
            </a:r>
            <a:r>
              <a:rPr sz="1200" spc="-10" dirty="0">
                <a:solidFill>
                  <a:srgbClr val="5E5E5E"/>
                </a:solidFill>
                <a:latin typeface="Arial"/>
                <a:cs typeface="Arial"/>
              </a:rPr>
              <a:t>website:</a:t>
            </a:r>
            <a:endParaRPr sz="1200" dirty="0">
              <a:latin typeface="Arial"/>
              <a:cs typeface="Arial"/>
            </a:endParaRPr>
          </a:p>
          <a:p>
            <a:pPr marL="12700">
              <a:lnSpc>
                <a:spcPct val="100000"/>
              </a:lnSpc>
              <a:spcBef>
                <a:spcPts val="1040"/>
              </a:spcBef>
            </a:pPr>
            <a:r>
              <a:rPr lang="en-US" sz="1600" u="sng" spc="40" dirty="0" smtClean="0">
                <a:solidFill>
                  <a:srgbClr val="0000FF"/>
                </a:solidFill>
                <a:uFill>
                  <a:solidFill>
                    <a:srgbClr val="0000FF"/>
                  </a:solidFill>
                </a:uFill>
                <a:latin typeface="Arial"/>
                <a:cs typeface="Arial"/>
              </a:rPr>
              <a:t>https://myradoge.pro</a:t>
            </a:r>
            <a:endParaRPr sz="16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7562849" cy="10690221"/>
          </a:xfrm>
          <a:prstGeom prst="rect">
            <a:avLst/>
          </a:prstGeom>
        </p:spPr>
      </p:pic>
      <p:sp>
        <p:nvSpPr>
          <p:cNvPr id="3" name="object 3"/>
          <p:cNvSpPr txBox="1">
            <a:spLocks noGrp="1"/>
          </p:cNvSpPr>
          <p:nvPr>
            <p:ph type="title"/>
          </p:nvPr>
        </p:nvSpPr>
        <p:spPr>
          <a:xfrm>
            <a:off x="543242" y="354826"/>
            <a:ext cx="6247765" cy="2731770"/>
          </a:xfrm>
          <a:prstGeom prst="rect">
            <a:avLst/>
          </a:prstGeom>
        </p:spPr>
        <p:txBody>
          <a:bodyPr vert="horz" wrap="square" lIns="0" tIns="255270" rIns="0" bIns="0" rtlCol="0">
            <a:spAutoFit/>
          </a:bodyPr>
          <a:lstStyle/>
          <a:p>
            <a:pPr marL="80010" algn="ctr">
              <a:lnSpc>
                <a:spcPct val="100000"/>
              </a:lnSpc>
              <a:spcBef>
                <a:spcPts val="2010"/>
              </a:spcBef>
            </a:pPr>
            <a:r>
              <a:rPr sz="3000" b="0" spc="-10" dirty="0">
                <a:latin typeface="Arial"/>
                <a:cs typeface="Arial"/>
              </a:rPr>
              <a:t>D</a:t>
            </a:r>
            <a:r>
              <a:rPr sz="3000" b="0" spc="-10" dirty="0">
                <a:solidFill>
                  <a:srgbClr val="000000"/>
                </a:solidFill>
                <a:latin typeface="Arial"/>
                <a:cs typeface="Arial"/>
              </a:rPr>
              <a:t>isclaimer</a:t>
            </a:r>
            <a:endParaRPr sz="3000" dirty="0">
              <a:latin typeface="Arial"/>
              <a:cs typeface="Arial"/>
            </a:endParaRPr>
          </a:p>
          <a:p>
            <a:pPr marL="12700" marR="5080">
              <a:lnSpc>
                <a:spcPct val="130500"/>
              </a:lnSpc>
              <a:spcBef>
                <a:spcPts val="295"/>
              </a:spcBef>
            </a:pPr>
            <a:r>
              <a:rPr sz="1100" b="0" dirty="0">
                <a:latin typeface="Arial"/>
                <a:cs typeface="Arial"/>
              </a:rPr>
              <a:t>This</a:t>
            </a:r>
            <a:r>
              <a:rPr sz="1100" b="0" spc="10" dirty="0">
                <a:latin typeface="Arial"/>
                <a:cs typeface="Arial"/>
              </a:rPr>
              <a:t> </a:t>
            </a:r>
            <a:r>
              <a:rPr sz="1100" b="0" dirty="0">
                <a:latin typeface="Arial"/>
                <a:cs typeface="Arial"/>
              </a:rPr>
              <a:t>is</a:t>
            </a:r>
            <a:r>
              <a:rPr sz="1100" b="0" spc="15" dirty="0">
                <a:latin typeface="Arial"/>
                <a:cs typeface="Arial"/>
              </a:rPr>
              <a:t> </a:t>
            </a:r>
            <a:r>
              <a:rPr sz="1100" b="0" dirty="0">
                <a:latin typeface="Arial"/>
                <a:cs typeface="Arial"/>
              </a:rPr>
              <a:t>a</a:t>
            </a:r>
            <a:r>
              <a:rPr sz="1100" b="0" spc="30" dirty="0">
                <a:latin typeface="Arial"/>
                <a:cs typeface="Arial"/>
              </a:rPr>
              <a:t> </a:t>
            </a:r>
            <a:r>
              <a:rPr sz="1100" b="0" spc="50" dirty="0">
                <a:latin typeface="Arial"/>
                <a:cs typeface="Arial"/>
              </a:rPr>
              <a:t>limited</a:t>
            </a:r>
            <a:r>
              <a:rPr sz="1100" b="0" spc="20" dirty="0">
                <a:latin typeface="Arial"/>
                <a:cs typeface="Arial"/>
              </a:rPr>
              <a:t> </a:t>
            </a:r>
            <a:r>
              <a:rPr sz="1100" b="0" spc="60" dirty="0">
                <a:latin typeface="Arial"/>
                <a:cs typeface="Arial"/>
              </a:rPr>
              <a:t>report</a:t>
            </a:r>
            <a:r>
              <a:rPr sz="1100" b="0" spc="30" dirty="0">
                <a:latin typeface="Arial"/>
                <a:cs typeface="Arial"/>
              </a:rPr>
              <a:t> </a:t>
            </a:r>
            <a:r>
              <a:rPr sz="1100" b="0" spc="55" dirty="0">
                <a:latin typeface="Arial"/>
                <a:cs typeface="Arial"/>
              </a:rPr>
              <a:t>on</a:t>
            </a:r>
            <a:r>
              <a:rPr sz="1100" b="0" spc="15" dirty="0">
                <a:latin typeface="Arial"/>
                <a:cs typeface="Arial"/>
              </a:rPr>
              <a:t> </a:t>
            </a:r>
            <a:r>
              <a:rPr sz="1100" b="0" spc="65" dirty="0">
                <a:latin typeface="Arial"/>
                <a:cs typeface="Arial"/>
              </a:rPr>
              <a:t>our</a:t>
            </a:r>
            <a:r>
              <a:rPr sz="1100" b="0" spc="20" dirty="0">
                <a:latin typeface="Arial"/>
                <a:cs typeface="Arial"/>
              </a:rPr>
              <a:t> </a:t>
            </a:r>
            <a:r>
              <a:rPr sz="1100" b="0" dirty="0">
                <a:latin typeface="Arial"/>
                <a:cs typeface="Arial"/>
              </a:rPr>
              <a:t>findings</a:t>
            </a:r>
            <a:r>
              <a:rPr sz="1100" b="0" spc="15" dirty="0">
                <a:latin typeface="Arial"/>
                <a:cs typeface="Arial"/>
              </a:rPr>
              <a:t> </a:t>
            </a:r>
            <a:r>
              <a:rPr sz="1100" b="0" dirty="0">
                <a:latin typeface="Arial"/>
                <a:cs typeface="Arial"/>
              </a:rPr>
              <a:t>based</a:t>
            </a:r>
            <a:r>
              <a:rPr sz="1100" b="0" spc="20" dirty="0">
                <a:latin typeface="Arial"/>
                <a:cs typeface="Arial"/>
              </a:rPr>
              <a:t> </a:t>
            </a:r>
            <a:r>
              <a:rPr sz="1100" b="0" spc="55" dirty="0">
                <a:latin typeface="Arial"/>
                <a:cs typeface="Arial"/>
              </a:rPr>
              <a:t>on</a:t>
            </a:r>
            <a:r>
              <a:rPr sz="1100" b="0" spc="10" dirty="0">
                <a:latin typeface="Arial"/>
                <a:cs typeface="Arial"/>
              </a:rPr>
              <a:t> </a:t>
            </a:r>
            <a:r>
              <a:rPr sz="1100" b="0" spc="55" dirty="0">
                <a:latin typeface="Arial"/>
                <a:cs typeface="Arial"/>
              </a:rPr>
              <a:t>our</a:t>
            </a:r>
            <a:r>
              <a:rPr sz="1100" b="0" spc="20" dirty="0">
                <a:latin typeface="Arial"/>
                <a:cs typeface="Arial"/>
              </a:rPr>
              <a:t> </a:t>
            </a:r>
            <a:r>
              <a:rPr sz="1100" b="0" dirty="0">
                <a:latin typeface="Arial"/>
                <a:cs typeface="Arial"/>
              </a:rPr>
              <a:t>analysis,</a:t>
            </a:r>
            <a:r>
              <a:rPr sz="1100" b="0" spc="20" dirty="0">
                <a:latin typeface="Arial"/>
                <a:cs typeface="Arial"/>
              </a:rPr>
              <a:t> </a:t>
            </a:r>
            <a:r>
              <a:rPr sz="1100" b="0" dirty="0">
                <a:latin typeface="Arial"/>
                <a:cs typeface="Arial"/>
              </a:rPr>
              <a:t>in</a:t>
            </a:r>
            <a:r>
              <a:rPr sz="1100" b="0" spc="15" dirty="0">
                <a:latin typeface="Arial"/>
                <a:cs typeface="Arial"/>
              </a:rPr>
              <a:t> </a:t>
            </a:r>
            <a:r>
              <a:rPr sz="1100" b="0" dirty="0">
                <a:latin typeface="Arial"/>
                <a:cs typeface="Arial"/>
              </a:rPr>
              <a:t>accordance</a:t>
            </a:r>
            <a:r>
              <a:rPr sz="1100" b="0" spc="25" dirty="0">
                <a:latin typeface="Arial"/>
                <a:cs typeface="Arial"/>
              </a:rPr>
              <a:t> </a:t>
            </a:r>
            <a:r>
              <a:rPr sz="1100" b="0" spc="50" dirty="0">
                <a:latin typeface="Arial"/>
                <a:cs typeface="Arial"/>
              </a:rPr>
              <a:t>with</a:t>
            </a:r>
            <a:r>
              <a:rPr sz="1100" b="0" spc="15" dirty="0">
                <a:latin typeface="Arial"/>
                <a:cs typeface="Arial"/>
              </a:rPr>
              <a:t> </a:t>
            </a:r>
            <a:r>
              <a:rPr sz="1100" b="0" dirty="0">
                <a:latin typeface="Arial"/>
                <a:cs typeface="Arial"/>
              </a:rPr>
              <a:t>good</a:t>
            </a:r>
            <a:r>
              <a:rPr sz="1100" b="0" spc="15" dirty="0">
                <a:latin typeface="Arial"/>
                <a:cs typeface="Arial"/>
              </a:rPr>
              <a:t> </a:t>
            </a:r>
            <a:r>
              <a:rPr sz="1100" b="0" spc="-10" dirty="0">
                <a:latin typeface="Arial"/>
                <a:cs typeface="Arial"/>
              </a:rPr>
              <a:t>industry </a:t>
            </a:r>
            <a:r>
              <a:rPr sz="1100" b="0" dirty="0">
                <a:latin typeface="Arial"/>
                <a:cs typeface="Arial"/>
              </a:rPr>
              <a:t>practice</a:t>
            </a:r>
            <a:r>
              <a:rPr sz="1100" b="0" spc="95" dirty="0">
                <a:latin typeface="Arial"/>
                <a:cs typeface="Arial"/>
              </a:rPr>
              <a:t> </a:t>
            </a:r>
            <a:r>
              <a:rPr sz="1100" b="0" spc="-10" dirty="0">
                <a:latin typeface="Arial"/>
                <a:cs typeface="Arial"/>
              </a:rPr>
              <a:t>as</a:t>
            </a:r>
            <a:r>
              <a:rPr sz="1100" b="0" spc="60" dirty="0">
                <a:latin typeface="Arial"/>
                <a:cs typeface="Arial"/>
              </a:rPr>
              <a:t> </a:t>
            </a:r>
            <a:r>
              <a:rPr sz="1100" b="0" dirty="0">
                <a:latin typeface="Arial"/>
                <a:cs typeface="Arial"/>
              </a:rPr>
              <a:t>at</a:t>
            </a:r>
            <a:r>
              <a:rPr sz="1100" b="0" spc="114" dirty="0">
                <a:latin typeface="Arial"/>
                <a:cs typeface="Arial"/>
              </a:rPr>
              <a:t> </a:t>
            </a:r>
            <a:r>
              <a:rPr sz="1100" b="0" spc="50" dirty="0">
                <a:latin typeface="Arial"/>
                <a:cs typeface="Arial"/>
              </a:rPr>
              <a:t>the</a:t>
            </a:r>
            <a:r>
              <a:rPr sz="1100" b="0" spc="105" dirty="0">
                <a:latin typeface="Arial"/>
                <a:cs typeface="Arial"/>
              </a:rPr>
              <a:t> </a:t>
            </a:r>
            <a:r>
              <a:rPr sz="1100" b="0" dirty="0">
                <a:latin typeface="Arial"/>
                <a:cs typeface="Arial"/>
              </a:rPr>
              <a:t>date</a:t>
            </a:r>
            <a:r>
              <a:rPr sz="1100" b="0" spc="105" dirty="0">
                <a:latin typeface="Arial"/>
                <a:cs typeface="Arial"/>
              </a:rPr>
              <a:t> </a:t>
            </a:r>
            <a:r>
              <a:rPr sz="1100" b="0" spc="60" dirty="0">
                <a:latin typeface="Arial"/>
                <a:cs typeface="Arial"/>
              </a:rPr>
              <a:t>of</a:t>
            </a:r>
            <a:r>
              <a:rPr sz="1100" b="0" spc="95" dirty="0">
                <a:latin typeface="Arial"/>
                <a:cs typeface="Arial"/>
              </a:rPr>
              <a:t> </a:t>
            </a:r>
            <a:r>
              <a:rPr sz="1100" b="0" dirty="0">
                <a:latin typeface="Arial"/>
                <a:cs typeface="Arial"/>
              </a:rPr>
              <a:t>this</a:t>
            </a:r>
            <a:r>
              <a:rPr sz="1100" b="0" spc="90" dirty="0">
                <a:latin typeface="Arial"/>
                <a:cs typeface="Arial"/>
              </a:rPr>
              <a:t> </a:t>
            </a:r>
            <a:r>
              <a:rPr sz="1100" b="0" spc="45" dirty="0">
                <a:latin typeface="Arial"/>
                <a:cs typeface="Arial"/>
              </a:rPr>
              <a:t>report,</a:t>
            </a:r>
            <a:r>
              <a:rPr sz="1100" b="0" spc="100" dirty="0">
                <a:latin typeface="Arial"/>
                <a:cs typeface="Arial"/>
              </a:rPr>
              <a:t> </a:t>
            </a:r>
            <a:r>
              <a:rPr sz="1100" b="0" dirty="0">
                <a:latin typeface="Arial"/>
                <a:cs typeface="Arial"/>
              </a:rPr>
              <a:t>in</a:t>
            </a:r>
            <a:r>
              <a:rPr sz="1100" b="0" spc="125" dirty="0">
                <a:latin typeface="Arial"/>
                <a:cs typeface="Arial"/>
              </a:rPr>
              <a:t> </a:t>
            </a:r>
            <a:r>
              <a:rPr sz="1100" b="0" dirty="0">
                <a:latin typeface="Arial"/>
                <a:cs typeface="Arial"/>
              </a:rPr>
              <a:t>relation</a:t>
            </a:r>
            <a:r>
              <a:rPr sz="1100" b="0" spc="95" dirty="0">
                <a:latin typeface="Arial"/>
                <a:cs typeface="Arial"/>
              </a:rPr>
              <a:t> </a:t>
            </a:r>
            <a:r>
              <a:rPr sz="1100" b="0" spc="70" dirty="0">
                <a:latin typeface="Arial"/>
                <a:cs typeface="Arial"/>
              </a:rPr>
              <a:t>to</a:t>
            </a:r>
            <a:r>
              <a:rPr sz="1100" b="0" spc="75" dirty="0">
                <a:latin typeface="Arial"/>
                <a:cs typeface="Arial"/>
              </a:rPr>
              <a:t> </a:t>
            </a:r>
            <a:r>
              <a:rPr sz="1100" b="0" dirty="0">
                <a:latin typeface="Arial"/>
                <a:cs typeface="Arial"/>
              </a:rPr>
              <a:t>cybersecurity</a:t>
            </a:r>
            <a:r>
              <a:rPr sz="1100" b="0" spc="90" dirty="0">
                <a:latin typeface="Arial"/>
                <a:cs typeface="Arial"/>
              </a:rPr>
              <a:t> </a:t>
            </a:r>
            <a:r>
              <a:rPr sz="1100" b="0" dirty="0">
                <a:latin typeface="Arial"/>
                <a:cs typeface="Arial"/>
              </a:rPr>
              <a:t>vulnerabilities</a:t>
            </a:r>
            <a:r>
              <a:rPr sz="1100" b="0" spc="90" dirty="0">
                <a:latin typeface="Arial"/>
                <a:cs typeface="Arial"/>
              </a:rPr>
              <a:t> </a:t>
            </a:r>
            <a:r>
              <a:rPr sz="1100" b="0" dirty="0">
                <a:latin typeface="Arial"/>
                <a:cs typeface="Arial"/>
              </a:rPr>
              <a:t>and</a:t>
            </a:r>
            <a:r>
              <a:rPr sz="1100" b="0" spc="90" dirty="0">
                <a:latin typeface="Arial"/>
                <a:cs typeface="Arial"/>
              </a:rPr>
              <a:t> </a:t>
            </a:r>
            <a:r>
              <a:rPr sz="1100" b="0" dirty="0">
                <a:latin typeface="Arial"/>
                <a:cs typeface="Arial"/>
              </a:rPr>
              <a:t>issues</a:t>
            </a:r>
            <a:r>
              <a:rPr sz="1100" b="0" spc="90" dirty="0">
                <a:latin typeface="Arial"/>
                <a:cs typeface="Arial"/>
              </a:rPr>
              <a:t> </a:t>
            </a:r>
            <a:r>
              <a:rPr sz="1100" b="0" dirty="0">
                <a:latin typeface="Arial"/>
                <a:cs typeface="Arial"/>
              </a:rPr>
              <a:t>in</a:t>
            </a:r>
            <a:r>
              <a:rPr sz="1100" b="0" spc="90" dirty="0">
                <a:latin typeface="Arial"/>
                <a:cs typeface="Arial"/>
              </a:rPr>
              <a:t> </a:t>
            </a:r>
            <a:r>
              <a:rPr sz="1100" b="0" spc="25" dirty="0">
                <a:latin typeface="Arial"/>
                <a:cs typeface="Arial"/>
              </a:rPr>
              <a:t>the </a:t>
            </a:r>
            <a:r>
              <a:rPr sz="1100" b="0" spc="50" dirty="0">
                <a:latin typeface="Arial"/>
                <a:cs typeface="Arial"/>
              </a:rPr>
              <a:t>framework</a:t>
            </a:r>
            <a:r>
              <a:rPr sz="1100" b="0" spc="-10" dirty="0">
                <a:latin typeface="Arial"/>
                <a:cs typeface="Arial"/>
              </a:rPr>
              <a:t> </a:t>
            </a:r>
            <a:r>
              <a:rPr sz="1100" b="0" spc="20" dirty="0">
                <a:latin typeface="Arial"/>
                <a:cs typeface="Arial"/>
              </a:rPr>
              <a:t>and</a:t>
            </a:r>
            <a:r>
              <a:rPr sz="1100" b="0" spc="-5" dirty="0">
                <a:latin typeface="Arial"/>
                <a:cs typeface="Arial"/>
              </a:rPr>
              <a:t> </a:t>
            </a:r>
            <a:r>
              <a:rPr sz="1100" b="0" spc="20" dirty="0">
                <a:latin typeface="Arial"/>
                <a:cs typeface="Arial"/>
              </a:rPr>
              <a:t>algorithms</a:t>
            </a:r>
            <a:r>
              <a:rPr sz="1100" b="0" dirty="0">
                <a:latin typeface="Arial"/>
                <a:cs typeface="Arial"/>
              </a:rPr>
              <a:t> </a:t>
            </a:r>
            <a:r>
              <a:rPr sz="1100" b="0" spc="20" dirty="0">
                <a:latin typeface="Arial"/>
                <a:cs typeface="Arial"/>
              </a:rPr>
              <a:t>based</a:t>
            </a:r>
            <a:r>
              <a:rPr sz="1100" b="0" spc="5" dirty="0">
                <a:latin typeface="Arial"/>
                <a:cs typeface="Arial"/>
              </a:rPr>
              <a:t> </a:t>
            </a:r>
            <a:r>
              <a:rPr sz="1100" b="0" spc="55" dirty="0">
                <a:latin typeface="Arial"/>
                <a:cs typeface="Arial"/>
              </a:rPr>
              <a:t>on</a:t>
            </a:r>
            <a:r>
              <a:rPr sz="1100" b="0" spc="-10" dirty="0">
                <a:latin typeface="Arial"/>
                <a:cs typeface="Arial"/>
              </a:rPr>
              <a:t> </a:t>
            </a:r>
            <a:r>
              <a:rPr sz="1100" b="0" spc="50" dirty="0">
                <a:latin typeface="Arial"/>
                <a:cs typeface="Arial"/>
              </a:rPr>
              <a:t>smart</a:t>
            </a:r>
            <a:r>
              <a:rPr sz="1100" b="0" spc="15" dirty="0">
                <a:latin typeface="Arial"/>
                <a:cs typeface="Arial"/>
              </a:rPr>
              <a:t> </a:t>
            </a:r>
            <a:r>
              <a:rPr sz="1100" b="0" spc="20" dirty="0">
                <a:latin typeface="Arial"/>
                <a:cs typeface="Arial"/>
              </a:rPr>
              <a:t>contracts,</a:t>
            </a:r>
            <a:r>
              <a:rPr sz="1100" b="0" dirty="0">
                <a:latin typeface="Arial"/>
                <a:cs typeface="Arial"/>
              </a:rPr>
              <a:t> </a:t>
            </a:r>
            <a:r>
              <a:rPr sz="1100" b="0" spc="50" dirty="0">
                <a:latin typeface="Arial"/>
                <a:cs typeface="Arial"/>
              </a:rPr>
              <a:t>the</a:t>
            </a:r>
            <a:r>
              <a:rPr sz="1100" b="0" spc="5" dirty="0">
                <a:latin typeface="Arial"/>
                <a:cs typeface="Arial"/>
              </a:rPr>
              <a:t> </a:t>
            </a:r>
            <a:r>
              <a:rPr sz="1100" b="0" spc="20" dirty="0">
                <a:latin typeface="Arial"/>
                <a:cs typeface="Arial"/>
              </a:rPr>
              <a:t>details</a:t>
            </a:r>
            <a:r>
              <a:rPr sz="1100" b="0" spc="-5" dirty="0">
                <a:latin typeface="Arial"/>
                <a:cs typeface="Arial"/>
              </a:rPr>
              <a:t> </a:t>
            </a:r>
            <a:r>
              <a:rPr sz="1100" b="0" spc="60" dirty="0">
                <a:latin typeface="Arial"/>
                <a:cs typeface="Arial"/>
              </a:rPr>
              <a:t>of</a:t>
            </a:r>
            <a:r>
              <a:rPr sz="1100" b="0" dirty="0">
                <a:latin typeface="Arial"/>
                <a:cs typeface="Arial"/>
              </a:rPr>
              <a:t> </a:t>
            </a:r>
            <a:r>
              <a:rPr sz="1100" b="0" spc="20" dirty="0">
                <a:latin typeface="Arial"/>
                <a:cs typeface="Arial"/>
              </a:rPr>
              <a:t>which</a:t>
            </a:r>
            <a:r>
              <a:rPr sz="1100" b="0" dirty="0">
                <a:latin typeface="Arial"/>
                <a:cs typeface="Arial"/>
              </a:rPr>
              <a:t> </a:t>
            </a:r>
            <a:r>
              <a:rPr sz="1100" b="0" spc="20" dirty="0">
                <a:latin typeface="Arial"/>
                <a:cs typeface="Arial"/>
              </a:rPr>
              <a:t>are</a:t>
            </a:r>
            <a:r>
              <a:rPr sz="1100" b="0" spc="5" dirty="0">
                <a:latin typeface="Arial"/>
                <a:cs typeface="Arial"/>
              </a:rPr>
              <a:t> </a:t>
            </a:r>
            <a:r>
              <a:rPr sz="1100" b="0" spc="20" dirty="0">
                <a:latin typeface="Arial"/>
                <a:cs typeface="Arial"/>
              </a:rPr>
              <a:t>set</a:t>
            </a:r>
            <a:r>
              <a:rPr sz="1100" b="0" spc="15" dirty="0">
                <a:latin typeface="Arial"/>
                <a:cs typeface="Arial"/>
              </a:rPr>
              <a:t> </a:t>
            </a:r>
            <a:r>
              <a:rPr sz="1100" b="0" spc="65" dirty="0">
                <a:latin typeface="Arial"/>
                <a:cs typeface="Arial"/>
              </a:rPr>
              <a:t>out</a:t>
            </a:r>
            <a:r>
              <a:rPr sz="1100" b="0" spc="5" dirty="0">
                <a:latin typeface="Arial"/>
                <a:cs typeface="Arial"/>
              </a:rPr>
              <a:t> </a:t>
            </a:r>
            <a:r>
              <a:rPr sz="1100" b="0" spc="20" dirty="0">
                <a:latin typeface="Arial"/>
                <a:cs typeface="Arial"/>
              </a:rPr>
              <a:t>in</a:t>
            </a:r>
            <a:r>
              <a:rPr sz="1100" b="0" spc="-5" dirty="0">
                <a:latin typeface="Arial"/>
                <a:cs typeface="Arial"/>
              </a:rPr>
              <a:t> </a:t>
            </a:r>
            <a:r>
              <a:rPr sz="1100" b="0" spc="-20" dirty="0">
                <a:latin typeface="Arial"/>
                <a:cs typeface="Arial"/>
              </a:rPr>
              <a:t>this </a:t>
            </a:r>
            <a:r>
              <a:rPr sz="1100" b="0" spc="50" dirty="0">
                <a:latin typeface="Arial"/>
                <a:cs typeface="Arial"/>
              </a:rPr>
              <a:t>report.</a:t>
            </a:r>
            <a:r>
              <a:rPr sz="1100" b="0" spc="25" dirty="0">
                <a:latin typeface="Arial"/>
                <a:cs typeface="Arial"/>
              </a:rPr>
              <a:t> </a:t>
            </a:r>
            <a:r>
              <a:rPr sz="1100" b="0" dirty="0">
                <a:latin typeface="Arial"/>
                <a:cs typeface="Arial"/>
              </a:rPr>
              <a:t>In</a:t>
            </a:r>
            <a:r>
              <a:rPr sz="1100" b="0" spc="10" dirty="0">
                <a:latin typeface="Arial"/>
                <a:cs typeface="Arial"/>
              </a:rPr>
              <a:t> </a:t>
            </a:r>
            <a:r>
              <a:rPr sz="1100" b="0" spc="55" dirty="0">
                <a:latin typeface="Arial"/>
                <a:cs typeface="Arial"/>
              </a:rPr>
              <a:t>order</a:t>
            </a:r>
            <a:r>
              <a:rPr sz="1100" b="0" spc="20" dirty="0">
                <a:latin typeface="Arial"/>
                <a:cs typeface="Arial"/>
              </a:rPr>
              <a:t> </a:t>
            </a:r>
            <a:r>
              <a:rPr sz="1100" b="0" spc="70" dirty="0">
                <a:latin typeface="Arial"/>
                <a:cs typeface="Arial"/>
              </a:rPr>
              <a:t>to</a:t>
            </a:r>
            <a:r>
              <a:rPr sz="1100" b="0" spc="25" dirty="0">
                <a:latin typeface="Arial"/>
                <a:cs typeface="Arial"/>
              </a:rPr>
              <a:t> </a:t>
            </a:r>
            <a:r>
              <a:rPr sz="1100" b="0" dirty="0">
                <a:latin typeface="Arial"/>
                <a:cs typeface="Arial"/>
              </a:rPr>
              <a:t>get</a:t>
            </a:r>
            <a:r>
              <a:rPr sz="1100" b="0" spc="35" dirty="0">
                <a:latin typeface="Arial"/>
                <a:cs typeface="Arial"/>
              </a:rPr>
              <a:t> </a:t>
            </a:r>
            <a:r>
              <a:rPr sz="1100" b="0" dirty="0">
                <a:latin typeface="Arial"/>
                <a:cs typeface="Arial"/>
              </a:rPr>
              <a:t>a</a:t>
            </a:r>
            <a:r>
              <a:rPr sz="1100" b="0" spc="30" dirty="0">
                <a:latin typeface="Arial"/>
                <a:cs typeface="Arial"/>
              </a:rPr>
              <a:t> </a:t>
            </a:r>
            <a:r>
              <a:rPr sz="1100" b="0" dirty="0">
                <a:latin typeface="Arial"/>
                <a:cs typeface="Arial"/>
              </a:rPr>
              <a:t>full</a:t>
            </a:r>
            <a:r>
              <a:rPr sz="1100" b="0" spc="15" dirty="0">
                <a:latin typeface="Arial"/>
                <a:cs typeface="Arial"/>
              </a:rPr>
              <a:t> </a:t>
            </a:r>
            <a:r>
              <a:rPr sz="1100" b="0" dirty="0">
                <a:latin typeface="Arial"/>
                <a:cs typeface="Arial"/>
              </a:rPr>
              <a:t>view</a:t>
            </a:r>
            <a:r>
              <a:rPr sz="1100" b="0" spc="5" dirty="0">
                <a:latin typeface="Arial"/>
                <a:cs typeface="Arial"/>
              </a:rPr>
              <a:t> </a:t>
            </a:r>
            <a:r>
              <a:rPr sz="1100" b="0" spc="60" dirty="0">
                <a:latin typeface="Arial"/>
                <a:cs typeface="Arial"/>
              </a:rPr>
              <a:t>of</a:t>
            </a:r>
            <a:r>
              <a:rPr sz="1100" b="0" spc="20" dirty="0">
                <a:latin typeface="Arial"/>
                <a:cs typeface="Arial"/>
              </a:rPr>
              <a:t> </a:t>
            </a:r>
            <a:r>
              <a:rPr sz="1100" b="0" spc="65" dirty="0">
                <a:latin typeface="Arial"/>
                <a:cs typeface="Arial"/>
              </a:rPr>
              <a:t>our</a:t>
            </a:r>
            <a:r>
              <a:rPr sz="1100" b="0" spc="20" dirty="0">
                <a:latin typeface="Arial"/>
                <a:cs typeface="Arial"/>
              </a:rPr>
              <a:t> </a:t>
            </a:r>
            <a:r>
              <a:rPr sz="1100" b="0" dirty="0">
                <a:latin typeface="Arial"/>
                <a:cs typeface="Arial"/>
              </a:rPr>
              <a:t>analysis,</a:t>
            </a:r>
            <a:r>
              <a:rPr sz="1100" b="0" spc="20" dirty="0">
                <a:latin typeface="Arial"/>
                <a:cs typeface="Arial"/>
              </a:rPr>
              <a:t> </a:t>
            </a:r>
            <a:r>
              <a:rPr sz="1100" b="0" spc="55" dirty="0">
                <a:latin typeface="Arial"/>
                <a:cs typeface="Arial"/>
              </a:rPr>
              <a:t>it</a:t>
            </a:r>
            <a:r>
              <a:rPr sz="1100" b="0" spc="25" dirty="0">
                <a:latin typeface="Arial"/>
                <a:cs typeface="Arial"/>
              </a:rPr>
              <a:t> </a:t>
            </a:r>
            <a:r>
              <a:rPr sz="1100" b="0" dirty="0">
                <a:latin typeface="Arial"/>
                <a:cs typeface="Arial"/>
              </a:rPr>
              <a:t>is</a:t>
            </a:r>
            <a:r>
              <a:rPr sz="1100" b="0" spc="15" dirty="0">
                <a:latin typeface="Arial"/>
                <a:cs typeface="Arial"/>
              </a:rPr>
              <a:t> </a:t>
            </a:r>
            <a:r>
              <a:rPr sz="1100" b="0" dirty="0">
                <a:latin typeface="Arial"/>
                <a:cs typeface="Arial"/>
              </a:rPr>
              <a:t>crucial</a:t>
            </a:r>
            <a:r>
              <a:rPr sz="1100" b="0" spc="10" dirty="0">
                <a:latin typeface="Arial"/>
                <a:cs typeface="Arial"/>
              </a:rPr>
              <a:t> </a:t>
            </a:r>
            <a:r>
              <a:rPr sz="1100" b="0" spc="70" dirty="0">
                <a:latin typeface="Arial"/>
                <a:cs typeface="Arial"/>
              </a:rPr>
              <a:t>for</a:t>
            </a:r>
            <a:r>
              <a:rPr sz="1100" b="0" spc="20" dirty="0">
                <a:latin typeface="Arial"/>
                <a:cs typeface="Arial"/>
              </a:rPr>
              <a:t> </a:t>
            </a:r>
            <a:r>
              <a:rPr sz="1100" b="0" dirty="0">
                <a:latin typeface="Arial"/>
                <a:cs typeface="Arial"/>
              </a:rPr>
              <a:t>you</a:t>
            </a:r>
            <a:r>
              <a:rPr sz="1100" b="0" spc="15" dirty="0">
                <a:latin typeface="Arial"/>
                <a:cs typeface="Arial"/>
              </a:rPr>
              <a:t> </a:t>
            </a:r>
            <a:r>
              <a:rPr sz="1100" b="0" spc="70" dirty="0">
                <a:latin typeface="Arial"/>
                <a:cs typeface="Arial"/>
              </a:rPr>
              <a:t>to</a:t>
            </a:r>
            <a:r>
              <a:rPr sz="1100" b="0" spc="25" dirty="0">
                <a:latin typeface="Arial"/>
                <a:cs typeface="Arial"/>
              </a:rPr>
              <a:t> </a:t>
            </a:r>
            <a:r>
              <a:rPr sz="1100" b="0" dirty="0">
                <a:latin typeface="Arial"/>
                <a:cs typeface="Arial"/>
              </a:rPr>
              <a:t>read</a:t>
            </a:r>
            <a:r>
              <a:rPr sz="1100" b="0" spc="20" dirty="0">
                <a:latin typeface="Arial"/>
                <a:cs typeface="Arial"/>
              </a:rPr>
              <a:t> </a:t>
            </a:r>
            <a:r>
              <a:rPr sz="1100" b="0" spc="50" dirty="0">
                <a:latin typeface="Arial"/>
                <a:cs typeface="Arial"/>
              </a:rPr>
              <a:t>the</a:t>
            </a:r>
            <a:r>
              <a:rPr sz="1100" b="0" spc="25" dirty="0">
                <a:latin typeface="Arial"/>
                <a:cs typeface="Arial"/>
              </a:rPr>
              <a:t> </a:t>
            </a:r>
            <a:r>
              <a:rPr sz="1100" b="0" dirty="0">
                <a:latin typeface="Arial"/>
                <a:cs typeface="Arial"/>
              </a:rPr>
              <a:t>full</a:t>
            </a:r>
            <a:r>
              <a:rPr sz="1100" b="0" spc="15" dirty="0">
                <a:latin typeface="Arial"/>
                <a:cs typeface="Arial"/>
              </a:rPr>
              <a:t> </a:t>
            </a:r>
            <a:r>
              <a:rPr sz="1100" b="0" spc="50" dirty="0">
                <a:latin typeface="Arial"/>
                <a:cs typeface="Arial"/>
              </a:rPr>
              <a:t>report.</a:t>
            </a:r>
            <a:r>
              <a:rPr sz="1100" b="0" spc="25" dirty="0">
                <a:latin typeface="Arial"/>
                <a:cs typeface="Arial"/>
              </a:rPr>
              <a:t> </a:t>
            </a:r>
            <a:r>
              <a:rPr sz="1100" b="0" spc="-10" dirty="0">
                <a:latin typeface="Arial"/>
                <a:cs typeface="Arial"/>
              </a:rPr>
              <a:t>While </a:t>
            </a:r>
            <a:r>
              <a:rPr sz="1100" b="0" dirty="0">
                <a:latin typeface="Arial"/>
                <a:cs typeface="Arial"/>
              </a:rPr>
              <a:t>we</a:t>
            </a:r>
            <a:r>
              <a:rPr sz="1100" b="0" spc="70" dirty="0">
                <a:latin typeface="Arial"/>
                <a:cs typeface="Arial"/>
              </a:rPr>
              <a:t> </a:t>
            </a:r>
            <a:r>
              <a:rPr sz="1100" b="0" dirty="0">
                <a:latin typeface="Arial"/>
                <a:cs typeface="Arial"/>
              </a:rPr>
              <a:t>have</a:t>
            </a:r>
            <a:r>
              <a:rPr sz="1100" b="0" spc="65" dirty="0">
                <a:latin typeface="Arial"/>
                <a:cs typeface="Arial"/>
              </a:rPr>
              <a:t> </a:t>
            </a:r>
            <a:r>
              <a:rPr sz="1100" b="0" dirty="0">
                <a:latin typeface="Arial"/>
                <a:cs typeface="Arial"/>
              </a:rPr>
              <a:t>done</a:t>
            </a:r>
            <a:r>
              <a:rPr sz="1100" b="0" spc="75" dirty="0">
                <a:latin typeface="Arial"/>
                <a:cs typeface="Arial"/>
              </a:rPr>
              <a:t> </a:t>
            </a:r>
            <a:r>
              <a:rPr sz="1100" b="0" spc="65" dirty="0">
                <a:latin typeface="Arial"/>
                <a:cs typeface="Arial"/>
              </a:rPr>
              <a:t>our </a:t>
            </a:r>
            <a:r>
              <a:rPr sz="1100" b="0" dirty="0">
                <a:latin typeface="Arial"/>
                <a:cs typeface="Arial"/>
              </a:rPr>
              <a:t>best</a:t>
            </a:r>
            <a:r>
              <a:rPr sz="1100" b="0" spc="80" dirty="0">
                <a:latin typeface="Arial"/>
                <a:cs typeface="Arial"/>
              </a:rPr>
              <a:t> </a:t>
            </a:r>
            <a:r>
              <a:rPr sz="1100" b="0" dirty="0">
                <a:latin typeface="Arial"/>
                <a:cs typeface="Arial"/>
              </a:rPr>
              <a:t>in</a:t>
            </a:r>
            <a:r>
              <a:rPr sz="1100" b="0" spc="60" dirty="0">
                <a:latin typeface="Arial"/>
                <a:cs typeface="Arial"/>
              </a:rPr>
              <a:t> </a:t>
            </a:r>
            <a:r>
              <a:rPr sz="1100" b="0" dirty="0">
                <a:latin typeface="Arial"/>
                <a:cs typeface="Arial"/>
              </a:rPr>
              <a:t>conducting</a:t>
            </a:r>
            <a:r>
              <a:rPr sz="1100" b="0" spc="60" dirty="0">
                <a:latin typeface="Arial"/>
                <a:cs typeface="Arial"/>
              </a:rPr>
              <a:t> </a:t>
            </a:r>
            <a:r>
              <a:rPr sz="1100" b="0" spc="65" dirty="0">
                <a:latin typeface="Arial"/>
                <a:cs typeface="Arial"/>
              </a:rPr>
              <a:t>our </a:t>
            </a:r>
            <a:r>
              <a:rPr sz="1100" b="0" dirty="0">
                <a:latin typeface="Arial"/>
                <a:cs typeface="Arial"/>
              </a:rPr>
              <a:t>analysis</a:t>
            </a:r>
            <a:r>
              <a:rPr sz="1100" b="0" spc="60" dirty="0">
                <a:latin typeface="Arial"/>
                <a:cs typeface="Arial"/>
              </a:rPr>
              <a:t> </a:t>
            </a:r>
            <a:r>
              <a:rPr sz="1100" b="0" dirty="0">
                <a:latin typeface="Arial"/>
                <a:cs typeface="Arial"/>
              </a:rPr>
              <a:t>and</a:t>
            </a:r>
            <a:r>
              <a:rPr sz="1100" b="0" spc="60" dirty="0">
                <a:latin typeface="Arial"/>
                <a:cs typeface="Arial"/>
              </a:rPr>
              <a:t> </a:t>
            </a:r>
            <a:r>
              <a:rPr sz="1100" b="0" dirty="0">
                <a:latin typeface="Arial"/>
                <a:cs typeface="Arial"/>
              </a:rPr>
              <a:t>producing</a:t>
            </a:r>
            <a:r>
              <a:rPr sz="1100" b="0" spc="60" dirty="0">
                <a:latin typeface="Arial"/>
                <a:cs typeface="Arial"/>
              </a:rPr>
              <a:t> </a:t>
            </a:r>
            <a:r>
              <a:rPr sz="1100" b="0" dirty="0">
                <a:latin typeface="Arial"/>
                <a:cs typeface="Arial"/>
              </a:rPr>
              <a:t>this</a:t>
            </a:r>
            <a:r>
              <a:rPr sz="1100" b="0" spc="55" dirty="0">
                <a:latin typeface="Arial"/>
                <a:cs typeface="Arial"/>
              </a:rPr>
              <a:t> </a:t>
            </a:r>
            <a:r>
              <a:rPr sz="1100" b="0" spc="50" dirty="0">
                <a:latin typeface="Arial"/>
                <a:cs typeface="Arial"/>
              </a:rPr>
              <a:t>report,</a:t>
            </a:r>
            <a:r>
              <a:rPr sz="1100" b="0" spc="70" dirty="0">
                <a:latin typeface="Arial"/>
                <a:cs typeface="Arial"/>
              </a:rPr>
              <a:t> </a:t>
            </a:r>
            <a:r>
              <a:rPr sz="1100" b="0" spc="55" dirty="0">
                <a:latin typeface="Arial"/>
                <a:cs typeface="Arial"/>
              </a:rPr>
              <a:t>it</a:t>
            </a:r>
            <a:r>
              <a:rPr sz="1100" b="0" spc="70" dirty="0">
                <a:latin typeface="Arial"/>
                <a:cs typeface="Arial"/>
              </a:rPr>
              <a:t> </a:t>
            </a:r>
            <a:r>
              <a:rPr sz="1100" b="0" dirty="0">
                <a:latin typeface="Arial"/>
                <a:cs typeface="Arial"/>
              </a:rPr>
              <a:t>is</a:t>
            </a:r>
            <a:r>
              <a:rPr sz="1100" b="0" spc="60" dirty="0">
                <a:latin typeface="Arial"/>
                <a:cs typeface="Arial"/>
              </a:rPr>
              <a:t> important</a:t>
            </a:r>
            <a:r>
              <a:rPr sz="1100" b="0" spc="80" dirty="0">
                <a:latin typeface="Arial"/>
                <a:cs typeface="Arial"/>
              </a:rPr>
              <a:t> </a:t>
            </a:r>
            <a:r>
              <a:rPr sz="1100" b="0" spc="45" dirty="0">
                <a:latin typeface="Arial"/>
                <a:cs typeface="Arial"/>
              </a:rPr>
              <a:t>to </a:t>
            </a:r>
            <a:r>
              <a:rPr sz="1100" b="0" spc="50" dirty="0">
                <a:latin typeface="Arial"/>
                <a:cs typeface="Arial"/>
              </a:rPr>
              <a:t>note </a:t>
            </a:r>
            <a:r>
              <a:rPr sz="1100" b="0" spc="55" dirty="0">
                <a:latin typeface="Arial"/>
                <a:cs typeface="Arial"/>
              </a:rPr>
              <a:t>that</a:t>
            </a:r>
            <a:r>
              <a:rPr sz="1100" b="0" spc="60" dirty="0">
                <a:latin typeface="Arial"/>
                <a:cs typeface="Arial"/>
              </a:rPr>
              <a:t> </a:t>
            </a:r>
            <a:r>
              <a:rPr sz="1100" b="0" dirty="0">
                <a:latin typeface="Arial"/>
                <a:cs typeface="Arial"/>
              </a:rPr>
              <a:t>you</a:t>
            </a:r>
            <a:r>
              <a:rPr sz="1100" b="0" spc="40" dirty="0">
                <a:latin typeface="Arial"/>
                <a:cs typeface="Arial"/>
              </a:rPr>
              <a:t> </a:t>
            </a:r>
            <a:r>
              <a:rPr sz="1100" b="0" dirty="0">
                <a:latin typeface="Arial"/>
                <a:cs typeface="Arial"/>
              </a:rPr>
              <a:t>should</a:t>
            </a:r>
            <a:r>
              <a:rPr sz="1100" b="0" spc="50" dirty="0">
                <a:latin typeface="Arial"/>
                <a:cs typeface="Arial"/>
              </a:rPr>
              <a:t> </a:t>
            </a:r>
            <a:r>
              <a:rPr sz="1100" b="0" spc="65" dirty="0">
                <a:latin typeface="Arial"/>
                <a:cs typeface="Arial"/>
              </a:rPr>
              <a:t>not</a:t>
            </a:r>
            <a:r>
              <a:rPr sz="1100" b="0" spc="60" dirty="0">
                <a:latin typeface="Arial"/>
                <a:cs typeface="Arial"/>
              </a:rPr>
              <a:t> </a:t>
            </a:r>
            <a:r>
              <a:rPr sz="1100" b="0" dirty="0">
                <a:latin typeface="Arial"/>
                <a:cs typeface="Arial"/>
              </a:rPr>
              <a:t>rely</a:t>
            </a:r>
            <a:r>
              <a:rPr sz="1100" b="0" spc="30" dirty="0">
                <a:latin typeface="Arial"/>
                <a:cs typeface="Arial"/>
              </a:rPr>
              <a:t> </a:t>
            </a:r>
            <a:r>
              <a:rPr sz="1100" b="0" spc="55" dirty="0">
                <a:latin typeface="Arial"/>
                <a:cs typeface="Arial"/>
              </a:rPr>
              <a:t>on</a:t>
            </a:r>
            <a:r>
              <a:rPr sz="1100" b="0" spc="40" dirty="0">
                <a:latin typeface="Arial"/>
                <a:cs typeface="Arial"/>
              </a:rPr>
              <a:t> </a:t>
            </a:r>
            <a:r>
              <a:rPr sz="1100" b="0" dirty="0">
                <a:latin typeface="Arial"/>
                <a:cs typeface="Arial"/>
              </a:rPr>
              <a:t>this</a:t>
            </a:r>
            <a:r>
              <a:rPr sz="1100" b="0" spc="40" dirty="0">
                <a:latin typeface="Arial"/>
                <a:cs typeface="Arial"/>
              </a:rPr>
              <a:t> </a:t>
            </a:r>
            <a:r>
              <a:rPr sz="1100" b="0" spc="55" dirty="0">
                <a:latin typeface="Arial"/>
                <a:cs typeface="Arial"/>
              </a:rPr>
              <a:t>report</a:t>
            </a:r>
            <a:r>
              <a:rPr sz="1100" b="0" spc="60" dirty="0">
                <a:latin typeface="Arial"/>
                <a:cs typeface="Arial"/>
              </a:rPr>
              <a:t> </a:t>
            </a:r>
            <a:r>
              <a:rPr sz="1100" b="0" dirty="0">
                <a:latin typeface="Arial"/>
                <a:cs typeface="Arial"/>
              </a:rPr>
              <a:t>and</a:t>
            </a:r>
            <a:r>
              <a:rPr sz="1100" b="0" spc="45" dirty="0">
                <a:latin typeface="Arial"/>
                <a:cs typeface="Arial"/>
              </a:rPr>
              <a:t> </a:t>
            </a:r>
            <a:r>
              <a:rPr sz="1100" b="0" dirty="0">
                <a:latin typeface="Arial"/>
                <a:cs typeface="Arial"/>
              </a:rPr>
              <a:t>cannot</a:t>
            </a:r>
            <a:r>
              <a:rPr sz="1100" b="0" spc="55" dirty="0">
                <a:latin typeface="Arial"/>
                <a:cs typeface="Arial"/>
              </a:rPr>
              <a:t> </a:t>
            </a:r>
            <a:r>
              <a:rPr sz="1100" b="0" dirty="0">
                <a:latin typeface="Arial"/>
                <a:cs typeface="Arial"/>
              </a:rPr>
              <a:t>claim</a:t>
            </a:r>
            <a:r>
              <a:rPr sz="1100" b="0" spc="45" dirty="0">
                <a:latin typeface="Arial"/>
                <a:cs typeface="Arial"/>
              </a:rPr>
              <a:t> </a:t>
            </a:r>
            <a:r>
              <a:rPr sz="1100" b="0" dirty="0">
                <a:latin typeface="Arial"/>
                <a:cs typeface="Arial"/>
              </a:rPr>
              <a:t>against</a:t>
            </a:r>
            <a:r>
              <a:rPr sz="1100" b="0" spc="55" dirty="0">
                <a:latin typeface="Arial"/>
                <a:cs typeface="Arial"/>
              </a:rPr>
              <a:t> </a:t>
            </a:r>
            <a:r>
              <a:rPr sz="1100" b="0" dirty="0">
                <a:latin typeface="Arial"/>
                <a:cs typeface="Arial"/>
              </a:rPr>
              <a:t>us</a:t>
            </a:r>
            <a:r>
              <a:rPr sz="1100" b="0" spc="45" dirty="0">
                <a:latin typeface="Arial"/>
                <a:cs typeface="Arial"/>
              </a:rPr>
              <a:t> </a:t>
            </a:r>
            <a:r>
              <a:rPr sz="1100" b="0" spc="55" dirty="0">
                <a:latin typeface="Arial"/>
                <a:cs typeface="Arial"/>
              </a:rPr>
              <a:t>on</a:t>
            </a:r>
            <a:r>
              <a:rPr sz="1100" b="0" spc="40" dirty="0">
                <a:latin typeface="Arial"/>
                <a:cs typeface="Arial"/>
              </a:rPr>
              <a:t> </a:t>
            </a:r>
            <a:r>
              <a:rPr sz="1100" b="0" spc="50" dirty="0">
                <a:latin typeface="Arial"/>
                <a:cs typeface="Arial"/>
              </a:rPr>
              <a:t>the </a:t>
            </a:r>
            <a:r>
              <a:rPr sz="1100" b="0" dirty="0">
                <a:latin typeface="Arial"/>
                <a:cs typeface="Arial"/>
              </a:rPr>
              <a:t>basis</a:t>
            </a:r>
            <a:r>
              <a:rPr sz="1100" b="0" spc="40" dirty="0">
                <a:latin typeface="Arial"/>
                <a:cs typeface="Arial"/>
              </a:rPr>
              <a:t> </a:t>
            </a:r>
            <a:r>
              <a:rPr sz="1100" b="0" spc="60" dirty="0">
                <a:latin typeface="Arial"/>
                <a:cs typeface="Arial"/>
              </a:rPr>
              <a:t>of</a:t>
            </a:r>
            <a:r>
              <a:rPr sz="1100" b="0" spc="50" dirty="0">
                <a:latin typeface="Arial"/>
                <a:cs typeface="Arial"/>
              </a:rPr>
              <a:t> </a:t>
            </a:r>
            <a:r>
              <a:rPr sz="1100" b="0" dirty="0">
                <a:latin typeface="Arial"/>
                <a:cs typeface="Arial"/>
              </a:rPr>
              <a:t>what</a:t>
            </a:r>
            <a:r>
              <a:rPr sz="1100" b="0" spc="60" dirty="0">
                <a:latin typeface="Arial"/>
                <a:cs typeface="Arial"/>
              </a:rPr>
              <a:t> </a:t>
            </a:r>
            <a:r>
              <a:rPr sz="1100" b="0" spc="30" dirty="0">
                <a:latin typeface="Arial"/>
                <a:cs typeface="Arial"/>
              </a:rPr>
              <a:t>it </a:t>
            </a:r>
            <a:r>
              <a:rPr sz="1100" b="0" spc="-10" dirty="0">
                <a:latin typeface="Arial"/>
                <a:cs typeface="Arial"/>
              </a:rPr>
              <a:t>says</a:t>
            </a:r>
            <a:r>
              <a:rPr sz="1100" b="0" spc="20" dirty="0">
                <a:latin typeface="Arial"/>
                <a:cs typeface="Arial"/>
              </a:rPr>
              <a:t> </a:t>
            </a:r>
            <a:r>
              <a:rPr sz="1100" b="0" spc="65" dirty="0">
                <a:latin typeface="Arial"/>
                <a:cs typeface="Arial"/>
              </a:rPr>
              <a:t>or</a:t>
            </a:r>
            <a:r>
              <a:rPr sz="1100" b="0" spc="25" dirty="0">
                <a:latin typeface="Arial"/>
                <a:cs typeface="Arial"/>
              </a:rPr>
              <a:t> </a:t>
            </a:r>
            <a:r>
              <a:rPr sz="1100" b="0" dirty="0">
                <a:latin typeface="Arial"/>
                <a:cs typeface="Arial"/>
              </a:rPr>
              <a:t>doesn’t</a:t>
            </a:r>
            <a:r>
              <a:rPr sz="1100" b="0" spc="40" dirty="0">
                <a:latin typeface="Arial"/>
                <a:cs typeface="Arial"/>
              </a:rPr>
              <a:t> </a:t>
            </a:r>
            <a:r>
              <a:rPr sz="1100" b="0" spc="-10" dirty="0">
                <a:latin typeface="Arial"/>
                <a:cs typeface="Arial"/>
              </a:rPr>
              <a:t>say,</a:t>
            </a:r>
            <a:r>
              <a:rPr sz="1100" b="0" spc="25" dirty="0">
                <a:latin typeface="Arial"/>
                <a:cs typeface="Arial"/>
              </a:rPr>
              <a:t> </a:t>
            </a:r>
            <a:r>
              <a:rPr sz="1100" b="0" spc="65" dirty="0">
                <a:latin typeface="Arial"/>
                <a:cs typeface="Arial"/>
              </a:rPr>
              <a:t>or</a:t>
            </a:r>
            <a:r>
              <a:rPr sz="1100" b="0" spc="25" dirty="0">
                <a:latin typeface="Arial"/>
                <a:cs typeface="Arial"/>
              </a:rPr>
              <a:t> </a:t>
            </a:r>
            <a:r>
              <a:rPr sz="1100" b="0" spc="50" dirty="0">
                <a:latin typeface="Arial"/>
                <a:cs typeface="Arial"/>
              </a:rPr>
              <a:t>how</a:t>
            </a:r>
            <a:r>
              <a:rPr sz="1100" b="0" spc="15" dirty="0">
                <a:latin typeface="Arial"/>
                <a:cs typeface="Arial"/>
              </a:rPr>
              <a:t> </a:t>
            </a:r>
            <a:r>
              <a:rPr sz="1100" b="0" dirty="0">
                <a:latin typeface="Arial"/>
                <a:cs typeface="Arial"/>
              </a:rPr>
              <a:t>we</a:t>
            </a:r>
            <a:r>
              <a:rPr sz="1100" b="0" spc="30" dirty="0">
                <a:latin typeface="Arial"/>
                <a:cs typeface="Arial"/>
              </a:rPr>
              <a:t> </a:t>
            </a:r>
            <a:r>
              <a:rPr sz="1100" b="0" spc="45" dirty="0">
                <a:latin typeface="Arial"/>
                <a:cs typeface="Arial"/>
              </a:rPr>
              <a:t>produced</a:t>
            </a:r>
            <a:r>
              <a:rPr sz="1100" b="0" spc="30" dirty="0">
                <a:latin typeface="Arial"/>
                <a:cs typeface="Arial"/>
              </a:rPr>
              <a:t> </a:t>
            </a:r>
            <a:r>
              <a:rPr sz="1100" b="0" dirty="0">
                <a:latin typeface="Arial"/>
                <a:cs typeface="Arial"/>
              </a:rPr>
              <a:t>it,</a:t>
            </a:r>
            <a:r>
              <a:rPr sz="1100" b="0" spc="25" dirty="0">
                <a:latin typeface="Arial"/>
                <a:cs typeface="Arial"/>
              </a:rPr>
              <a:t> </a:t>
            </a:r>
            <a:r>
              <a:rPr sz="1100" b="0" dirty="0">
                <a:latin typeface="Arial"/>
                <a:cs typeface="Arial"/>
              </a:rPr>
              <a:t>and</a:t>
            </a:r>
            <a:r>
              <a:rPr sz="1100" b="0" spc="20" dirty="0">
                <a:latin typeface="Arial"/>
                <a:cs typeface="Arial"/>
              </a:rPr>
              <a:t> </a:t>
            </a:r>
            <a:r>
              <a:rPr sz="1100" b="0" spc="55" dirty="0">
                <a:latin typeface="Arial"/>
                <a:cs typeface="Arial"/>
              </a:rPr>
              <a:t>it</a:t>
            </a:r>
            <a:r>
              <a:rPr sz="1100" b="0" dirty="0">
                <a:latin typeface="Arial"/>
                <a:cs typeface="Arial"/>
              </a:rPr>
              <a:t> is</a:t>
            </a:r>
            <a:r>
              <a:rPr sz="1100" b="0" spc="20" dirty="0">
                <a:latin typeface="Arial"/>
                <a:cs typeface="Arial"/>
              </a:rPr>
              <a:t> </a:t>
            </a:r>
            <a:r>
              <a:rPr sz="1100" b="0" spc="60" dirty="0">
                <a:latin typeface="Arial"/>
                <a:cs typeface="Arial"/>
              </a:rPr>
              <a:t>important</a:t>
            </a:r>
            <a:r>
              <a:rPr sz="1100" b="0" spc="35" dirty="0">
                <a:latin typeface="Arial"/>
                <a:cs typeface="Arial"/>
              </a:rPr>
              <a:t> </a:t>
            </a:r>
            <a:r>
              <a:rPr sz="1100" b="0" spc="70" dirty="0">
                <a:latin typeface="Arial"/>
                <a:cs typeface="Arial"/>
              </a:rPr>
              <a:t>for</a:t>
            </a:r>
            <a:r>
              <a:rPr sz="1100" b="0" spc="25" dirty="0">
                <a:latin typeface="Arial"/>
                <a:cs typeface="Arial"/>
              </a:rPr>
              <a:t> </a:t>
            </a:r>
            <a:r>
              <a:rPr sz="1100" b="0" dirty="0">
                <a:latin typeface="Arial"/>
                <a:cs typeface="Arial"/>
              </a:rPr>
              <a:t>you</a:t>
            </a:r>
            <a:r>
              <a:rPr sz="1100" b="0" spc="20" dirty="0">
                <a:latin typeface="Arial"/>
                <a:cs typeface="Arial"/>
              </a:rPr>
              <a:t> </a:t>
            </a:r>
            <a:r>
              <a:rPr sz="1100" b="0" spc="60" dirty="0">
                <a:latin typeface="Arial"/>
                <a:cs typeface="Arial"/>
              </a:rPr>
              <a:t>to</a:t>
            </a:r>
            <a:r>
              <a:rPr sz="1100" b="0" spc="35" dirty="0">
                <a:latin typeface="Arial"/>
                <a:cs typeface="Arial"/>
              </a:rPr>
              <a:t> </a:t>
            </a:r>
            <a:r>
              <a:rPr sz="1100" b="0" dirty="0">
                <a:latin typeface="Arial"/>
                <a:cs typeface="Arial"/>
              </a:rPr>
              <a:t>conduct</a:t>
            </a:r>
            <a:r>
              <a:rPr sz="1100" b="0" spc="35" dirty="0">
                <a:latin typeface="Arial"/>
                <a:cs typeface="Arial"/>
              </a:rPr>
              <a:t> </a:t>
            </a:r>
            <a:r>
              <a:rPr sz="1100" b="0" dirty="0">
                <a:latin typeface="Arial"/>
                <a:cs typeface="Arial"/>
              </a:rPr>
              <a:t>your</a:t>
            </a:r>
            <a:r>
              <a:rPr sz="1100" b="0" spc="30" dirty="0">
                <a:latin typeface="Arial"/>
                <a:cs typeface="Arial"/>
              </a:rPr>
              <a:t> </a:t>
            </a:r>
            <a:r>
              <a:rPr sz="1100" b="0" spc="25" dirty="0">
                <a:latin typeface="Arial"/>
                <a:cs typeface="Arial"/>
              </a:rPr>
              <a:t>own </a:t>
            </a:r>
            <a:r>
              <a:rPr sz="1100" b="0" spc="20" dirty="0">
                <a:latin typeface="Arial"/>
                <a:cs typeface="Arial"/>
              </a:rPr>
              <a:t>independent</a:t>
            </a:r>
            <a:r>
              <a:rPr sz="1100" b="0" spc="25" dirty="0">
                <a:latin typeface="Arial"/>
                <a:cs typeface="Arial"/>
              </a:rPr>
              <a:t> </a:t>
            </a:r>
            <a:r>
              <a:rPr sz="1100" b="0" spc="20" dirty="0">
                <a:latin typeface="Arial"/>
                <a:cs typeface="Arial"/>
              </a:rPr>
              <a:t>investigations before</a:t>
            </a:r>
            <a:r>
              <a:rPr sz="1100" b="0" spc="30" dirty="0">
                <a:latin typeface="Arial"/>
                <a:cs typeface="Arial"/>
              </a:rPr>
              <a:t> </a:t>
            </a:r>
            <a:r>
              <a:rPr sz="1100" b="0" spc="20" dirty="0">
                <a:latin typeface="Arial"/>
                <a:cs typeface="Arial"/>
              </a:rPr>
              <a:t>making</a:t>
            </a:r>
            <a:r>
              <a:rPr sz="1100" b="0" spc="15" dirty="0">
                <a:latin typeface="Arial"/>
                <a:cs typeface="Arial"/>
              </a:rPr>
              <a:t> </a:t>
            </a:r>
            <a:r>
              <a:rPr sz="1100" b="0" spc="20" dirty="0">
                <a:latin typeface="Arial"/>
                <a:cs typeface="Arial"/>
              </a:rPr>
              <a:t>any </a:t>
            </a:r>
            <a:r>
              <a:rPr sz="1100" b="0" spc="10" dirty="0">
                <a:latin typeface="Arial"/>
                <a:cs typeface="Arial"/>
              </a:rPr>
              <a:t>decisions.</a:t>
            </a:r>
            <a:r>
              <a:rPr sz="1100" b="0" spc="30" dirty="0">
                <a:latin typeface="Arial"/>
                <a:cs typeface="Arial"/>
              </a:rPr>
              <a:t> </a:t>
            </a:r>
            <a:r>
              <a:rPr sz="1100" b="0" spc="10" dirty="0">
                <a:latin typeface="Arial"/>
                <a:cs typeface="Arial"/>
              </a:rPr>
              <a:t>We</a:t>
            </a:r>
            <a:r>
              <a:rPr sz="1100" b="0" spc="25" dirty="0">
                <a:latin typeface="Arial"/>
                <a:cs typeface="Arial"/>
              </a:rPr>
              <a:t> </a:t>
            </a:r>
            <a:r>
              <a:rPr sz="1100" b="0" spc="20" dirty="0">
                <a:latin typeface="Arial"/>
                <a:cs typeface="Arial"/>
              </a:rPr>
              <a:t>go</a:t>
            </a:r>
            <a:r>
              <a:rPr sz="1100" b="0" spc="30" dirty="0">
                <a:latin typeface="Arial"/>
                <a:cs typeface="Arial"/>
              </a:rPr>
              <a:t> </a:t>
            </a:r>
            <a:r>
              <a:rPr sz="1100" b="0" spc="55" dirty="0">
                <a:latin typeface="Arial"/>
                <a:cs typeface="Arial"/>
              </a:rPr>
              <a:t>into</a:t>
            </a:r>
            <a:r>
              <a:rPr sz="1100" b="0" spc="30" dirty="0">
                <a:latin typeface="Arial"/>
                <a:cs typeface="Arial"/>
              </a:rPr>
              <a:t> </a:t>
            </a:r>
            <a:r>
              <a:rPr sz="1100" b="0" spc="60" dirty="0">
                <a:latin typeface="Arial"/>
                <a:cs typeface="Arial"/>
              </a:rPr>
              <a:t>more</a:t>
            </a:r>
            <a:r>
              <a:rPr sz="1100" b="0" spc="30" dirty="0">
                <a:latin typeface="Arial"/>
                <a:cs typeface="Arial"/>
              </a:rPr>
              <a:t> </a:t>
            </a:r>
            <a:r>
              <a:rPr sz="1100" b="0" spc="20" dirty="0">
                <a:latin typeface="Arial"/>
                <a:cs typeface="Arial"/>
              </a:rPr>
              <a:t>detail</a:t>
            </a:r>
            <a:r>
              <a:rPr sz="1100" b="0" spc="10" dirty="0">
                <a:latin typeface="Arial"/>
                <a:cs typeface="Arial"/>
              </a:rPr>
              <a:t> </a:t>
            </a:r>
            <a:r>
              <a:rPr sz="1100" b="0" spc="55" dirty="0">
                <a:latin typeface="Arial"/>
                <a:cs typeface="Arial"/>
              </a:rPr>
              <a:t>on</a:t>
            </a:r>
            <a:r>
              <a:rPr sz="1100" b="0" spc="20" dirty="0">
                <a:latin typeface="Arial"/>
                <a:cs typeface="Arial"/>
              </a:rPr>
              <a:t> this</a:t>
            </a:r>
            <a:r>
              <a:rPr sz="1100" b="0" spc="15" dirty="0">
                <a:latin typeface="Arial"/>
                <a:cs typeface="Arial"/>
              </a:rPr>
              <a:t> </a:t>
            </a:r>
            <a:r>
              <a:rPr sz="1100" b="0" spc="20" dirty="0">
                <a:latin typeface="Arial"/>
                <a:cs typeface="Arial"/>
              </a:rPr>
              <a:t>in </a:t>
            </a:r>
            <a:r>
              <a:rPr sz="1100" b="0" spc="25" dirty="0">
                <a:latin typeface="Arial"/>
                <a:cs typeface="Arial"/>
              </a:rPr>
              <a:t>the </a:t>
            </a:r>
            <a:r>
              <a:rPr sz="1100" b="0" dirty="0">
                <a:latin typeface="Arial"/>
                <a:cs typeface="Arial"/>
              </a:rPr>
              <a:t>disclaimer</a:t>
            </a:r>
            <a:r>
              <a:rPr sz="1100" b="0" spc="75" dirty="0">
                <a:latin typeface="Arial"/>
                <a:cs typeface="Arial"/>
              </a:rPr>
              <a:t> </a:t>
            </a:r>
            <a:r>
              <a:rPr sz="1100" b="0" dirty="0">
                <a:latin typeface="Arial"/>
                <a:cs typeface="Arial"/>
              </a:rPr>
              <a:t>below</a:t>
            </a:r>
            <a:r>
              <a:rPr sz="1100" b="0" spc="80" dirty="0">
                <a:latin typeface="Arial"/>
                <a:cs typeface="Arial"/>
              </a:rPr>
              <a:t> </a:t>
            </a:r>
            <a:r>
              <a:rPr sz="1100" b="0" spc="-75" dirty="0">
                <a:latin typeface="Arial"/>
                <a:cs typeface="Arial"/>
              </a:rPr>
              <a:t>–</a:t>
            </a:r>
            <a:r>
              <a:rPr sz="1100" b="0" spc="70" dirty="0">
                <a:latin typeface="Arial"/>
                <a:cs typeface="Arial"/>
              </a:rPr>
              <a:t> </a:t>
            </a:r>
            <a:r>
              <a:rPr sz="1100" b="0" dirty="0">
                <a:latin typeface="Arial"/>
                <a:cs typeface="Arial"/>
              </a:rPr>
              <a:t>please</a:t>
            </a:r>
            <a:r>
              <a:rPr sz="1100" b="0" spc="85" dirty="0">
                <a:latin typeface="Arial"/>
                <a:cs typeface="Arial"/>
              </a:rPr>
              <a:t> </a:t>
            </a:r>
            <a:r>
              <a:rPr sz="1100" b="0" dirty="0">
                <a:latin typeface="Arial"/>
                <a:cs typeface="Arial"/>
              </a:rPr>
              <a:t>make</a:t>
            </a:r>
            <a:r>
              <a:rPr sz="1100" b="0" spc="75" dirty="0">
                <a:latin typeface="Arial"/>
                <a:cs typeface="Arial"/>
              </a:rPr>
              <a:t> </a:t>
            </a:r>
            <a:r>
              <a:rPr sz="1100" b="0" dirty="0">
                <a:latin typeface="Arial"/>
                <a:cs typeface="Arial"/>
              </a:rPr>
              <a:t>sure</a:t>
            </a:r>
            <a:r>
              <a:rPr sz="1100" b="0" spc="85" dirty="0">
                <a:latin typeface="Arial"/>
                <a:cs typeface="Arial"/>
              </a:rPr>
              <a:t> </a:t>
            </a:r>
            <a:r>
              <a:rPr sz="1100" b="0" spc="60" dirty="0">
                <a:latin typeface="Arial"/>
                <a:cs typeface="Arial"/>
              </a:rPr>
              <a:t>to</a:t>
            </a:r>
            <a:r>
              <a:rPr sz="1100" b="0" spc="85" dirty="0">
                <a:latin typeface="Arial"/>
                <a:cs typeface="Arial"/>
              </a:rPr>
              <a:t> </a:t>
            </a:r>
            <a:r>
              <a:rPr sz="1100" b="0" dirty="0">
                <a:latin typeface="Arial"/>
                <a:cs typeface="Arial"/>
              </a:rPr>
              <a:t>read</a:t>
            </a:r>
            <a:r>
              <a:rPr sz="1100" b="0" spc="80" dirty="0">
                <a:latin typeface="Arial"/>
                <a:cs typeface="Arial"/>
              </a:rPr>
              <a:t> </a:t>
            </a:r>
            <a:r>
              <a:rPr sz="1100" b="0" spc="55" dirty="0">
                <a:latin typeface="Arial"/>
                <a:cs typeface="Arial"/>
              </a:rPr>
              <a:t>it</a:t>
            </a:r>
            <a:r>
              <a:rPr sz="1100" b="0" spc="85" dirty="0">
                <a:latin typeface="Arial"/>
                <a:cs typeface="Arial"/>
              </a:rPr>
              <a:t> </a:t>
            </a:r>
            <a:r>
              <a:rPr sz="1100" b="0" dirty="0">
                <a:latin typeface="Arial"/>
                <a:cs typeface="Arial"/>
              </a:rPr>
              <a:t>in</a:t>
            </a:r>
            <a:r>
              <a:rPr sz="1100" b="0" spc="70" dirty="0">
                <a:latin typeface="Arial"/>
                <a:cs typeface="Arial"/>
              </a:rPr>
              <a:t> </a:t>
            </a:r>
            <a:r>
              <a:rPr sz="1100" b="0" spc="-10" dirty="0">
                <a:latin typeface="Arial"/>
                <a:cs typeface="Arial"/>
              </a:rPr>
              <a:t>full.</a:t>
            </a:r>
            <a:endParaRPr sz="1100" dirty="0">
              <a:latin typeface="Arial"/>
              <a:cs typeface="Arial"/>
            </a:endParaRPr>
          </a:p>
        </p:txBody>
      </p:sp>
      <p:sp>
        <p:nvSpPr>
          <p:cNvPr id="4" name="object 4"/>
          <p:cNvSpPr txBox="1">
            <a:spLocks noGrp="1"/>
          </p:cNvSpPr>
          <p:nvPr>
            <p:ph type="body" idx="1"/>
          </p:nvPr>
        </p:nvSpPr>
        <p:spPr>
          <a:prstGeom prst="rect">
            <a:avLst/>
          </a:prstGeom>
        </p:spPr>
        <p:txBody>
          <a:bodyPr vert="horz" wrap="square" lIns="0" tIns="12700" rIns="0" bIns="0" rtlCol="0">
            <a:spAutoFit/>
          </a:bodyPr>
          <a:lstStyle/>
          <a:p>
            <a:pPr marL="12700" marR="5080">
              <a:lnSpc>
                <a:spcPct val="130600"/>
              </a:lnSpc>
              <a:spcBef>
                <a:spcPts val="100"/>
              </a:spcBef>
            </a:pPr>
            <a:r>
              <a:rPr spc="-55" dirty="0"/>
              <a:t>DISCLAIMER:</a:t>
            </a:r>
            <a:r>
              <a:rPr spc="40" dirty="0"/>
              <a:t> </a:t>
            </a:r>
            <a:r>
              <a:rPr dirty="0"/>
              <a:t>By</a:t>
            </a:r>
            <a:r>
              <a:rPr spc="35" dirty="0"/>
              <a:t> </a:t>
            </a:r>
            <a:r>
              <a:rPr dirty="0"/>
              <a:t>reading</a:t>
            </a:r>
            <a:r>
              <a:rPr spc="25" dirty="0"/>
              <a:t> </a:t>
            </a:r>
            <a:r>
              <a:rPr dirty="0"/>
              <a:t>this</a:t>
            </a:r>
            <a:r>
              <a:rPr spc="30" dirty="0"/>
              <a:t> </a:t>
            </a:r>
            <a:r>
              <a:rPr spc="55" dirty="0"/>
              <a:t>report</a:t>
            </a:r>
            <a:r>
              <a:rPr spc="50" dirty="0"/>
              <a:t> </a:t>
            </a:r>
            <a:r>
              <a:rPr spc="65" dirty="0"/>
              <a:t>or</a:t>
            </a:r>
            <a:r>
              <a:rPr spc="40" dirty="0"/>
              <a:t> </a:t>
            </a:r>
            <a:r>
              <a:rPr dirty="0"/>
              <a:t>any</a:t>
            </a:r>
            <a:r>
              <a:rPr spc="30" dirty="0"/>
              <a:t> </a:t>
            </a:r>
            <a:r>
              <a:rPr spc="55" dirty="0"/>
              <a:t>part</a:t>
            </a:r>
            <a:r>
              <a:rPr spc="50" dirty="0"/>
              <a:t> </a:t>
            </a:r>
            <a:r>
              <a:rPr spc="60" dirty="0"/>
              <a:t>of</a:t>
            </a:r>
            <a:r>
              <a:rPr spc="5" dirty="0"/>
              <a:t> </a:t>
            </a:r>
            <a:r>
              <a:rPr dirty="0"/>
              <a:t>it,</a:t>
            </a:r>
            <a:r>
              <a:rPr spc="40" dirty="0"/>
              <a:t> </a:t>
            </a:r>
            <a:r>
              <a:rPr dirty="0"/>
              <a:t>you</a:t>
            </a:r>
            <a:r>
              <a:rPr spc="30" dirty="0"/>
              <a:t> </a:t>
            </a:r>
            <a:r>
              <a:rPr dirty="0"/>
              <a:t>agree</a:t>
            </a:r>
            <a:r>
              <a:rPr spc="45" dirty="0"/>
              <a:t> </a:t>
            </a:r>
            <a:r>
              <a:rPr spc="70" dirty="0"/>
              <a:t>to</a:t>
            </a:r>
            <a:r>
              <a:rPr spc="15" dirty="0"/>
              <a:t> </a:t>
            </a:r>
            <a:r>
              <a:rPr spc="50" dirty="0"/>
              <a:t>the</a:t>
            </a:r>
            <a:r>
              <a:rPr spc="45" dirty="0"/>
              <a:t> </a:t>
            </a:r>
            <a:r>
              <a:rPr spc="50" dirty="0"/>
              <a:t>terms</a:t>
            </a:r>
            <a:r>
              <a:rPr spc="35" dirty="0"/>
              <a:t> </a:t>
            </a:r>
            <a:r>
              <a:rPr spc="60" dirty="0"/>
              <a:t>of</a:t>
            </a:r>
            <a:r>
              <a:rPr spc="40" dirty="0"/>
              <a:t> </a:t>
            </a:r>
            <a:r>
              <a:rPr dirty="0"/>
              <a:t>this</a:t>
            </a:r>
            <a:r>
              <a:rPr spc="30" dirty="0"/>
              <a:t> </a:t>
            </a:r>
            <a:r>
              <a:rPr dirty="0"/>
              <a:t>disclaimer.</a:t>
            </a:r>
            <a:r>
              <a:rPr spc="45" dirty="0"/>
              <a:t> </a:t>
            </a:r>
            <a:r>
              <a:rPr spc="-25" dirty="0"/>
              <a:t>If </a:t>
            </a:r>
            <a:r>
              <a:rPr dirty="0"/>
              <a:t>you</a:t>
            </a:r>
            <a:r>
              <a:rPr spc="55" dirty="0"/>
              <a:t> do</a:t>
            </a:r>
            <a:r>
              <a:rPr spc="70" dirty="0"/>
              <a:t> </a:t>
            </a:r>
            <a:r>
              <a:rPr spc="65" dirty="0"/>
              <a:t>not</a:t>
            </a:r>
            <a:r>
              <a:rPr spc="75" dirty="0"/>
              <a:t> </a:t>
            </a:r>
            <a:r>
              <a:rPr dirty="0"/>
              <a:t>agree</a:t>
            </a:r>
            <a:r>
              <a:rPr spc="70" dirty="0"/>
              <a:t> </a:t>
            </a:r>
            <a:r>
              <a:rPr spc="60" dirty="0"/>
              <a:t>to</a:t>
            </a:r>
            <a:r>
              <a:rPr spc="70" dirty="0"/>
              <a:t> </a:t>
            </a:r>
            <a:r>
              <a:rPr spc="50" dirty="0"/>
              <a:t>the</a:t>
            </a:r>
            <a:r>
              <a:rPr spc="75" dirty="0"/>
              <a:t> </a:t>
            </a:r>
            <a:r>
              <a:rPr dirty="0"/>
              <a:t>terms,</a:t>
            </a:r>
            <a:r>
              <a:rPr spc="60" dirty="0"/>
              <a:t> </a:t>
            </a:r>
            <a:r>
              <a:rPr spc="55" dirty="0"/>
              <a:t>then</a:t>
            </a:r>
            <a:r>
              <a:rPr spc="60" dirty="0"/>
              <a:t> </a:t>
            </a:r>
            <a:r>
              <a:rPr dirty="0"/>
              <a:t>please</a:t>
            </a:r>
            <a:r>
              <a:rPr spc="70" dirty="0"/>
              <a:t> </a:t>
            </a:r>
            <a:r>
              <a:rPr dirty="0"/>
              <a:t>immediately</a:t>
            </a:r>
            <a:r>
              <a:rPr spc="50" dirty="0"/>
              <a:t> </a:t>
            </a:r>
            <a:r>
              <a:rPr spc="-10" dirty="0"/>
              <a:t>cease</a:t>
            </a:r>
            <a:r>
              <a:rPr spc="70" dirty="0"/>
              <a:t> </a:t>
            </a:r>
            <a:r>
              <a:rPr dirty="0"/>
              <a:t>reading</a:t>
            </a:r>
            <a:r>
              <a:rPr spc="50" dirty="0"/>
              <a:t> </a:t>
            </a:r>
            <a:r>
              <a:rPr dirty="0"/>
              <a:t>this</a:t>
            </a:r>
            <a:r>
              <a:rPr spc="55" dirty="0"/>
              <a:t> </a:t>
            </a:r>
            <a:r>
              <a:rPr spc="45" dirty="0"/>
              <a:t>report,</a:t>
            </a:r>
            <a:r>
              <a:rPr spc="65" dirty="0"/>
              <a:t> </a:t>
            </a:r>
            <a:r>
              <a:rPr dirty="0"/>
              <a:t>and</a:t>
            </a:r>
            <a:r>
              <a:rPr spc="55" dirty="0"/>
              <a:t> </a:t>
            </a:r>
            <a:r>
              <a:rPr spc="-10" dirty="0"/>
              <a:t>delete</a:t>
            </a:r>
            <a:r>
              <a:rPr spc="500" dirty="0"/>
              <a:t>  </a:t>
            </a:r>
            <a:r>
              <a:rPr dirty="0"/>
              <a:t>and</a:t>
            </a:r>
            <a:r>
              <a:rPr spc="55" dirty="0"/>
              <a:t> </a:t>
            </a:r>
            <a:r>
              <a:rPr dirty="0"/>
              <a:t>destroy</a:t>
            </a:r>
            <a:r>
              <a:rPr spc="55" dirty="0"/>
              <a:t> </a:t>
            </a:r>
            <a:r>
              <a:rPr dirty="0"/>
              <a:t>any</a:t>
            </a:r>
            <a:r>
              <a:rPr spc="60" dirty="0"/>
              <a:t> </a:t>
            </a:r>
            <a:r>
              <a:rPr dirty="0"/>
              <a:t>and</a:t>
            </a:r>
            <a:r>
              <a:rPr spc="55" dirty="0"/>
              <a:t> </a:t>
            </a:r>
            <a:r>
              <a:rPr dirty="0"/>
              <a:t>all</a:t>
            </a:r>
            <a:r>
              <a:rPr spc="55" dirty="0"/>
              <a:t> </a:t>
            </a:r>
            <a:r>
              <a:rPr dirty="0"/>
              <a:t>copies</a:t>
            </a:r>
            <a:r>
              <a:rPr spc="55" dirty="0"/>
              <a:t> </a:t>
            </a:r>
            <a:r>
              <a:rPr spc="50" dirty="0"/>
              <a:t>of</a:t>
            </a:r>
            <a:r>
              <a:rPr spc="65" dirty="0"/>
              <a:t> </a:t>
            </a:r>
            <a:r>
              <a:rPr dirty="0"/>
              <a:t>this</a:t>
            </a:r>
            <a:r>
              <a:rPr spc="55" dirty="0"/>
              <a:t> </a:t>
            </a:r>
            <a:r>
              <a:rPr spc="60" dirty="0"/>
              <a:t>report</a:t>
            </a:r>
            <a:r>
              <a:rPr spc="80" dirty="0"/>
              <a:t> </a:t>
            </a:r>
            <a:r>
              <a:rPr dirty="0"/>
              <a:t>downloaded</a:t>
            </a:r>
            <a:r>
              <a:rPr spc="65" dirty="0"/>
              <a:t> </a:t>
            </a:r>
            <a:r>
              <a:rPr spc="50" dirty="0"/>
              <a:t>and/or</a:t>
            </a:r>
            <a:r>
              <a:rPr spc="65" dirty="0"/>
              <a:t> </a:t>
            </a:r>
            <a:r>
              <a:rPr spc="55" dirty="0"/>
              <a:t>printed</a:t>
            </a:r>
            <a:r>
              <a:rPr spc="65" dirty="0"/>
              <a:t> </a:t>
            </a:r>
            <a:r>
              <a:rPr dirty="0"/>
              <a:t>by</a:t>
            </a:r>
            <a:r>
              <a:rPr spc="55" dirty="0"/>
              <a:t> </a:t>
            </a:r>
            <a:r>
              <a:rPr dirty="0"/>
              <a:t>you.</a:t>
            </a:r>
            <a:r>
              <a:rPr spc="65" dirty="0"/>
              <a:t> </a:t>
            </a:r>
            <a:r>
              <a:rPr dirty="0"/>
              <a:t>This</a:t>
            </a:r>
            <a:r>
              <a:rPr spc="55" dirty="0"/>
              <a:t> </a:t>
            </a:r>
            <a:r>
              <a:rPr spc="60" dirty="0"/>
              <a:t>report</a:t>
            </a:r>
            <a:r>
              <a:rPr spc="80" dirty="0"/>
              <a:t> </a:t>
            </a:r>
            <a:r>
              <a:rPr spc="-25" dirty="0"/>
              <a:t>is </a:t>
            </a:r>
            <a:r>
              <a:rPr dirty="0"/>
              <a:t>provided</a:t>
            </a:r>
            <a:r>
              <a:rPr spc="85" dirty="0"/>
              <a:t> </a:t>
            </a:r>
            <a:r>
              <a:rPr spc="70" dirty="0"/>
              <a:t>for</a:t>
            </a:r>
            <a:r>
              <a:rPr spc="85" dirty="0"/>
              <a:t> </a:t>
            </a:r>
            <a:r>
              <a:rPr spc="55" dirty="0"/>
              <a:t>information</a:t>
            </a:r>
            <a:r>
              <a:rPr spc="75" dirty="0"/>
              <a:t> </a:t>
            </a:r>
            <a:r>
              <a:rPr dirty="0"/>
              <a:t>purposes</a:t>
            </a:r>
            <a:r>
              <a:rPr spc="80" dirty="0"/>
              <a:t> </a:t>
            </a:r>
            <a:r>
              <a:rPr dirty="0"/>
              <a:t>only</a:t>
            </a:r>
            <a:r>
              <a:rPr spc="80" dirty="0"/>
              <a:t> </a:t>
            </a:r>
            <a:r>
              <a:rPr dirty="0"/>
              <a:t>and</a:t>
            </a:r>
            <a:r>
              <a:rPr spc="75" dirty="0"/>
              <a:t> </a:t>
            </a:r>
            <a:r>
              <a:rPr spc="55" dirty="0"/>
              <a:t>on</a:t>
            </a:r>
            <a:r>
              <a:rPr spc="80" dirty="0"/>
              <a:t> </a:t>
            </a:r>
            <a:r>
              <a:rPr dirty="0"/>
              <a:t>a</a:t>
            </a:r>
            <a:r>
              <a:rPr spc="100" dirty="0"/>
              <a:t> </a:t>
            </a:r>
            <a:r>
              <a:rPr dirty="0"/>
              <a:t>non-reliance</a:t>
            </a:r>
            <a:r>
              <a:rPr spc="90" dirty="0"/>
              <a:t> </a:t>
            </a:r>
            <a:r>
              <a:rPr spc="-10" dirty="0"/>
              <a:t>basis,</a:t>
            </a:r>
            <a:r>
              <a:rPr spc="50" dirty="0"/>
              <a:t> </a:t>
            </a:r>
            <a:r>
              <a:rPr dirty="0"/>
              <a:t>and</a:t>
            </a:r>
            <a:r>
              <a:rPr spc="80" dirty="0"/>
              <a:t> </a:t>
            </a:r>
            <a:r>
              <a:rPr dirty="0"/>
              <a:t>does</a:t>
            </a:r>
            <a:r>
              <a:rPr spc="80" dirty="0"/>
              <a:t> </a:t>
            </a:r>
            <a:r>
              <a:rPr spc="65" dirty="0"/>
              <a:t>not</a:t>
            </a:r>
            <a:r>
              <a:rPr spc="100" dirty="0"/>
              <a:t> </a:t>
            </a:r>
            <a:r>
              <a:rPr spc="-10" dirty="0"/>
              <a:t>constitute </a:t>
            </a:r>
            <a:r>
              <a:rPr spc="20" dirty="0"/>
              <a:t>investment</a:t>
            </a:r>
            <a:r>
              <a:rPr spc="-15" dirty="0"/>
              <a:t> </a:t>
            </a:r>
            <a:r>
              <a:rPr spc="10" dirty="0"/>
              <a:t>advice.</a:t>
            </a:r>
            <a:r>
              <a:rPr spc="15" dirty="0"/>
              <a:t> </a:t>
            </a:r>
            <a:r>
              <a:rPr spc="20" dirty="0"/>
              <a:t>No</a:t>
            </a:r>
            <a:r>
              <a:rPr spc="10" dirty="0"/>
              <a:t> </a:t>
            </a:r>
            <a:r>
              <a:rPr spc="20" dirty="0"/>
              <a:t>one</a:t>
            </a:r>
            <a:r>
              <a:rPr spc="15" dirty="0"/>
              <a:t> </a:t>
            </a:r>
            <a:r>
              <a:rPr spc="20" dirty="0"/>
              <a:t>shall</a:t>
            </a:r>
            <a:r>
              <a:rPr dirty="0"/>
              <a:t> </a:t>
            </a:r>
            <a:r>
              <a:rPr spc="20" dirty="0"/>
              <a:t>have</a:t>
            </a:r>
            <a:r>
              <a:rPr spc="-20" dirty="0"/>
              <a:t> </a:t>
            </a:r>
            <a:r>
              <a:rPr spc="20" dirty="0"/>
              <a:t>any</a:t>
            </a:r>
            <a:r>
              <a:rPr dirty="0"/>
              <a:t> </a:t>
            </a:r>
            <a:r>
              <a:rPr spc="20" dirty="0"/>
              <a:t>right</a:t>
            </a:r>
            <a:r>
              <a:rPr spc="15" dirty="0"/>
              <a:t> </a:t>
            </a:r>
            <a:r>
              <a:rPr spc="70" dirty="0"/>
              <a:t>to</a:t>
            </a:r>
            <a:r>
              <a:rPr spc="15" dirty="0"/>
              <a:t> </a:t>
            </a:r>
            <a:r>
              <a:rPr spc="20" dirty="0"/>
              <a:t>rely</a:t>
            </a:r>
            <a:r>
              <a:rPr dirty="0"/>
              <a:t> </a:t>
            </a:r>
            <a:r>
              <a:rPr spc="55" dirty="0"/>
              <a:t>on</a:t>
            </a:r>
            <a:r>
              <a:rPr dirty="0"/>
              <a:t> </a:t>
            </a:r>
            <a:r>
              <a:rPr spc="50" dirty="0"/>
              <a:t>the</a:t>
            </a:r>
            <a:r>
              <a:rPr spc="15" dirty="0"/>
              <a:t> </a:t>
            </a:r>
            <a:r>
              <a:rPr spc="60" dirty="0"/>
              <a:t>report</a:t>
            </a:r>
            <a:r>
              <a:rPr spc="20" dirty="0"/>
              <a:t> </a:t>
            </a:r>
            <a:r>
              <a:rPr spc="65" dirty="0"/>
              <a:t>or</a:t>
            </a:r>
            <a:r>
              <a:rPr spc="10" dirty="0"/>
              <a:t> </a:t>
            </a:r>
            <a:r>
              <a:rPr spc="20" dirty="0"/>
              <a:t>its</a:t>
            </a:r>
            <a:r>
              <a:rPr spc="5" dirty="0"/>
              <a:t> </a:t>
            </a:r>
            <a:r>
              <a:rPr spc="20" dirty="0"/>
              <a:t>contents,</a:t>
            </a:r>
            <a:r>
              <a:rPr spc="5" dirty="0"/>
              <a:t> </a:t>
            </a:r>
            <a:r>
              <a:rPr spc="20" dirty="0"/>
              <a:t>and</a:t>
            </a:r>
            <a:r>
              <a:rPr spc="5" dirty="0"/>
              <a:t> </a:t>
            </a:r>
            <a:r>
              <a:rPr spc="-10" dirty="0"/>
              <a:t>TechRate </a:t>
            </a:r>
            <a:r>
              <a:rPr spc="10" dirty="0"/>
              <a:t>and</a:t>
            </a:r>
            <a:r>
              <a:rPr spc="85" dirty="0"/>
              <a:t> </a:t>
            </a:r>
            <a:r>
              <a:rPr spc="10" dirty="0"/>
              <a:t>its</a:t>
            </a:r>
            <a:r>
              <a:rPr spc="90" dirty="0"/>
              <a:t> </a:t>
            </a:r>
            <a:r>
              <a:rPr spc="10" dirty="0"/>
              <a:t>affiliates</a:t>
            </a:r>
            <a:r>
              <a:rPr spc="85" dirty="0"/>
              <a:t> </a:t>
            </a:r>
            <a:r>
              <a:rPr spc="10" dirty="0"/>
              <a:t>(including</a:t>
            </a:r>
            <a:r>
              <a:rPr spc="90" dirty="0"/>
              <a:t> </a:t>
            </a:r>
            <a:r>
              <a:rPr spc="10" dirty="0"/>
              <a:t>holding</a:t>
            </a:r>
            <a:r>
              <a:rPr spc="85" dirty="0"/>
              <a:t> </a:t>
            </a:r>
            <a:r>
              <a:rPr spc="10" dirty="0"/>
              <a:t>companies,</a:t>
            </a:r>
            <a:r>
              <a:rPr spc="95" dirty="0"/>
              <a:t> </a:t>
            </a:r>
            <a:r>
              <a:rPr spc="10" dirty="0"/>
              <a:t>shareholders,</a:t>
            </a:r>
            <a:r>
              <a:rPr spc="95" dirty="0"/>
              <a:t> </a:t>
            </a:r>
            <a:r>
              <a:rPr spc="10" dirty="0"/>
              <a:t>subsidiaries,</a:t>
            </a:r>
            <a:r>
              <a:rPr spc="95" dirty="0"/>
              <a:t> </a:t>
            </a:r>
            <a:r>
              <a:rPr spc="10" dirty="0"/>
              <a:t>employees,</a:t>
            </a:r>
            <a:r>
              <a:rPr spc="95" dirty="0"/>
              <a:t> </a:t>
            </a:r>
            <a:r>
              <a:rPr spc="-10" dirty="0"/>
              <a:t>directors, </a:t>
            </a:r>
            <a:r>
              <a:rPr dirty="0"/>
              <a:t>officers</a:t>
            </a:r>
            <a:r>
              <a:rPr spc="70" dirty="0"/>
              <a:t> </a:t>
            </a:r>
            <a:r>
              <a:rPr dirty="0"/>
              <a:t>and</a:t>
            </a:r>
            <a:r>
              <a:rPr spc="60" dirty="0"/>
              <a:t> </a:t>
            </a:r>
            <a:r>
              <a:rPr spc="55" dirty="0"/>
              <a:t>other</a:t>
            </a:r>
            <a:r>
              <a:rPr spc="75" dirty="0"/>
              <a:t> </a:t>
            </a:r>
            <a:r>
              <a:rPr dirty="0"/>
              <a:t>representatives)</a:t>
            </a:r>
            <a:r>
              <a:rPr spc="60" dirty="0"/>
              <a:t> </a:t>
            </a:r>
            <a:r>
              <a:rPr spc="-20" dirty="0"/>
              <a:t>(TechRate)</a:t>
            </a:r>
            <a:r>
              <a:rPr spc="65" dirty="0"/>
              <a:t> </a:t>
            </a:r>
            <a:r>
              <a:rPr dirty="0"/>
              <a:t>owe</a:t>
            </a:r>
            <a:r>
              <a:rPr spc="80" dirty="0"/>
              <a:t> </a:t>
            </a:r>
            <a:r>
              <a:rPr spc="55" dirty="0"/>
              <a:t>no</a:t>
            </a:r>
            <a:r>
              <a:rPr spc="75" dirty="0"/>
              <a:t> </a:t>
            </a:r>
            <a:r>
              <a:rPr spc="50" dirty="0"/>
              <a:t>duty</a:t>
            </a:r>
            <a:r>
              <a:rPr spc="65" dirty="0"/>
              <a:t> </a:t>
            </a:r>
            <a:r>
              <a:rPr spc="60" dirty="0"/>
              <a:t>of</a:t>
            </a:r>
            <a:r>
              <a:rPr spc="70" dirty="0"/>
              <a:t> </a:t>
            </a:r>
            <a:r>
              <a:rPr dirty="0"/>
              <a:t>care</a:t>
            </a:r>
            <a:r>
              <a:rPr spc="80" dirty="0"/>
              <a:t> </a:t>
            </a:r>
            <a:r>
              <a:rPr dirty="0"/>
              <a:t>towards</a:t>
            </a:r>
            <a:r>
              <a:rPr spc="70" dirty="0"/>
              <a:t> </a:t>
            </a:r>
            <a:r>
              <a:rPr dirty="0"/>
              <a:t>you</a:t>
            </a:r>
            <a:r>
              <a:rPr spc="60" dirty="0"/>
              <a:t> </a:t>
            </a:r>
            <a:r>
              <a:rPr spc="65" dirty="0"/>
              <a:t>or</a:t>
            </a:r>
            <a:r>
              <a:rPr spc="75" dirty="0"/>
              <a:t> </a:t>
            </a:r>
            <a:r>
              <a:rPr dirty="0"/>
              <a:t>any</a:t>
            </a:r>
            <a:r>
              <a:rPr spc="60" dirty="0"/>
              <a:t> </a:t>
            </a:r>
            <a:r>
              <a:rPr spc="50" dirty="0"/>
              <a:t>other </a:t>
            </a:r>
            <a:r>
              <a:rPr dirty="0"/>
              <a:t>person,</a:t>
            </a:r>
            <a:r>
              <a:rPr spc="90" dirty="0"/>
              <a:t> </a:t>
            </a:r>
            <a:r>
              <a:rPr spc="65" dirty="0"/>
              <a:t>nor</a:t>
            </a:r>
            <a:r>
              <a:rPr spc="85" dirty="0"/>
              <a:t> </a:t>
            </a:r>
            <a:r>
              <a:rPr dirty="0"/>
              <a:t>does</a:t>
            </a:r>
            <a:r>
              <a:rPr spc="85" dirty="0"/>
              <a:t> </a:t>
            </a:r>
            <a:r>
              <a:rPr spc="-10" dirty="0"/>
              <a:t>TechRate</a:t>
            </a:r>
            <a:r>
              <a:rPr spc="95" dirty="0"/>
              <a:t> </a:t>
            </a:r>
            <a:r>
              <a:rPr dirty="0"/>
              <a:t>make</a:t>
            </a:r>
            <a:r>
              <a:rPr spc="100" dirty="0"/>
              <a:t> </a:t>
            </a:r>
            <a:r>
              <a:rPr dirty="0"/>
              <a:t>any</a:t>
            </a:r>
            <a:r>
              <a:rPr spc="80" dirty="0"/>
              <a:t> </a:t>
            </a:r>
            <a:r>
              <a:rPr dirty="0"/>
              <a:t>warranty</a:t>
            </a:r>
            <a:r>
              <a:rPr spc="85" dirty="0"/>
              <a:t> </a:t>
            </a:r>
            <a:r>
              <a:rPr spc="65" dirty="0"/>
              <a:t>or</a:t>
            </a:r>
            <a:r>
              <a:rPr spc="55" dirty="0"/>
              <a:t> </a:t>
            </a:r>
            <a:r>
              <a:rPr dirty="0"/>
              <a:t>representation</a:t>
            </a:r>
            <a:r>
              <a:rPr spc="80" dirty="0"/>
              <a:t> </a:t>
            </a:r>
            <a:r>
              <a:rPr spc="70" dirty="0"/>
              <a:t>to</a:t>
            </a:r>
            <a:r>
              <a:rPr spc="100" dirty="0"/>
              <a:t> </a:t>
            </a:r>
            <a:r>
              <a:rPr dirty="0"/>
              <a:t>any</a:t>
            </a:r>
            <a:r>
              <a:rPr spc="80" dirty="0"/>
              <a:t> </a:t>
            </a:r>
            <a:r>
              <a:rPr dirty="0"/>
              <a:t>person</a:t>
            </a:r>
            <a:r>
              <a:rPr spc="85" dirty="0"/>
              <a:t> </a:t>
            </a:r>
            <a:r>
              <a:rPr spc="55" dirty="0"/>
              <a:t>on</a:t>
            </a:r>
            <a:r>
              <a:rPr spc="80" dirty="0"/>
              <a:t> </a:t>
            </a:r>
            <a:r>
              <a:rPr spc="50" dirty="0"/>
              <a:t>the</a:t>
            </a:r>
            <a:r>
              <a:rPr spc="100" dirty="0"/>
              <a:t> </a:t>
            </a:r>
            <a:r>
              <a:rPr spc="-10" dirty="0"/>
              <a:t>accuracy</a:t>
            </a:r>
            <a:r>
              <a:rPr spc="500" dirty="0"/>
              <a:t> </a:t>
            </a:r>
            <a:r>
              <a:rPr spc="65" dirty="0"/>
              <a:t>or</a:t>
            </a:r>
            <a:r>
              <a:rPr spc="15" dirty="0"/>
              <a:t> </a:t>
            </a:r>
            <a:r>
              <a:rPr spc="10" dirty="0"/>
              <a:t>completeness</a:t>
            </a:r>
            <a:r>
              <a:rPr spc="20" dirty="0"/>
              <a:t> </a:t>
            </a:r>
            <a:r>
              <a:rPr spc="60" dirty="0"/>
              <a:t>of</a:t>
            </a:r>
            <a:r>
              <a:rPr spc="20" dirty="0"/>
              <a:t> </a:t>
            </a:r>
            <a:r>
              <a:rPr spc="50" dirty="0"/>
              <a:t>the</a:t>
            </a:r>
            <a:r>
              <a:rPr spc="25" dirty="0"/>
              <a:t> </a:t>
            </a:r>
            <a:r>
              <a:rPr spc="45" dirty="0"/>
              <a:t>report.</a:t>
            </a:r>
            <a:r>
              <a:rPr spc="25" dirty="0"/>
              <a:t> </a:t>
            </a:r>
            <a:r>
              <a:rPr spc="10" dirty="0"/>
              <a:t>The</a:t>
            </a:r>
            <a:r>
              <a:rPr spc="25" dirty="0"/>
              <a:t> </a:t>
            </a:r>
            <a:r>
              <a:rPr spc="60" dirty="0"/>
              <a:t>report</a:t>
            </a:r>
            <a:r>
              <a:rPr spc="30" dirty="0"/>
              <a:t> </a:t>
            </a:r>
            <a:r>
              <a:rPr spc="10" dirty="0"/>
              <a:t>is</a:t>
            </a:r>
            <a:r>
              <a:rPr spc="15" dirty="0"/>
              <a:t> </a:t>
            </a:r>
            <a:r>
              <a:rPr spc="10" dirty="0"/>
              <a:t>provided</a:t>
            </a:r>
            <a:r>
              <a:rPr spc="20" dirty="0"/>
              <a:t> </a:t>
            </a:r>
            <a:r>
              <a:rPr spc="10" dirty="0"/>
              <a:t>"as is",</a:t>
            </a:r>
            <a:r>
              <a:rPr spc="20" dirty="0"/>
              <a:t> </a:t>
            </a:r>
            <a:r>
              <a:rPr spc="60" dirty="0"/>
              <a:t>without</a:t>
            </a:r>
            <a:r>
              <a:rPr spc="-5" dirty="0"/>
              <a:t> </a:t>
            </a:r>
            <a:r>
              <a:rPr spc="10" dirty="0"/>
              <a:t>any</a:t>
            </a:r>
            <a:r>
              <a:rPr spc="15" dirty="0"/>
              <a:t> </a:t>
            </a:r>
            <a:r>
              <a:rPr spc="10" dirty="0"/>
              <a:t>conditions,</a:t>
            </a:r>
            <a:r>
              <a:rPr spc="20" dirty="0"/>
              <a:t> </a:t>
            </a:r>
            <a:r>
              <a:rPr spc="-10" dirty="0"/>
              <a:t>warranties</a:t>
            </a:r>
            <a:r>
              <a:rPr spc="500" dirty="0"/>
              <a:t> </a:t>
            </a:r>
            <a:r>
              <a:rPr spc="65" dirty="0"/>
              <a:t>or </a:t>
            </a:r>
            <a:r>
              <a:rPr spc="60" dirty="0"/>
              <a:t>other</a:t>
            </a:r>
            <a:r>
              <a:rPr spc="65" dirty="0"/>
              <a:t> </a:t>
            </a:r>
            <a:r>
              <a:rPr dirty="0"/>
              <a:t>terms</a:t>
            </a:r>
            <a:r>
              <a:rPr spc="65" dirty="0"/>
              <a:t> </a:t>
            </a:r>
            <a:r>
              <a:rPr spc="60" dirty="0"/>
              <a:t>of</a:t>
            </a:r>
            <a:r>
              <a:rPr spc="65" dirty="0"/>
              <a:t> </a:t>
            </a:r>
            <a:r>
              <a:rPr dirty="0"/>
              <a:t>any</a:t>
            </a:r>
            <a:r>
              <a:rPr spc="60" dirty="0"/>
              <a:t> </a:t>
            </a:r>
            <a:r>
              <a:rPr dirty="0"/>
              <a:t>kind</a:t>
            </a:r>
            <a:r>
              <a:rPr spc="55" dirty="0"/>
              <a:t> </a:t>
            </a:r>
            <a:r>
              <a:rPr dirty="0"/>
              <a:t>except</a:t>
            </a:r>
            <a:r>
              <a:rPr spc="80" dirty="0"/>
              <a:t> </a:t>
            </a:r>
            <a:r>
              <a:rPr dirty="0"/>
              <a:t>as</a:t>
            </a:r>
            <a:r>
              <a:rPr spc="60" dirty="0"/>
              <a:t> </a:t>
            </a:r>
            <a:r>
              <a:rPr dirty="0"/>
              <a:t>set</a:t>
            </a:r>
            <a:r>
              <a:rPr spc="80" dirty="0"/>
              <a:t> </a:t>
            </a:r>
            <a:r>
              <a:rPr spc="55" dirty="0"/>
              <a:t>out</a:t>
            </a:r>
            <a:r>
              <a:rPr spc="75" dirty="0"/>
              <a:t> </a:t>
            </a:r>
            <a:r>
              <a:rPr dirty="0"/>
              <a:t>in</a:t>
            </a:r>
            <a:r>
              <a:rPr spc="60" dirty="0"/>
              <a:t> </a:t>
            </a:r>
            <a:r>
              <a:rPr dirty="0"/>
              <a:t>this</a:t>
            </a:r>
            <a:r>
              <a:rPr spc="60" dirty="0"/>
              <a:t> </a:t>
            </a:r>
            <a:r>
              <a:rPr dirty="0"/>
              <a:t>disclaimer,</a:t>
            </a:r>
            <a:r>
              <a:rPr spc="65" dirty="0"/>
              <a:t> </a:t>
            </a:r>
            <a:r>
              <a:rPr dirty="0"/>
              <a:t>and</a:t>
            </a:r>
            <a:r>
              <a:rPr spc="60" dirty="0"/>
              <a:t> </a:t>
            </a:r>
            <a:r>
              <a:rPr spc="-10" dirty="0"/>
              <a:t>TechRate</a:t>
            </a:r>
            <a:r>
              <a:rPr spc="70" dirty="0"/>
              <a:t> </a:t>
            </a:r>
            <a:r>
              <a:rPr dirty="0"/>
              <a:t>hereby</a:t>
            </a:r>
            <a:r>
              <a:rPr spc="60" dirty="0"/>
              <a:t> </a:t>
            </a:r>
            <a:r>
              <a:rPr dirty="0"/>
              <a:t>excludes</a:t>
            </a:r>
            <a:r>
              <a:rPr spc="60" dirty="0"/>
              <a:t> </a:t>
            </a:r>
            <a:r>
              <a:rPr spc="-25" dirty="0"/>
              <a:t>all </a:t>
            </a:r>
            <a:r>
              <a:rPr spc="20" dirty="0"/>
              <a:t>representations,</a:t>
            </a:r>
            <a:r>
              <a:rPr spc="45" dirty="0"/>
              <a:t> </a:t>
            </a:r>
            <a:r>
              <a:rPr spc="20" dirty="0"/>
              <a:t>warranties,</a:t>
            </a:r>
            <a:r>
              <a:rPr spc="50" dirty="0"/>
              <a:t> </a:t>
            </a:r>
            <a:r>
              <a:rPr spc="20" dirty="0"/>
              <a:t>conditions</a:t>
            </a:r>
            <a:r>
              <a:rPr spc="40" dirty="0"/>
              <a:t> </a:t>
            </a:r>
            <a:r>
              <a:rPr spc="20" dirty="0"/>
              <a:t>and</a:t>
            </a:r>
            <a:r>
              <a:rPr spc="40" dirty="0"/>
              <a:t> </a:t>
            </a:r>
            <a:r>
              <a:rPr spc="55" dirty="0"/>
              <a:t>other</a:t>
            </a:r>
            <a:r>
              <a:rPr spc="20" dirty="0"/>
              <a:t> </a:t>
            </a:r>
            <a:r>
              <a:rPr spc="50" dirty="0"/>
              <a:t>terms</a:t>
            </a:r>
            <a:r>
              <a:rPr spc="45" dirty="0"/>
              <a:t> </a:t>
            </a:r>
            <a:r>
              <a:rPr spc="20" dirty="0"/>
              <a:t>(including,</a:t>
            </a:r>
            <a:r>
              <a:rPr spc="50" dirty="0"/>
              <a:t> </a:t>
            </a:r>
            <a:r>
              <a:rPr spc="60" dirty="0"/>
              <a:t>without</a:t>
            </a:r>
            <a:r>
              <a:rPr spc="55" dirty="0"/>
              <a:t> </a:t>
            </a:r>
            <a:r>
              <a:rPr spc="20" dirty="0"/>
              <a:t>limitation,</a:t>
            </a:r>
            <a:r>
              <a:rPr spc="45" dirty="0"/>
              <a:t> </a:t>
            </a:r>
            <a:r>
              <a:rPr spc="25" dirty="0"/>
              <a:t>the </a:t>
            </a:r>
            <a:r>
              <a:rPr spc="10" dirty="0"/>
              <a:t>warranties</a:t>
            </a:r>
            <a:r>
              <a:rPr spc="60" dirty="0"/>
              <a:t> </a:t>
            </a:r>
            <a:r>
              <a:rPr spc="10" dirty="0"/>
              <a:t>implied</a:t>
            </a:r>
            <a:r>
              <a:rPr spc="65" dirty="0"/>
              <a:t> </a:t>
            </a:r>
            <a:r>
              <a:rPr spc="10" dirty="0"/>
              <a:t>by</a:t>
            </a:r>
            <a:r>
              <a:rPr spc="60" dirty="0"/>
              <a:t> </a:t>
            </a:r>
            <a:r>
              <a:rPr spc="10" dirty="0"/>
              <a:t>law</a:t>
            </a:r>
            <a:r>
              <a:rPr spc="55" dirty="0"/>
              <a:t> </a:t>
            </a:r>
            <a:r>
              <a:rPr spc="60" dirty="0"/>
              <a:t>of</a:t>
            </a:r>
            <a:r>
              <a:rPr spc="70" dirty="0"/>
              <a:t> </a:t>
            </a:r>
            <a:r>
              <a:rPr spc="10" dirty="0"/>
              <a:t>satisfactory</a:t>
            </a:r>
            <a:r>
              <a:rPr spc="60" dirty="0"/>
              <a:t> </a:t>
            </a:r>
            <a:r>
              <a:rPr spc="10" dirty="0"/>
              <a:t>quality,</a:t>
            </a:r>
            <a:r>
              <a:rPr spc="65" dirty="0"/>
              <a:t> </a:t>
            </a:r>
            <a:r>
              <a:rPr spc="10" dirty="0"/>
              <a:t>fitness</a:t>
            </a:r>
            <a:r>
              <a:rPr spc="70" dirty="0"/>
              <a:t> for</a:t>
            </a:r>
            <a:r>
              <a:rPr spc="65" dirty="0"/>
              <a:t> </a:t>
            </a:r>
            <a:r>
              <a:rPr spc="10" dirty="0"/>
              <a:t>purpose</a:t>
            </a:r>
            <a:r>
              <a:rPr spc="75" dirty="0"/>
              <a:t> </a:t>
            </a:r>
            <a:r>
              <a:rPr spc="10" dirty="0"/>
              <a:t>and</a:t>
            </a:r>
            <a:r>
              <a:rPr spc="35" dirty="0"/>
              <a:t> </a:t>
            </a:r>
            <a:r>
              <a:rPr spc="50" dirty="0"/>
              <a:t>the</a:t>
            </a:r>
            <a:r>
              <a:rPr spc="75" dirty="0"/>
              <a:t> </a:t>
            </a:r>
            <a:r>
              <a:rPr spc="10" dirty="0"/>
              <a:t>use</a:t>
            </a:r>
            <a:r>
              <a:rPr spc="75" dirty="0"/>
              <a:t> </a:t>
            </a:r>
            <a:r>
              <a:rPr spc="60" dirty="0"/>
              <a:t>of</a:t>
            </a:r>
            <a:r>
              <a:rPr spc="65" dirty="0"/>
              <a:t> </a:t>
            </a:r>
            <a:r>
              <a:rPr spc="-10" dirty="0"/>
              <a:t>reasonable </a:t>
            </a:r>
            <a:r>
              <a:rPr spc="10" dirty="0"/>
              <a:t>care</a:t>
            </a:r>
            <a:r>
              <a:rPr spc="15" dirty="0"/>
              <a:t> </a:t>
            </a:r>
            <a:r>
              <a:rPr spc="10" dirty="0"/>
              <a:t>and skill)</a:t>
            </a:r>
            <a:r>
              <a:rPr spc="5" dirty="0"/>
              <a:t> </a:t>
            </a:r>
            <a:r>
              <a:rPr spc="10" dirty="0"/>
              <a:t>which, </a:t>
            </a:r>
            <a:r>
              <a:rPr spc="65" dirty="0"/>
              <a:t>but</a:t>
            </a:r>
            <a:r>
              <a:rPr spc="25" dirty="0"/>
              <a:t> </a:t>
            </a:r>
            <a:r>
              <a:rPr spc="70" dirty="0"/>
              <a:t>for</a:t>
            </a:r>
            <a:r>
              <a:rPr spc="15" dirty="0"/>
              <a:t> </a:t>
            </a:r>
            <a:r>
              <a:rPr spc="10" dirty="0"/>
              <a:t>this</a:t>
            </a:r>
            <a:r>
              <a:rPr spc="5" dirty="0"/>
              <a:t> </a:t>
            </a:r>
            <a:r>
              <a:rPr dirty="0"/>
              <a:t>clause,</a:t>
            </a:r>
            <a:r>
              <a:rPr spc="15" dirty="0"/>
              <a:t> </a:t>
            </a:r>
            <a:r>
              <a:rPr spc="50" dirty="0"/>
              <a:t>might</a:t>
            </a:r>
            <a:r>
              <a:rPr spc="15" dirty="0"/>
              <a:t> </a:t>
            </a:r>
            <a:r>
              <a:rPr spc="10" dirty="0"/>
              <a:t>have</a:t>
            </a:r>
            <a:r>
              <a:rPr spc="15" dirty="0"/>
              <a:t> </a:t>
            </a:r>
            <a:r>
              <a:rPr spc="10" dirty="0"/>
              <a:t>effect</a:t>
            </a:r>
            <a:r>
              <a:rPr spc="25" dirty="0"/>
              <a:t> </a:t>
            </a:r>
            <a:r>
              <a:rPr spc="10" dirty="0"/>
              <a:t>in</a:t>
            </a:r>
            <a:r>
              <a:rPr spc="5" dirty="0"/>
              <a:t> </a:t>
            </a:r>
            <a:r>
              <a:rPr spc="10" dirty="0"/>
              <a:t>relation </a:t>
            </a:r>
            <a:r>
              <a:rPr spc="70" dirty="0"/>
              <a:t>to</a:t>
            </a:r>
            <a:r>
              <a:rPr spc="15" dirty="0"/>
              <a:t> </a:t>
            </a:r>
            <a:r>
              <a:rPr spc="50" dirty="0"/>
              <a:t>the</a:t>
            </a:r>
            <a:r>
              <a:rPr spc="20" dirty="0"/>
              <a:t> </a:t>
            </a:r>
            <a:r>
              <a:rPr spc="45" dirty="0"/>
              <a:t>report.</a:t>
            </a:r>
            <a:r>
              <a:rPr spc="20" dirty="0"/>
              <a:t> </a:t>
            </a:r>
            <a:r>
              <a:rPr spc="10" dirty="0"/>
              <a:t>Except</a:t>
            </a:r>
            <a:r>
              <a:rPr spc="20" dirty="0"/>
              <a:t> </a:t>
            </a:r>
            <a:r>
              <a:rPr spc="-25" dirty="0"/>
              <a:t>and</a:t>
            </a:r>
            <a:r>
              <a:rPr spc="500" dirty="0"/>
              <a:t> </a:t>
            </a:r>
            <a:r>
              <a:rPr dirty="0"/>
              <a:t>only</a:t>
            </a:r>
            <a:r>
              <a:rPr spc="40" dirty="0"/>
              <a:t> </a:t>
            </a:r>
            <a:r>
              <a:rPr spc="70" dirty="0"/>
              <a:t>to</a:t>
            </a:r>
            <a:r>
              <a:rPr spc="55" dirty="0"/>
              <a:t> </a:t>
            </a:r>
            <a:r>
              <a:rPr spc="50" dirty="0"/>
              <a:t>the</a:t>
            </a:r>
            <a:r>
              <a:rPr spc="60" dirty="0"/>
              <a:t> </a:t>
            </a:r>
            <a:r>
              <a:rPr dirty="0"/>
              <a:t>extent</a:t>
            </a:r>
            <a:r>
              <a:rPr spc="55" dirty="0"/>
              <a:t> that</a:t>
            </a:r>
            <a:r>
              <a:rPr spc="65" dirty="0"/>
              <a:t> </a:t>
            </a:r>
            <a:r>
              <a:rPr spc="55" dirty="0"/>
              <a:t>it </a:t>
            </a:r>
            <a:r>
              <a:rPr dirty="0"/>
              <a:t>is</a:t>
            </a:r>
            <a:r>
              <a:rPr spc="45" dirty="0"/>
              <a:t> </a:t>
            </a:r>
            <a:r>
              <a:rPr spc="50" dirty="0"/>
              <a:t>prohibited </a:t>
            </a:r>
            <a:r>
              <a:rPr dirty="0"/>
              <a:t>by</a:t>
            </a:r>
            <a:r>
              <a:rPr spc="40" dirty="0"/>
              <a:t> </a:t>
            </a:r>
            <a:r>
              <a:rPr dirty="0"/>
              <a:t>law,</a:t>
            </a:r>
            <a:r>
              <a:rPr spc="50" dirty="0"/>
              <a:t> </a:t>
            </a:r>
            <a:r>
              <a:rPr spc="-10" dirty="0"/>
              <a:t>TechRate</a:t>
            </a:r>
            <a:r>
              <a:rPr spc="55" dirty="0"/>
              <a:t> </a:t>
            </a:r>
            <a:r>
              <a:rPr dirty="0"/>
              <a:t>hereby</a:t>
            </a:r>
            <a:r>
              <a:rPr spc="45" dirty="0"/>
              <a:t> </a:t>
            </a:r>
            <a:r>
              <a:rPr dirty="0"/>
              <a:t>excludes</a:t>
            </a:r>
            <a:r>
              <a:rPr spc="45" dirty="0"/>
              <a:t> </a:t>
            </a:r>
            <a:r>
              <a:rPr dirty="0"/>
              <a:t>all</a:t>
            </a:r>
            <a:r>
              <a:rPr spc="35" dirty="0"/>
              <a:t> </a:t>
            </a:r>
            <a:r>
              <a:rPr dirty="0"/>
              <a:t>liability</a:t>
            </a:r>
            <a:r>
              <a:rPr spc="45" dirty="0"/>
              <a:t> </a:t>
            </a:r>
            <a:r>
              <a:rPr spc="-25" dirty="0"/>
              <a:t>and </a:t>
            </a:r>
            <a:r>
              <a:rPr dirty="0"/>
              <a:t>responsibility,</a:t>
            </a:r>
            <a:r>
              <a:rPr spc="95" dirty="0"/>
              <a:t> </a:t>
            </a:r>
            <a:r>
              <a:rPr dirty="0"/>
              <a:t>and</a:t>
            </a:r>
            <a:r>
              <a:rPr spc="85" dirty="0"/>
              <a:t> </a:t>
            </a:r>
            <a:r>
              <a:rPr dirty="0"/>
              <a:t>neither</a:t>
            </a:r>
            <a:r>
              <a:rPr spc="95" dirty="0"/>
              <a:t> </a:t>
            </a:r>
            <a:r>
              <a:rPr dirty="0"/>
              <a:t>you</a:t>
            </a:r>
            <a:r>
              <a:rPr spc="90" dirty="0"/>
              <a:t> </a:t>
            </a:r>
            <a:r>
              <a:rPr spc="65" dirty="0"/>
              <a:t>nor</a:t>
            </a:r>
            <a:r>
              <a:rPr spc="95" dirty="0"/>
              <a:t> </a:t>
            </a:r>
            <a:r>
              <a:rPr dirty="0"/>
              <a:t>any</a:t>
            </a:r>
            <a:r>
              <a:rPr spc="90" dirty="0"/>
              <a:t> </a:t>
            </a:r>
            <a:r>
              <a:rPr spc="60" dirty="0"/>
              <a:t>other</a:t>
            </a:r>
            <a:r>
              <a:rPr spc="95" dirty="0"/>
              <a:t> </a:t>
            </a:r>
            <a:r>
              <a:rPr dirty="0"/>
              <a:t>person</a:t>
            </a:r>
            <a:r>
              <a:rPr spc="85" dirty="0"/>
              <a:t> </a:t>
            </a:r>
            <a:r>
              <a:rPr dirty="0"/>
              <a:t>shall</a:t>
            </a:r>
            <a:r>
              <a:rPr spc="80" dirty="0"/>
              <a:t> </a:t>
            </a:r>
            <a:r>
              <a:rPr dirty="0"/>
              <a:t>have</a:t>
            </a:r>
            <a:r>
              <a:rPr spc="95" dirty="0"/>
              <a:t> </a:t>
            </a:r>
            <a:r>
              <a:rPr dirty="0"/>
              <a:t>any</a:t>
            </a:r>
            <a:r>
              <a:rPr spc="90" dirty="0"/>
              <a:t> </a:t>
            </a:r>
            <a:r>
              <a:rPr dirty="0"/>
              <a:t>claim</a:t>
            </a:r>
            <a:r>
              <a:rPr spc="90" dirty="0"/>
              <a:t> </a:t>
            </a:r>
            <a:r>
              <a:rPr dirty="0"/>
              <a:t>against</a:t>
            </a:r>
            <a:r>
              <a:rPr spc="110" dirty="0"/>
              <a:t> </a:t>
            </a:r>
            <a:r>
              <a:rPr spc="-20" dirty="0"/>
              <a:t>TechRate,</a:t>
            </a:r>
            <a:r>
              <a:rPr spc="95" dirty="0"/>
              <a:t> </a:t>
            </a:r>
            <a:r>
              <a:rPr spc="45" dirty="0"/>
              <a:t>for </a:t>
            </a:r>
            <a:r>
              <a:rPr dirty="0"/>
              <a:t>any</a:t>
            </a:r>
            <a:r>
              <a:rPr spc="30" dirty="0"/>
              <a:t> </a:t>
            </a:r>
            <a:r>
              <a:rPr spc="60" dirty="0"/>
              <a:t>amount</a:t>
            </a:r>
            <a:r>
              <a:rPr spc="50" dirty="0"/>
              <a:t> </a:t>
            </a:r>
            <a:r>
              <a:rPr spc="65" dirty="0"/>
              <a:t>or</a:t>
            </a:r>
            <a:r>
              <a:rPr spc="40" dirty="0"/>
              <a:t> </a:t>
            </a:r>
            <a:r>
              <a:rPr dirty="0"/>
              <a:t>kind</a:t>
            </a:r>
            <a:r>
              <a:rPr spc="30" dirty="0"/>
              <a:t> </a:t>
            </a:r>
            <a:r>
              <a:rPr spc="60" dirty="0"/>
              <a:t>of</a:t>
            </a:r>
            <a:r>
              <a:rPr spc="45" dirty="0"/>
              <a:t> </a:t>
            </a:r>
            <a:r>
              <a:rPr dirty="0"/>
              <a:t>loss</a:t>
            </a:r>
            <a:r>
              <a:rPr spc="40" dirty="0"/>
              <a:t> </a:t>
            </a:r>
            <a:r>
              <a:rPr spc="65" dirty="0"/>
              <a:t>or</a:t>
            </a:r>
            <a:r>
              <a:rPr spc="40" dirty="0"/>
              <a:t> </a:t>
            </a:r>
            <a:r>
              <a:rPr dirty="0"/>
              <a:t>damage</a:t>
            </a:r>
            <a:r>
              <a:rPr spc="40" dirty="0"/>
              <a:t> </a:t>
            </a:r>
            <a:r>
              <a:rPr spc="55" dirty="0"/>
              <a:t>that</a:t>
            </a:r>
            <a:r>
              <a:rPr spc="50" dirty="0"/>
              <a:t> </a:t>
            </a:r>
            <a:r>
              <a:rPr dirty="0"/>
              <a:t>may</a:t>
            </a:r>
            <a:r>
              <a:rPr spc="35" dirty="0"/>
              <a:t> </a:t>
            </a:r>
            <a:r>
              <a:rPr dirty="0"/>
              <a:t>result</a:t>
            </a:r>
            <a:r>
              <a:rPr spc="55" dirty="0"/>
              <a:t> </a:t>
            </a:r>
            <a:r>
              <a:rPr spc="70" dirty="0"/>
              <a:t>to</a:t>
            </a:r>
            <a:r>
              <a:rPr spc="45" dirty="0"/>
              <a:t> </a:t>
            </a:r>
            <a:r>
              <a:rPr dirty="0"/>
              <a:t>you</a:t>
            </a:r>
            <a:r>
              <a:rPr spc="35" dirty="0"/>
              <a:t> </a:t>
            </a:r>
            <a:r>
              <a:rPr spc="65" dirty="0"/>
              <a:t>or</a:t>
            </a:r>
            <a:r>
              <a:rPr spc="40" dirty="0"/>
              <a:t> </a:t>
            </a:r>
            <a:r>
              <a:rPr dirty="0"/>
              <a:t>any</a:t>
            </a:r>
            <a:r>
              <a:rPr spc="35" dirty="0"/>
              <a:t> </a:t>
            </a:r>
            <a:r>
              <a:rPr spc="55" dirty="0"/>
              <a:t>other</a:t>
            </a:r>
            <a:r>
              <a:rPr spc="40" dirty="0"/>
              <a:t> </a:t>
            </a:r>
            <a:r>
              <a:rPr dirty="0"/>
              <a:t>person</a:t>
            </a:r>
            <a:r>
              <a:rPr spc="30" dirty="0"/>
              <a:t> </a:t>
            </a:r>
            <a:r>
              <a:rPr spc="-10" dirty="0"/>
              <a:t>(including </a:t>
            </a:r>
            <a:r>
              <a:rPr spc="60" dirty="0"/>
              <a:t>without</a:t>
            </a:r>
            <a:r>
              <a:rPr spc="155" dirty="0"/>
              <a:t> </a:t>
            </a:r>
            <a:r>
              <a:rPr dirty="0"/>
              <a:t>limitation,</a:t>
            </a:r>
            <a:r>
              <a:rPr spc="145" dirty="0"/>
              <a:t> </a:t>
            </a:r>
            <a:r>
              <a:rPr dirty="0"/>
              <a:t>any</a:t>
            </a:r>
            <a:r>
              <a:rPr spc="140" dirty="0"/>
              <a:t> </a:t>
            </a:r>
            <a:r>
              <a:rPr dirty="0"/>
              <a:t>direct,</a:t>
            </a:r>
            <a:r>
              <a:rPr spc="145" dirty="0"/>
              <a:t> </a:t>
            </a:r>
            <a:r>
              <a:rPr dirty="0"/>
              <a:t>indirect,</a:t>
            </a:r>
            <a:r>
              <a:rPr spc="150" dirty="0"/>
              <a:t> </a:t>
            </a:r>
            <a:r>
              <a:rPr dirty="0"/>
              <a:t>special,</a:t>
            </a:r>
            <a:r>
              <a:rPr spc="145" dirty="0"/>
              <a:t> </a:t>
            </a:r>
            <a:r>
              <a:rPr dirty="0"/>
              <a:t>punitive,</a:t>
            </a:r>
            <a:r>
              <a:rPr spc="145" dirty="0"/>
              <a:t> </a:t>
            </a:r>
            <a:r>
              <a:rPr dirty="0"/>
              <a:t>consequential</a:t>
            </a:r>
            <a:r>
              <a:rPr spc="140" dirty="0"/>
              <a:t> </a:t>
            </a:r>
            <a:r>
              <a:rPr spc="65" dirty="0"/>
              <a:t>or</a:t>
            </a:r>
            <a:r>
              <a:rPr spc="145" dirty="0"/>
              <a:t> </a:t>
            </a:r>
            <a:r>
              <a:rPr dirty="0"/>
              <a:t>pure</a:t>
            </a:r>
            <a:r>
              <a:rPr spc="160" dirty="0"/>
              <a:t> </a:t>
            </a:r>
            <a:r>
              <a:rPr dirty="0"/>
              <a:t>economic</a:t>
            </a:r>
            <a:r>
              <a:rPr spc="135" dirty="0"/>
              <a:t> </a:t>
            </a:r>
            <a:r>
              <a:rPr dirty="0"/>
              <a:t>loss</a:t>
            </a:r>
            <a:r>
              <a:rPr spc="150" dirty="0"/>
              <a:t> </a:t>
            </a:r>
            <a:r>
              <a:rPr spc="40" dirty="0"/>
              <a:t>or </a:t>
            </a:r>
            <a:r>
              <a:rPr spc="10" dirty="0"/>
              <a:t>damages,</a:t>
            </a:r>
            <a:r>
              <a:rPr spc="25" dirty="0"/>
              <a:t> </a:t>
            </a:r>
            <a:r>
              <a:rPr spc="65" dirty="0"/>
              <a:t>or</a:t>
            </a:r>
            <a:r>
              <a:rPr spc="30" dirty="0"/>
              <a:t> </a:t>
            </a:r>
            <a:r>
              <a:rPr spc="10" dirty="0"/>
              <a:t>any</a:t>
            </a:r>
            <a:r>
              <a:rPr spc="25" dirty="0"/>
              <a:t> </a:t>
            </a:r>
            <a:r>
              <a:rPr spc="10" dirty="0"/>
              <a:t>loss</a:t>
            </a:r>
            <a:r>
              <a:rPr spc="30" dirty="0"/>
              <a:t> </a:t>
            </a:r>
            <a:r>
              <a:rPr spc="60" dirty="0"/>
              <a:t>of</a:t>
            </a:r>
            <a:r>
              <a:rPr spc="30" dirty="0"/>
              <a:t> </a:t>
            </a:r>
            <a:r>
              <a:rPr spc="10" dirty="0"/>
              <a:t>income,</a:t>
            </a:r>
            <a:r>
              <a:rPr spc="30" dirty="0"/>
              <a:t> </a:t>
            </a:r>
            <a:r>
              <a:rPr spc="10" dirty="0"/>
              <a:t>profits,</a:t>
            </a:r>
            <a:r>
              <a:rPr spc="25" dirty="0"/>
              <a:t> </a:t>
            </a:r>
            <a:r>
              <a:rPr spc="10" dirty="0"/>
              <a:t>goodwill,</a:t>
            </a:r>
            <a:r>
              <a:rPr spc="30" dirty="0"/>
              <a:t> </a:t>
            </a:r>
            <a:r>
              <a:rPr spc="10" dirty="0"/>
              <a:t>data,</a:t>
            </a:r>
            <a:r>
              <a:rPr spc="30" dirty="0"/>
              <a:t> </a:t>
            </a:r>
            <a:r>
              <a:rPr spc="10" dirty="0"/>
              <a:t>contracts,</a:t>
            </a:r>
            <a:r>
              <a:rPr spc="30" dirty="0"/>
              <a:t> </a:t>
            </a:r>
            <a:r>
              <a:rPr spc="10" dirty="0"/>
              <a:t>use</a:t>
            </a:r>
            <a:r>
              <a:rPr spc="35" dirty="0"/>
              <a:t> </a:t>
            </a:r>
            <a:r>
              <a:rPr spc="60" dirty="0"/>
              <a:t>of</a:t>
            </a:r>
            <a:r>
              <a:rPr spc="30" dirty="0"/>
              <a:t> </a:t>
            </a:r>
            <a:r>
              <a:rPr spc="10" dirty="0"/>
              <a:t>money,</a:t>
            </a:r>
            <a:r>
              <a:rPr spc="30" dirty="0"/>
              <a:t> </a:t>
            </a:r>
            <a:r>
              <a:rPr spc="65" dirty="0"/>
              <a:t>or</a:t>
            </a:r>
            <a:r>
              <a:rPr spc="30" dirty="0"/>
              <a:t> </a:t>
            </a:r>
            <a:r>
              <a:rPr spc="-10" dirty="0"/>
              <a:t>business </a:t>
            </a:r>
            <a:r>
              <a:rPr spc="50" dirty="0"/>
              <a:t>interruption,</a:t>
            </a:r>
            <a:r>
              <a:rPr spc="35" dirty="0"/>
              <a:t> </a:t>
            </a:r>
            <a:r>
              <a:rPr dirty="0"/>
              <a:t>and</a:t>
            </a:r>
            <a:r>
              <a:rPr spc="35" dirty="0"/>
              <a:t> </a:t>
            </a:r>
            <a:r>
              <a:rPr spc="50" dirty="0"/>
              <a:t>whether</a:t>
            </a:r>
            <a:r>
              <a:rPr spc="40" dirty="0"/>
              <a:t> </a:t>
            </a:r>
            <a:r>
              <a:rPr dirty="0"/>
              <a:t>in</a:t>
            </a:r>
            <a:r>
              <a:rPr spc="30" dirty="0"/>
              <a:t> </a:t>
            </a:r>
            <a:r>
              <a:rPr dirty="0"/>
              <a:t>delict,</a:t>
            </a:r>
            <a:r>
              <a:rPr spc="40" dirty="0"/>
              <a:t> </a:t>
            </a:r>
            <a:r>
              <a:rPr spc="70" dirty="0"/>
              <a:t>tort</a:t>
            </a:r>
            <a:r>
              <a:rPr spc="50" dirty="0"/>
              <a:t> </a:t>
            </a:r>
            <a:r>
              <a:rPr dirty="0"/>
              <a:t>(including</a:t>
            </a:r>
            <a:r>
              <a:rPr spc="35" dirty="0"/>
              <a:t> </a:t>
            </a:r>
            <a:r>
              <a:rPr spc="60" dirty="0"/>
              <a:t>without</a:t>
            </a:r>
            <a:r>
              <a:rPr spc="45" dirty="0"/>
              <a:t> limitation</a:t>
            </a:r>
            <a:r>
              <a:rPr spc="35" dirty="0"/>
              <a:t> </a:t>
            </a:r>
            <a:r>
              <a:rPr dirty="0"/>
              <a:t>negligence),</a:t>
            </a:r>
            <a:r>
              <a:rPr spc="40" dirty="0"/>
              <a:t> </a:t>
            </a:r>
            <a:r>
              <a:rPr spc="-10" dirty="0"/>
              <a:t>contract,</a:t>
            </a:r>
            <a:r>
              <a:rPr spc="500" dirty="0"/>
              <a:t>  </a:t>
            </a:r>
            <a:r>
              <a:rPr spc="30" dirty="0"/>
              <a:t>breach</a:t>
            </a:r>
            <a:r>
              <a:rPr spc="5" dirty="0"/>
              <a:t> </a:t>
            </a:r>
            <a:r>
              <a:rPr spc="60" dirty="0"/>
              <a:t>of</a:t>
            </a:r>
            <a:r>
              <a:rPr spc="5" dirty="0"/>
              <a:t> </a:t>
            </a:r>
            <a:r>
              <a:rPr spc="45" dirty="0"/>
              <a:t>statutory</a:t>
            </a:r>
            <a:r>
              <a:rPr spc="5" dirty="0"/>
              <a:t> </a:t>
            </a:r>
            <a:r>
              <a:rPr spc="30" dirty="0"/>
              <a:t>duty,</a:t>
            </a:r>
            <a:r>
              <a:rPr spc="5" dirty="0"/>
              <a:t> </a:t>
            </a:r>
            <a:r>
              <a:rPr spc="30" dirty="0"/>
              <a:t>misrepresentation</a:t>
            </a:r>
            <a:r>
              <a:rPr spc="5" dirty="0"/>
              <a:t> </a:t>
            </a:r>
            <a:r>
              <a:rPr spc="30" dirty="0"/>
              <a:t>(whether</a:t>
            </a:r>
            <a:r>
              <a:rPr spc="5" dirty="0"/>
              <a:t> </a:t>
            </a:r>
            <a:r>
              <a:rPr spc="30" dirty="0"/>
              <a:t>innocent</a:t>
            </a:r>
            <a:r>
              <a:rPr spc="15" dirty="0"/>
              <a:t> </a:t>
            </a:r>
            <a:r>
              <a:rPr spc="65" dirty="0"/>
              <a:t>or</a:t>
            </a:r>
            <a:r>
              <a:rPr spc="5" dirty="0"/>
              <a:t> </a:t>
            </a:r>
            <a:r>
              <a:rPr spc="20" dirty="0"/>
              <a:t>negligent)</a:t>
            </a:r>
            <a:r>
              <a:rPr dirty="0"/>
              <a:t> </a:t>
            </a:r>
            <a:r>
              <a:rPr spc="65" dirty="0"/>
              <a:t>or</a:t>
            </a:r>
            <a:r>
              <a:rPr spc="10" dirty="0"/>
              <a:t> </a:t>
            </a:r>
            <a:r>
              <a:rPr spc="30" dirty="0"/>
              <a:t>otherwise</a:t>
            </a:r>
            <a:r>
              <a:rPr spc="5" dirty="0"/>
              <a:t> </a:t>
            </a:r>
            <a:r>
              <a:rPr spc="40" dirty="0"/>
              <a:t>under </a:t>
            </a:r>
            <a:r>
              <a:rPr spc="20" dirty="0"/>
              <a:t>any</a:t>
            </a:r>
            <a:r>
              <a:rPr spc="-5" dirty="0"/>
              <a:t> </a:t>
            </a:r>
            <a:r>
              <a:rPr spc="20" dirty="0"/>
              <a:t>claim</a:t>
            </a:r>
            <a:r>
              <a:rPr spc="-5" dirty="0"/>
              <a:t> </a:t>
            </a:r>
            <a:r>
              <a:rPr spc="60" dirty="0"/>
              <a:t>of</a:t>
            </a:r>
            <a:r>
              <a:rPr spc="5" dirty="0"/>
              <a:t> </a:t>
            </a:r>
            <a:r>
              <a:rPr spc="20" dirty="0"/>
              <a:t>any</a:t>
            </a:r>
            <a:r>
              <a:rPr spc="-5" dirty="0"/>
              <a:t> </a:t>
            </a:r>
            <a:r>
              <a:rPr spc="50" dirty="0"/>
              <a:t>nature</a:t>
            </a:r>
            <a:r>
              <a:rPr spc="10" dirty="0"/>
              <a:t> </a:t>
            </a:r>
            <a:r>
              <a:rPr spc="20" dirty="0"/>
              <a:t>whatsoever</a:t>
            </a:r>
            <a:r>
              <a:rPr spc="5" dirty="0"/>
              <a:t> </a:t>
            </a:r>
            <a:r>
              <a:rPr spc="20" dirty="0"/>
              <a:t>in</a:t>
            </a:r>
            <a:r>
              <a:rPr spc="-5" dirty="0"/>
              <a:t> </a:t>
            </a:r>
            <a:r>
              <a:rPr spc="20" dirty="0"/>
              <a:t>any</a:t>
            </a:r>
            <a:r>
              <a:rPr spc="-5" dirty="0"/>
              <a:t> </a:t>
            </a:r>
            <a:r>
              <a:rPr spc="20" dirty="0"/>
              <a:t>jurisdiction)</a:t>
            </a:r>
            <a:r>
              <a:rPr dirty="0"/>
              <a:t> </a:t>
            </a:r>
            <a:r>
              <a:rPr spc="20" dirty="0"/>
              <a:t>in</a:t>
            </a:r>
            <a:r>
              <a:rPr spc="-5" dirty="0"/>
              <a:t> </a:t>
            </a:r>
            <a:r>
              <a:rPr spc="20" dirty="0"/>
              <a:t>any</a:t>
            </a:r>
            <a:r>
              <a:rPr dirty="0"/>
              <a:t> </a:t>
            </a:r>
            <a:r>
              <a:rPr spc="20" dirty="0"/>
              <a:t>way</a:t>
            </a:r>
            <a:r>
              <a:rPr spc="-5" dirty="0"/>
              <a:t> </a:t>
            </a:r>
            <a:r>
              <a:rPr spc="20" dirty="0"/>
              <a:t>arising</a:t>
            </a:r>
            <a:r>
              <a:rPr dirty="0"/>
              <a:t> </a:t>
            </a:r>
            <a:r>
              <a:rPr spc="75" dirty="0"/>
              <a:t>from</a:t>
            </a:r>
            <a:r>
              <a:rPr dirty="0"/>
              <a:t> </a:t>
            </a:r>
            <a:r>
              <a:rPr spc="65" dirty="0"/>
              <a:t>or</a:t>
            </a:r>
            <a:r>
              <a:rPr spc="5" dirty="0"/>
              <a:t> </a:t>
            </a:r>
            <a:r>
              <a:rPr spc="20" dirty="0"/>
              <a:t>connected</a:t>
            </a:r>
            <a:r>
              <a:rPr dirty="0"/>
              <a:t> </a:t>
            </a:r>
            <a:r>
              <a:rPr spc="30" dirty="0"/>
              <a:t>with </a:t>
            </a:r>
            <a:r>
              <a:rPr spc="10" dirty="0"/>
              <a:t>this</a:t>
            </a:r>
            <a:r>
              <a:rPr spc="15" dirty="0"/>
              <a:t> </a:t>
            </a:r>
            <a:r>
              <a:rPr spc="60" dirty="0"/>
              <a:t>report</a:t>
            </a:r>
            <a:r>
              <a:rPr spc="35" dirty="0"/>
              <a:t> </a:t>
            </a:r>
            <a:r>
              <a:rPr spc="10" dirty="0"/>
              <a:t>and</a:t>
            </a:r>
            <a:r>
              <a:rPr spc="20" dirty="0"/>
              <a:t> </a:t>
            </a:r>
            <a:r>
              <a:rPr spc="10" dirty="0"/>
              <a:t>the</a:t>
            </a:r>
            <a:r>
              <a:rPr spc="30" dirty="0"/>
              <a:t> </a:t>
            </a:r>
            <a:r>
              <a:rPr spc="10" dirty="0"/>
              <a:t>use,</a:t>
            </a:r>
            <a:r>
              <a:rPr spc="25" dirty="0"/>
              <a:t> </a:t>
            </a:r>
            <a:r>
              <a:rPr spc="10" dirty="0"/>
              <a:t>inability</a:t>
            </a:r>
            <a:r>
              <a:rPr spc="15" dirty="0"/>
              <a:t> </a:t>
            </a:r>
            <a:r>
              <a:rPr spc="70" dirty="0"/>
              <a:t>to</a:t>
            </a:r>
            <a:r>
              <a:rPr spc="30" dirty="0"/>
              <a:t> </a:t>
            </a:r>
            <a:r>
              <a:rPr spc="10" dirty="0"/>
              <a:t>use</a:t>
            </a:r>
            <a:r>
              <a:rPr spc="30" dirty="0"/>
              <a:t> </a:t>
            </a:r>
            <a:r>
              <a:rPr spc="65" dirty="0"/>
              <a:t>or</a:t>
            </a:r>
            <a:r>
              <a:rPr spc="25" dirty="0"/>
              <a:t> </a:t>
            </a:r>
            <a:r>
              <a:rPr spc="50" dirty="0"/>
              <a:t>the</a:t>
            </a:r>
            <a:r>
              <a:rPr spc="30" dirty="0"/>
              <a:t> </a:t>
            </a:r>
            <a:r>
              <a:rPr spc="10" dirty="0"/>
              <a:t>results</a:t>
            </a:r>
            <a:r>
              <a:rPr spc="20" dirty="0"/>
              <a:t> </a:t>
            </a:r>
            <a:r>
              <a:rPr spc="60" dirty="0"/>
              <a:t>of</a:t>
            </a:r>
            <a:r>
              <a:rPr spc="25" dirty="0"/>
              <a:t> </a:t>
            </a:r>
            <a:r>
              <a:rPr spc="10" dirty="0"/>
              <a:t>use</a:t>
            </a:r>
            <a:r>
              <a:rPr spc="30" dirty="0"/>
              <a:t> </a:t>
            </a:r>
            <a:r>
              <a:rPr spc="60" dirty="0"/>
              <a:t>of</a:t>
            </a:r>
            <a:r>
              <a:rPr spc="25" dirty="0"/>
              <a:t> </a:t>
            </a:r>
            <a:r>
              <a:rPr spc="10" dirty="0"/>
              <a:t>this</a:t>
            </a:r>
            <a:r>
              <a:rPr spc="15" dirty="0"/>
              <a:t> </a:t>
            </a:r>
            <a:r>
              <a:rPr spc="50" dirty="0"/>
              <a:t>report,</a:t>
            </a:r>
            <a:r>
              <a:rPr spc="-5" dirty="0"/>
              <a:t> </a:t>
            </a:r>
            <a:r>
              <a:rPr spc="10" dirty="0"/>
              <a:t>and</a:t>
            </a:r>
            <a:r>
              <a:rPr spc="20" dirty="0"/>
              <a:t> </a:t>
            </a:r>
            <a:r>
              <a:rPr spc="10" dirty="0"/>
              <a:t>any</a:t>
            </a:r>
            <a:r>
              <a:rPr spc="15" dirty="0"/>
              <a:t> </a:t>
            </a:r>
            <a:r>
              <a:rPr spc="10" dirty="0"/>
              <a:t>reliance</a:t>
            </a:r>
            <a:r>
              <a:rPr spc="30" dirty="0"/>
              <a:t> on</a:t>
            </a:r>
            <a:r>
              <a:rPr spc="500" dirty="0"/>
              <a:t> </a:t>
            </a:r>
            <a:r>
              <a:rPr dirty="0"/>
              <a:t>this</a:t>
            </a:r>
            <a:r>
              <a:rPr spc="114" dirty="0"/>
              <a:t> </a:t>
            </a:r>
            <a:r>
              <a:rPr spc="40" dirty="0"/>
              <a:t>report.</a:t>
            </a:r>
          </a:p>
          <a:p>
            <a:pPr>
              <a:lnSpc>
                <a:spcPct val="100000"/>
              </a:lnSpc>
              <a:spcBef>
                <a:spcPts val="459"/>
              </a:spcBef>
            </a:pPr>
            <a:endParaRPr spc="40" dirty="0"/>
          </a:p>
          <a:p>
            <a:pPr marL="12700" marR="8255">
              <a:lnSpc>
                <a:spcPct val="130700"/>
              </a:lnSpc>
            </a:pPr>
            <a:r>
              <a:rPr dirty="0"/>
              <a:t>The</a:t>
            </a:r>
            <a:r>
              <a:rPr spc="240" dirty="0"/>
              <a:t> </a:t>
            </a:r>
            <a:r>
              <a:rPr dirty="0"/>
              <a:t>analysis</a:t>
            </a:r>
            <a:r>
              <a:rPr spc="229" dirty="0"/>
              <a:t> </a:t>
            </a:r>
            <a:r>
              <a:rPr spc="60" dirty="0"/>
              <a:t>of</a:t>
            </a:r>
            <a:r>
              <a:rPr spc="260" dirty="0"/>
              <a:t> </a:t>
            </a:r>
            <a:r>
              <a:rPr spc="50" dirty="0"/>
              <a:t>the</a:t>
            </a:r>
            <a:r>
              <a:rPr spc="240" dirty="0"/>
              <a:t> </a:t>
            </a:r>
            <a:r>
              <a:rPr dirty="0"/>
              <a:t>security</a:t>
            </a:r>
            <a:r>
              <a:rPr spc="229" dirty="0"/>
              <a:t> </a:t>
            </a:r>
            <a:r>
              <a:rPr dirty="0"/>
              <a:t>is</a:t>
            </a:r>
            <a:r>
              <a:rPr spc="250" dirty="0"/>
              <a:t> </a:t>
            </a:r>
            <a:r>
              <a:rPr dirty="0"/>
              <a:t>purely</a:t>
            </a:r>
            <a:r>
              <a:rPr spc="250" dirty="0"/>
              <a:t> </a:t>
            </a:r>
            <a:r>
              <a:rPr dirty="0"/>
              <a:t>based</a:t>
            </a:r>
            <a:r>
              <a:rPr spc="235" dirty="0"/>
              <a:t> </a:t>
            </a:r>
            <a:r>
              <a:rPr spc="55" dirty="0"/>
              <a:t>on</a:t>
            </a:r>
            <a:r>
              <a:rPr spc="254" dirty="0"/>
              <a:t> </a:t>
            </a:r>
            <a:r>
              <a:rPr spc="50" dirty="0"/>
              <a:t>the</a:t>
            </a:r>
            <a:r>
              <a:rPr spc="245" dirty="0"/>
              <a:t> </a:t>
            </a:r>
            <a:r>
              <a:rPr spc="50" dirty="0"/>
              <a:t>smart</a:t>
            </a:r>
            <a:r>
              <a:rPr spc="240" dirty="0"/>
              <a:t> </a:t>
            </a:r>
            <a:r>
              <a:rPr dirty="0"/>
              <a:t>contracts</a:t>
            </a:r>
            <a:r>
              <a:rPr spc="229" dirty="0"/>
              <a:t> </a:t>
            </a:r>
            <a:r>
              <a:rPr dirty="0"/>
              <a:t>alone.</a:t>
            </a:r>
            <a:r>
              <a:rPr spc="245" dirty="0"/>
              <a:t> </a:t>
            </a:r>
            <a:r>
              <a:rPr dirty="0"/>
              <a:t>No</a:t>
            </a:r>
            <a:r>
              <a:rPr spc="240" dirty="0"/>
              <a:t> </a:t>
            </a:r>
            <a:r>
              <a:rPr dirty="0"/>
              <a:t>applications</a:t>
            </a:r>
            <a:r>
              <a:rPr spc="235" dirty="0"/>
              <a:t> </a:t>
            </a:r>
            <a:r>
              <a:rPr spc="40" dirty="0"/>
              <a:t>or </a:t>
            </a:r>
            <a:r>
              <a:rPr spc="20" dirty="0"/>
              <a:t>operations</a:t>
            </a:r>
            <a:r>
              <a:rPr dirty="0"/>
              <a:t> </a:t>
            </a:r>
            <a:r>
              <a:rPr spc="20" dirty="0"/>
              <a:t>were</a:t>
            </a:r>
            <a:r>
              <a:rPr spc="15" dirty="0"/>
              <a:t> </a:t>
            </a:r>
            <a:r>
              <a:rPr spc="20" dirty="0"/>
              <a:t>reviewed</a:t>
            </a:r>
            <a:r>
              <a:rPr spc="10" dirty="0"/>
              <a:t> </a:t>
            </a:r>
            <a:r>
              <a:rPr spc="70" dirty="0"/>
              <a:t>for</a:t>
            </a:r>
            <a:r>
              <a:rPr spc="10" dirty="0"/>
              <a:t> </a:t>
            </a:r>
            <a:r>
              <a:rPr spc="20" dirty="0"/>
              <a:t>security.</a:t>
            </a:r>
            <a:r>
              <a:rPr spc="15" dirty="0"/>
              <a:t> </a:t>
            </a:r>
            <a:r>
              <a:rPr spc="20" dirty="0"/>
              <a:t>No</a:t>
            </a:r>
            <a:r>
              <a:rPr spc="15" dirty="0"/>
              <a:t> </a:t>
            </a:r>
            <a:r>
              <a:rPr spc="45" dirty="0"/>
              <a:t>product</a:t>
            </a:r>
            <a:r>
              <a:rPr spc="25" dirty="0"/>
              <a:t> </a:t>
            </a:r>
            <a:r>
              <a:rPr spc="20" dirty="0"/>
              <a:t>code</a:t>
            </a:r>
            <a:r>
              <a:rPr spc="15" dirty="0"/>
              <a:t> </a:t>
            </a:r>
            <a:r>
              <a:rPr spc="20" dirty="0"/>
              <a:t>has</a:t>
            </a:r>
            <a:r>
              <a:rPr dirty="0"/>
              <a:t> </a:t>
            </a:r>
            <a:r>
              <a:rPr spc="20" dirty="0"/>
              <a:t>been</a:t>
            </a:r>
            <a:r>
              <a:rPr spc="5" dirty="0"/>
              <a:t> </a:t>
            </a:r>
            <a:r>
              <a:rPr spc="-10" dirty="0"/>
              <a:t>reviewed.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266"/>
            <a:ext cx="7562849" cy="10688955"/>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988060">
              <a:lnSpc>
                <a:spcPct val="100000"/>
              </a:lnSpc>
              <a:spcBef>
                <a:spcPts val="100"/>
              </a:spcBef>
            </a:pPr>
            <a:r>
              <a:rPr sz="3000" b="0" spc="-10" dirty="0">
                <a:solidFill>
                  <a:srgbClr val="000000"/>
                </a:solidFill>
                <a:latin typeface="Arial"/>
                <a:cs typeface="Arial"/>
              </a:rPr>
              <a:t>Background</a:t>
            </a:r>
            <a:endParaRPr sz="3000">
              <a:latin typeface="Arial"/>
              <a:cs typeface="Arial"/>
            </a:endParaRPr>
          </a:p>
        </p:txBody>
      </p:sp>
      <p:sp>
        <p:nvSpPr>
          <p:cNvPr id="4" name="object 4"/>
          <p:cNvSpPr txBox="1"/>
          <p:nvPr/>
        </p:nvSpPr>
        <p:spPr>
          <a:xfrm>
            <a:off x="543242" y="1508759"/>
            <a:ext cx="6327140" cy="3022622"/>
          </a:xfrm>
          <a:prstGeom prst="rect">
            <a:avLst/>
          </a:prstGeom>
        </p:spPr>
        <p:txBody>
          <a:bodyPr vert="horz" wrap="square" lIns="0" tIns="13970" rIns="0" bIns="0" rtlCol="0">
            <a:spAutoFit/>
          </a:bodyPr>
          <a:lstStyle/>
          <a:p>
            <a:pPr marL="12700" marR="5080">
              <a:lnSpc>
                <a:spcPct val="129900"/>
              </a:lnSpc>
              <a:spcBef>
                <a:spcPts val="110"/>
              </a:spcBef>
            </a:pPr>
            <a:r>
              <a:rPr sz="1500" spc="-140" dirty="0">
                <a:solidFill>
                  <a:srgbClr val="1F124D"/>
                </a:solidFill>
                <a:latin typeface="Arial Black"/>
                <a:cs typeface="Arial Black"/>
              </a:rPr>
              <a:t>TechRate</a:t>
            </a:r>
            <a:r>
              <a:rPr sz="1500" spc="-95" dirty="0">
                <a:solidFill>
                  <a:srgbClr val="1F124D"/>
                </a:solidFill>
                <a:latin typeface="Arial Black"/>
                <a:cs typeface="Arial Black"/>
              </a:rPr>
              <a:t> </a:t>
            </a:r>
            <a:r>
              <a:rPr sz="1500" spc="-145" dirty="0">
                <a:solidFill>
                  <a:srgbClr val="1F124D"/>
                </a:solidFill>
                <a:latin typeface="Arial Black"/>
                <a:cs typeface="Arial Black"/>
              </a:rPr>
              <a:t>was</a:t>
            </a:r>
            <a:r>
              <a:rPr sz="1500" spc="-80" dirty="0">
                <a:solidFill>
                  <a:srgbClr val="1F124D"/>
                </a:solidFill>
                <a:latin typeface="Arial Black"/>
                <a:cs typeface="Arial Black"/>
              </a:rPr>
              <a:t> </a:t>
            </a:r>
            <a:r>
              <a:rPr sz="1500" spc="-100" dirty="0">
                <a:solidFill>
                  <a:srgbClr val="1F124D"/>
                </a:solidFill>
                <a:latin typeface="Arial Black"/>
                <a:cs typeface="Arial Black"/>
              </a:rPr>
              <a:t>commissioned</a:t>
            </a:r>
            <a:r>
              <a:rPr sz="1500" spc="-85" dirty="0">
                <a:solidFill>
                  <a:srgbClr val="1F124D"/>
                </a:solidFill>
                <a:latin typeface="Arial Black"/>
                <a:cs typeface="Arial Black"/>
              </a:rPr>
              <a:t> </a:t>
            </a:r>
            <a:r>
              <a:rPr sz="1500" spc="-50" dirty="0">
                <a:solidFill>
                  <a:srgbClr val="1F124D"/>
                </a:solidFill>
                <a:latin typeface="Arial Black"/>
                <a:cs typeface="Arial Black"/>
              </a:rPr>
              <a:t>by</a:t>
            </a:r>
            <a:r>
              <a:rPr sz="1500" spc="-35" dirty="0">
                <a:solidFill>
                  <a:srgbClr val="1F124D"/>
                </a:solidFill>
                <a:latin typeface="Arial Black"/>
                <a:cs typeface="Arial Black"/>
              </a:rPr>
              <a:t> </a:t>
            </a:r>
            <a:r>
              <a:rPr sz="1500" spc="-130" dirty="0">
                <a:solidFill>
                  <a:srgbClr val="1F124D"/>
                </a:solidFill>
                <a:latin typeface="Arial Black"/>
                <a:cs typeface="Arial Black"/>
              </a:rPr>
              <a:t>AEONODEX</a:t>
            </a:r>
            <a:r>
              <a:rPr sz="1500" spc="-70" dirty="0">
                <a:solidFill>
                  <a:srgbClr val="1F124D"/>
                </a:solidFill>
                <a:latin typeface="Arial Black"/>
                <a:cs typeface="Arial Black"/>
              </a:rPr>
              <a:t> </a:t>
            </a:r>
            <a:r>
              <a:rPr sz="1500" spc="-45" dirty="0">
                <a:solidFill>
                  <a:srgbClr val="1F124D"/>
                </a:solidFill>
                <a:latin typeface="Arial Black"/>
                <a:cs typeface="Arial Black"/>
              </a:rPr>
              <a:t>to</a:t>
            </a:r>
            <a:r>
              <a:rPr sz="1500" spc="-90" dirty="0">
                <a:solidFill>
                  <a:srgbClr val="1F124D"/>
                </a:solidFill>
                <a:latin typeface="Arial Black"/>
                <a:cs typeface="Arial Black"/>
              </a:rPr>
              <a:t> </a:t>
            </a:r>
            <a:r>
              <a:rPr sz="1500" spc="-50" dirty="0">
                <a:solidFill>
                  <a:srgbClr val="1F124D"/>
                </a:solidFill>
                <a:latin typeface="Arial Black"/>
                <a:cs typeface="Arial Black"/>
              </a:rPr>
              <a:t>perform</a:t>
            </a:r>
            <a:r>
              <a:rPr sz="1500" spc="-80" dirty="0">
                <a:solidFill>
                  <a:srgbClr val="1F124D"/>
                </a:solidFill>
                <a:latin typeface="Arial Black"/>
                <a:cs typeface="Arial Black"/>
              </a:rPr>
              <a:t> </a:t>
            </a:r>
            <a:r>
              <a:rPr sz="1500" spc="-70" dirty="0">
                <a:solidFill>
                  <a:srgbClr val="1F124D"/>
                </a:solidFill>
                <a:latin typeface="Arial Black"/>
                <a:cs typeface="Arial Black"/>
              </a:rPr>
              <a:t>an</a:t>
            </a:r>
            <a:r>
              <a:rPr sz="1500" spc="-95" dirty="0">
                <a:solidFill>
                  <a:srgbClr val="1F124D"/>
                </a:solidFill>
                <a:latin typeface="Arial Black"/>
                <a:cs typeface="Arial Black"/>
              </a:rPr>
              <a:t> </a:t>
            </a:r>
            <a:r>
              <a:rPr sz="1500" spc="-55" dirty="0">
                <a:solidFill>
                  <a:srgbClr val="1F124D"/>
                </a:solidFill>
                <a:latin typeface="Arial Black"/>
                <a:cs typeface="Arial Black"/>
              </a:rPr>
              <a:t>audit</a:t>
            </a:r>
            <a:r>
              <a:rPr sz="1500" spc="-80" dirty="0">
                <a:solidFill>
                  <a:srgbClr val="1F124D"/>
                </a:solidFill>
                <a:latin typeface="Arial Black"/>
                <a:cs typeface="Arial Black"/>
              </a:rPr>
              <a:t> </a:t>
            </a:r>
            <a:r>
              <a:rPr sz="1500" spc="-25" dirty="0">
                <a:solidFill>
                  <a:srgbClr val="1F124D"/>
                </a:solidFill>
                <a:latin typeface="Arial Black"/>
                <a:cs typeface="Arial Black"/>
              </a:rPr>
              <a:t>of </a:t>
            </a:r>
            <a:r>
              <a:rPr sz="1500" spc="-70" dirty="0">
                <a:solidFill>
                  <a:srgbClr val="1F124D"/>
                </a:solidFill>
                <a:latin typeface="Arial Black"/>
                <a:cs typeface="Arial Black"/>
              </a:rPr>
              <a:t>smart</a:t>
            </a:r>
            <a:r>
              <a:rPr sz="1500" spc="-95" dirty="0">
                <a:solidFill>
                  <a:srgbClr val="1F124D"/>
                </a:solidFill>
                <a:latin typeface="Arial Black"/>
                <a:cs typeface="Arial Black"/>
              </a:rPr>
              <a:t> </a:t>
            </a:r>
            <a:r>
              <a:rPr sz="1500" spc="-10" dirty="0">
                <a:solidFill>
                  <a:srgbClr val="1F124D"/>
                </a:solidFill>
                <a:latin typeface="Arial Black"/>
                <a:cs typeface="Arial Black"/>
              </a:rPr>
              <a:t>contracts: </a:t>
            </a:r>
            <a:r>
              <a:rPr lang="en-US" sz="1200" u="sng" spc="-10" dirty="0" smtClean="0">
                <a:solidFill>
                  <a:srgbClr val="0000FF"/>
                </a:solidFill>
                <a:uFill>
                  <a:solidFill>
                    <a:srgbClr val="0000FF"/>
                  </a:solidFill>
                </a:uFill>
                <a:latin typeface="Arial"/>
                <a:cs typeface="Arial"/>
                <a:hlinkClick r:id="rId3"/>
              </a:rPr>
              <a:t>https://www.bscscan.com/token/0x385fdd34c1432b7ac0ed19c51dcff3136b5b70dc#code</a:t>
            </a:r>
            <a:endParaRPr lang="en-US" sz="1200" u="sng" spc="-10" dirty="0" smtClean="0">
              <a:solidFill>
                <a:srgbClr val="0000FF"/>
              </a:solidFill>
              <a:uFill>
                <a:solidFill>
                  <a:srgbClr val="0000FF"/>
                </a:solidFill>
              </a:uFill>
              <a:latin typeface="Arial"/>
              <a:cs typeface="Arial"/>
            </a:endParaRPr>
          </a:p>
          <a:p>
            <a:pPr marL="12700" marR="5080">
              <a:lnSpc>
                <a:spcPct val="129900"/>
              </a:lnSpc>
              <a:spcBef>
                <a:spcPts val="110"/>
              </a:spcBef>
            </a:pPr>
            <a:endParaRPr sz="1200" dirty="0" smtClean="0">
              <a:latin typeface="Arial"/>
              <a:cs typeface="Arial"/>
            </a:endParaRPr>
          </a:p>
          <a:p>
            <a:pPr marL="12700">
              <a:lnSpc>
                <a:spcPct val="100000"/>
              </a:lnSpc>
              <a:spcBef>
                <a:spcPts val="5"/>
              </a:spcBef>
            </a:pPr>
            <a:r>
              <a:rPr sz="1500" dirty="0" smtClean="0">
                <a:solidFill>
                  <a:srgbClr val="1F124D"/>
                </a:solidFill>
                <a:latin typeface="Arial"/>
                <a:cs typeface="Arial"/>
              </a:rPr>
              <a:t>The</a:t>
            </a:r>
            <a:r>
              <a:rPr sz="1500" spc="-10" dirty="0" smtClean="0">
                <a:solidFill>
                  <a:srgbClr val="1F124D"/>
                </a:solidFill>
                <a:latin typeface="Arial"/>
                <a:cs typeface="Arial"/>
              </a:rPr>
              <a:t> </a:t>
            </a:r>
            <a:r>
              <a:rPr sz="1500" spc="45" dirty="0">
                <a:solidFill>
                  <a:srgbClr val="1F124D"/>
                </a:solidFill>
                <a:latin typeface="Arial"/>
                <a:cs typeface="Arial"/>
              </a:rPr>
              <a:t>purpose</a:t>
            </a:r>
            <a:r>
              <a:rPr sz="1500" spc="-20" dirty="0">
                <a:solidFill>
                  <a:srgbClr val="1F124D"/>
                </a:solidFill>
                <a:latin typeface="Arial"/>
                <a:cs typeface="Arial"/>
              </a:rPr>
              <a:t> </a:t>
            </a:r>
            <a:r>
              <a:rPr sz="1500" spc="75" dirty="0">
                <a:solidFill>
                  <a:srgbClr val="1F124D"/>
                </a:solidFill>
                <a:latin typeface="Arial"/>
                <a:cs typeface="Arial"/>
              </a:rPr>
              <a:t>of</a:t>
            </a:r>
            <a:r>
              <a:rPr sz="1500" spc="-15" dirty="0">
                <a:solidFill>
                  <a:srgbClr val="1F124D"/>
                </a:solidFill>
                <a:latin typeface="Arial"/>
                <a:cs typeface="Arial"/>
              </a:rPr>
              <a:t> </a:t>
            </a:r>
            <a:r>
              <a:rPr sz="1500" spc="55" dirty="0">
                <a:solidFill>
                  <a:srgbClr val="1F124D"/>
                </a:solidFill>
                <a:latin typeface="Arial"/>
                <a:cs typeface="Arial"/>
              </a:rPr>
              <a:t>the</a:t>
            </a:r>
            <a:r>
              <a:rPr sz="1500" dirty="0">
                <a:solidFill>
                  <a:srgbClr val="1F124D"/>
                </a:solidFill>
                <a:latin typeface="Arial"/>
                <a:cs typeface="Arial"/>
              </a:rPr>
              <a:t> </a:t>
            </a:r>
            <a:r>
              <a:rPr sz="1500" spc="55" dirty="0">
                <a:solidFill>
                  <a:srgbClr val="1F124D"/>
                </a:solidFill>
                <a:latin typeface="Arial"/>
                <a:cs typeface="Arial"/>
              </a:rPr>
              <a:t>audit</a:t>
            </a:r>
            <a:r>
              <a:rPr sz="1500" spc="-45" dirty="0">
                <a:solidFill>
                  <a:srgbClr val="1F124D"/>
                </a:solidFill>
                <a:latin typeface="Arial"/>
                <a:cs typeface="Arial"/>
              </a:rPr>
              <a:t> </a:t>
            </a:r>
            <a:r>
              <a:rPr sz="1500" dirty="0">
                <a:solidFill>
                  <a:srgbClr val="1F124D"/>
                </a:solidFill>
                <a:latin typeface="Arial"/>
                <a:cs typeface="Arial"/>
              </a:rPr>
              <a:t>was </a:t>
            </a:r>
            <a:r>
              <a:rPr sz="1500" spc="85" dirty="0">
                <a:solidFill>
                  <a:srgbClr val="1F124D"/>
                </a:solidFill>
                <a:latin typeface="Arial"/>
                <a:cs typeface="Arial"/>
              </a:rPr>
              <a:t>to</a:t>
            </a:r>
            <a:r>
              <a:rPr sz="1500" spc="-15" dirty="0">
                <a:solidFill>
                  <a:srgbClr val="1F124D"/>
                </a:solidFill>
                <a:latin typeface="Arial"/>
                <a:cs typeface="Arial"/>
              </a:rPr>
              <a:t> </a:t>
            </a:r>
            <a:r>
              <a:rPr sz="1500" dirty="0">
                <a:solidFill>
                  <a:srgbClr val="1F124D"/>
                </a:solidFill>
                <a:latin typeface="Arial"/>
                <a:cs typeface="Arial"/>
              </a:rPr>
              <a:t>achieve</a:t>
            </a:r>
            <a:r>
              <a:rPr sz="1500" spc="5" dirty="0">
                <a:solidFill>
                  <a:srgbClr val="1F124D"/>
                </a:solidFill>
                <a:latin typeface="Arial"/>
                <a:cs typeface="Arial"/>
              </a:rPr>
              <a:t> </a:t>
            </a:r>
            <a:r>
              <a:rPr sz="1500" spc="55" dirty="0">
                <a:solidFill>
                  <a:srgbClr val="1F124D"/>
                </a:solidFill>
                <a:latin typeface="Arial"/>
                <a:cs typeface="Arial"/>
              </a:rPr>
              <a:t>the</a:t>
            </a:r>
            <a:r>
              <a:rPr sz="1500" spc="-20" dirty="0">
                <a:solidFill>
                  <a:srgbClr val="1F124D"/>
                </a:solidFill>
                <a:latin typeface="Arial"/>
                <a:cs typeface="Arial"/>
              </a:rPr>
              <a:t> </a:t>
            </a:r>
            <a:r>
              <a:rPr sz="1500" spc="-10" dirty="0">
                <a:solidFill>
                  <a:srgbClr val="1F124D"/>
                </a:solidFill>
                <a:latin typeface="Arial"/>
                <a:cs typeface="Arial"/>
              </a:rPr>
              <a:t>following:</a:t>
            </a:r>
            <a:endParaRPr sz="1500" dirty="0">
              <a:latin typeface="Arial"/>
              <a:cs typeface="Arial"/>
            </a:endParaRPr>
          </a:p>
          <a:p>
            <a:pPr>
              <a:lnSpc>
                <a:spcPct val="100000"/>
              </a:lnSpc>
              <a:spcBef>
                <a:spcPts val="425"/>
              </a:spcBef>
            </a:pPr>
            <a:endParaRPr sz="1500" dirty="0">
              <a:latin typeface="Arial"/>
              <a:cs typeface="Arial"/>
            </a:endParaRPr>
          </a:p>
          <a:p>
            <a:pPr marL="469265" indent="-227965">
              <a:lnSpc>
                <a:spcPct val="100000"/>
              </a:lnSpc>
              <a:buChar char="●"/>
              <a:tabLst>
                <a:tab pos="469265" algn="l"/>
              </a:tabLst>
            </a:pPr>
            <a:r>
              <a:rPr sz="1200" spc="10" dirty="0">
                <a:solidFill>
                  <a:srgbClr val="1F124D"/>
                </a:solidFill>
                <a:latin typeface="Arial"/>
                <a:cs typeface="Arial"/>
              </a:rPr>
              <a:t>Ensure</a:t>
            </a:r>
            <a:r>
              <a:rPr sz="1200" spc="70" dirty="0">
                <a:solidFill>
                  <a:srgbClr val="1F124D"/>
                </a:solidFill>
                <a:latin typeface="Arial"/>
                <a:cs typeface="Arial"/>
              </a:rPr>
              <a:t> </a:t>
            </a:r>
            <a:r>
              <a:rPr sz="1200" spc="60" dirty="0">
                <a:solidFill>
                  <a:srgbClr val="1F124D"/>
                </a:solidFill>
                <a:latin typeface="Arial"/>
                <a:cs typeface="Arial"/>
              </a:rPr>
              <a:t>that</a:t>
            </a:r>
            <a:r>
              <a:rPr sz="1200" spc="70" dirty="0">
                <a:solidFill>
                  <a:srgbClr val="1F124D"/>
                </a:solidFill>
                <a:latin typeface="Arial"/>
                <a:cs typeface="Arial"/>
              </a:rPr>
              <a:t> </a:t>
            </a:r>
            <a:r>
              <a:rPr sz="1200" spc="10" dirty="0">
                <a:solidFill>
                  <a:srgbClr val="1F124D"/>
                </a:solidFill>
                <a:latin typeface="Arial"/>
                <a:cs typeface="Arial"/>
              </a:rPr>
              <a:t>the</a:t>
            </a:r>
            <a:r>
              <a:rPr sz="1200" spc="105" dirty="0">
                <a:solidFill>
                  <a:srgbClr val="1F124D"/>
                </a:solidFill>
                <a:latin typeface="Arial"/>
                <a:cs typeface="Arial"/>
              </a:rPr>
              <a:t> </a:t>
            </a:r>
            <a:r>
              <a:rPr sz="1200" spc="10" dirty="0">
                <a:solidFill>
                  <a:srgbClr val="1F124D"/>
                </a:solidFill>
                <a:latin typeface="Arial"/>
                <a:cs typeface="Arial"/>
              </a:rPr>
              <a:t>smart</a:t>
            </a:r>
            <a:r>
              <a:rPr sz="1200" spc="75" dirty="0">
                <a:solidFill>
                  <a:srgbClr val="1F124D"/>
                </a:solidFill>
                <a:latin typeface="Arial"/>
                <a:cs typeface="Arial"/>
              </a:rPr>
              <a:t> </a:t>
            </a:r>
            <a:r>
              <a:rPr sz="1200" spc="10" dirty="0">
                <a:solidFill>
                  <a:srgbClr val="1F124D"/>
                </a:solidFill>
                <a:latin typeface="Arial"/>
                <a:cs typeface="Arial"/>
              </a:rPr>
              <a:t>contract</a:t>
            </a:r>
            <a:r>
              <a:rPr sz="1200" spc="105" dirty="0">
                <a:solidFill>
                  <a:srgbClr val="1F124D"/>
                </a:solidFill>
                <a:latin typeface="Arial"/>
                <a:cs typeface="Arial"/>
              </a:rPr>
              <a:t> </a:t>
            </a:r>
            <a:r>
              <a:rPr sz="1200" spc="10" dirty="0">
                <a:solidFill>
                  <a:srgbClr val="1F124D"/>
                </a:solidFill>
                <a:latin typeface="Arial"/>
                <a:cs typeface="Arial"/>
              </a:rPr>
              <a:t>functions</a:t>
            </a:r>
            <a:r>
              <a:rPr sz="1200" spc="105" dirty="0">
                <a:solidFill>
                  <a:srgbClr val="1F124D"/>
                </a:solidFill>
                <a:latin typeface="Arial"/>
                <a:cs typeface="Arial"/>
              </a:rPr>
              <a:t> </a:t>
            </a:r>
            <a:r>
              <a:rPr sz="1200" spc="10" dirty="0">
                <a:solidFill>
                  <a:srgbClr val="1F124D"/>
                </a:solidFill>
                <a:latin typeface="Arial"/>
                <a:cs typeface="Arial"/>
              </a:rPr>
              <a:t>as</a:t>
            </a:r>
            <a:r>
              <a:rPr sz="1200" spc="105" dirty="0">
                <a:solidFill>
                  <a:srgbClr val="1F124D"/>
                </a:solidFill>
                <a:latin typeface="Arial"/>
                <a:cs typeface="Arial"/>
              </a:rPr>
              <a:t> </a:t>
            </a:r>
            <a:r>
              <a:rPr sz="1200" spc="-10" dirty="0">
                <a:solidFill>
                  <a:srgbClr val="1F124D"/>
                </a:solidFill>
                <a:latin typeface="Arial"/>
                <a:cs typeface="Arial"/>
              </a:rPr>
              <a:t>intended.</a:t>
            </a:r>
            <a:endParaRPr sz="1200" dirty="0">
              <a:latin typeface="Arial"/>
              <a:cs typeface="Arial"/>
            </a:endParaRPr>
          </a:p>
          <a:p>
            <a:pPr marL="469265" indent="-227965">
              <a:lnSpc>
                <a:spcPct val="100000"/>
              </a:lnSpc>
              <a:spcBef>
                <a:spcPts val="1010"/>
              </a:spcBef>
              <a:buChar char="●"/>
              <a:tabLst>
                <a:tab pos="469265" algn="l"/>
              </a:tabLst>
            </a:pPr>
            <a:r>
              <a:rPr sz="1200" dirty="0">
                <a:solidFill>
                  <a:srgbClr val="1F124D"/>
                </a:solidFill>
                <a:latin typeface="Arial"/>
                <a:cs typeface="Arial"/>
              </a:rPr>
              <a:t>Identify</a:t>
            </a:r>
            <a:r>
              <a:rPr sz="1200" spc="110" dirty="0">
                <a:solidFill>
                  <a:srgbClr val="1F124D"/>
                </a:solidFill>
                <a:latin typeface="Arial"/>
                <a:cs typeface="Arial"/>
              </a:rPr>
              <a:t> </a:t>
            </a:r>
            <a:r>
              <a:rPr sz="1200" spc="50" dirty="0">
                <a:solidFill>
                  <a:srgbClr val="1F124D"/>
                </a:solidFill>
                <a:latin typeface="Arial"/>
                <a:cs typeface="Arial"/>
              </a:rPr>
              <a:t>potential</a:t>
            </a:r>
            <a:r>
              <a:rPr sz="1200" spc="110" dirty="0">
                <a:solidFill>
                  <a:srgbClr val="1F124D"/>
                </a:solidFill>
                <a:latin typeface="Arial"/>
                <a:cs typeface="Arial"/>
              </a:rPr>
              <a:t> </a:t>
            </a:r>
            <a:r>
              <a:rPr sz="1200" dirty="0">
                <a:solidFill>
                  <a:srgbClr val="1F124D"/>
                </a:solidFill>
                <a:latin typeface="Arial"/>
                <a:cs typeface="Arial"/>
              </a:rPr>
              <a:t>security</a:t>
            </a:r>
            <a:r>
              <a:rPr sz="1200" spc="110" dirty="0">
                <a:solidFill>
                  <a:srgbClr val="1F124D"/>
                </a:solidFill>
                <a:latin typeface="Arial"/>
                <a:cs typeface="Arial"/>
              </a:rPr>
              <a:t> </a:t>
            </a:r>
            <a:r>
              <a:rPr sz="1200" dirty="0">
                <a:solidFill>
                  <a:srgbClr val="1F124D"/>
                </a:solidFill>
                <a:latin typeface="Arial"/>
                <a:cs typeface="Arial"/>
              </a:rPr>
              <a:t>issues</a:t>
            </a:r>
            <a:r>
              <a:rPr sz="1200" spc="114" dirty="0">
                <a:solidFill>
                  <a:srgbClr val="1F124D"/>
                </a:solidFill>
                <a:latin typeface="Arial"/>
                <a:cs typeface="Arial"/>
              </a:rPr>
              <a:t> </a:t>
            </a:r>
            <a:r>
              <a:rPr sz="1200" spc="55" dirty="0">
                <a:solidFill>
                  <a:srgbClr val="1F124D"/>
                </a:solidFill>
                <a:latin typeface="Arial"/>
                <a:cs typeface="Arial"/>
              </a:rPr>
              <a:t>with</a:t>
            </a:r>
            <a:r>
              <a:rPr sz="1200" spc="135" dirty="0">
                <a:solidFill>
                  <a:srgbClr val="1F124D"/>
                </a:solidFill>
                <a:latin typeface="Arial"/>
                <a:cs typeface="Arial"/>
              </a:rPr>
              <a:t> </a:t>
            </a:r>
            <a:r>
              <a:rPr sz="1200" dirty="0">
                <a:solidFill>
                  <a:srgbClr val="1F124D"/>
                </a:solidFill>
                <a:latin typeface="Arial"/>
                <a:cs typeface="Arial"/>
              </a:rPr>
              <a:t>the</a:t>
            </a:r>
            <a:r>
              <a:rPr sz="1200" spc="120" dirty="0">
                <a:solidFill>
                  <a:srgbClr val="1F124D"/>
                </a:solidFill>
                <a:latin typeface="Arial"/>
                <a:cs typeface="Arial"/>
              </a:rPr>
              <a:t> </a:t>
            </a:r>
            <a:r>
              <a:rPr sz="1200" dirty="0">
                <a:solidFill>
                  <a:srgbClr val="1F124D"/>
                </a:solidFill>
                <a:latin typeface="Arial"/>
                <a:cs typeface="Arial"/>
              </a:rPr>
              <a:t>smart</a:t>
            </a:r>
            <a:r>
              <a:rPr sz="1200" spc="120" dirty="0">
                <a:solidFill>
                  <a:srgbClr val="1F124D"/>
                </a:solidFill>
                <a:latin typeface="Arial"/>
                <a:cs typeface="Arial"/>
              </a:rPr>
              <a:t> </a:t>
            </a:r>
            <a:r>
              <a:rPr sz="1200" spc="-10" dirty="0">
                <a:solidFill>
                  <a:srgbClr val="1F124D"/>
                </a:solidFill>
                <a:latin typeface="Arial"/>
                <a:cs typeface="Arial"/>
              </a:rPr>
              <a:t>contract.</a:t>
            </a:r>
            <a:endParaRPr sz="1200" dirty="0">
              <a:latin typeface="Arial"/>
              <a:cs typeface="Arial"/>
            </a:endParaRPr>
          </a:p>
          <a:p>
            <a:pPr>
              <a:lnSpc>
                <a:spcPct val="100000"/>
              </a:lnSpc>
              <a:spcBef>
                <a:spcPts val="20"/>
              </a:spcBef>
            </a:pPr>
            <a:endParaRPr sz="1200" dirty="0">
              <a:latin typeface="Arial"/>
              <a:cs typeface="Arial"/>
            </a:endParaRPr>
          </a:p>
          <a:p>
            <a:pPr marL="12700" marR="7620" algn="just">
              <a:lnSpc>
                <a:spcPct val="130200"/>
              </a:lnSpc>
            </a:pPr>
            <a:r>
              <a:rPr sz="1200" dirty="0">
                <a:solidFill>
                  <a:srgbClr val="1F124D"/>
                </a:solidFill>
                <a:latin typeface="Arial"/>
                <a:cs typeface="Arial"/>
              </a:rPr>
              <a:t>The</a:t>
            </a:r>
            <a:r>
              <a:rPr sz="1200" spc="265" dirty="0">
                <a:solidFill>
                  <a:srgbClr val="1F124D"/>
                </a:solidFill>
                <a:latin typeface="Arial"/>
                <a:cs typeface="Arial"/>
              </a:rPr>
              <a:t> </a:t>
            </a:r>
            <a:r>
              <a:rPr sz="1200" spc="55" dirty="0">
                <a:solidFill>
                  <a:srgbClr val="1F124D"/>
                </a:solidFill>
                <a:latin typeface="Arial"/>
                <a:cs typeface="Arial"/>
              </a:rPr>
              <a:t>information</a:t>
            </a:r>
            <a:r>
              <a:rPr sz="1200" spc="275" dirty="0">
                <a:solidFill>
                  <a:srgbClr val="1F124D"/>
                </a:solidFill>
                <a:latin typeface="Arial"/>
                <a:cs typeface="Arial"/>
              </a:rPr>
              <a:t> </a:t>
            </a:r>
            <a:r>
              <a:rPr sz="1200" spc="55" dirty="0">
                <a:solidFill>
                  <a:srgbClr val="1F124D"/>
                </a:solidFill>
                <a:latin typeface="Arial"/>
                <a:cs typeface="Arial"/>
              </a:rPr>
              <a:t>in</a:t>
            </a:r>
            <a:r>
              <a:rPr sz="1200" spc="275" dirty="0">
                <a:solidFill>
                  <a:srgbClr val="1F124D"/>
                </a:solidFill>
                <a:latin typeface="Arial"/>
                <a:cs typeface="Arial"/>
              </a:rPr>
              <a:t> </a:t>
            </a:r>
            <a:r>
              <a:rPr sz="1200" dirty="0">
                <a:solidFill>
                  <a:srgbClr val="1F124D"/>
                </a:solidFill>
                <a:latin typeface="Arial"/>
                <a:cs typeface="Arial"/>
              </a:rPr>
              <a:t>this</a:t>
            </a:r>
            <a:r>
              <a:rPr sz="1200" spc="220" dirty="0">
                <a:solidFill>
                  <a:srgbClr val="1F124D"/>
                </a:solidFill>
                <a:latin typeface="Arial"/>
                <a:cs typeface="Arial"/>
              </a:rPr>
              <a:t> </a:t>
            </a:r>
            <a:r>
              <a:rPr sz="1200" spc="65" dirty="0">
                <a:solidFill>
                  <a:srgbClr val="1F124D"/>
                </a:solidFill>
                <a:latin typeface="Arial"/>
                <a:cs typeface="Arial"/>
              </a:rPr>
              <a:t>report</a:t>
            </a:r>
            <a:r>
              <a:rPr sz="1200" spc="265" dirty="0">
                <a:solidFill>
                  <a:srgbClr val="1F124D"/>
                </a:solidFill>
                <a:latin typeface="Arial"/>
                <a:cs typeface="Arial"/>
              </a:rPr>
              <a:t> </a:t>
            </a:r>
            <a:r>
              <a:rPr sz="1200" dirty="0">
                <a:solidFill>
                  <a:srgbClr val="1F124D"/>
                </a:solidFill>
                <a:latin typeface="Arial"/>
                <a:cs typeface="Arial"/>
              </a:rPr>
              <a:t>should</a:t>
            </a:r>
            <a:r>
              <a:rPr sz="1200" spc="270" dirty="0">
                <a:solidFill>
                  <a:srgbClr val="1F124D"/>
                </a:solidFill>
                <a:latin typeface="Arial"/>
                <a:cs typeface="Arial"/>
              </a:rPr>
              <a:t> </a:t>
            </a:r>
            <a:r>
              <a:rPr sz="1200" dirty="0">
                <a:solidFill>
                  <a:srgbClr val="1F124D"/>
                </a:solidFill>
                <a:latin typeface="Arial"/>
                <a:cs typeface="Arial"/>
              </a:rPr>
              <a:t>be</a:t>
            </a:r>
            <a:r>
              <a:rPr sz="1200" spc="229" dirty="0">
                <a:solidFill>
                  <a:srgbClr val="1F124D"/>
                </a:solidFill>
                <a:latin typeface="Arial"/>
                <a:cs typeface="Arial"/>
              </a:rPr>
              <a:t> </a:t>
            </a:r>
            <a:r>
              <a:rPr sz="1200" dirty="0">
                <a:solidFill>
                  <a:srgbClr val="1F124D"/>
                </a:solidFill>
                <a:latin typeface="Arial"/>
                <a:cs typeface="Arial"/>
              </a:rPr>
              <a:t>used</a:t>
            </a:r>
            <a:r>
              <a:rPr sz="1200" spc="280" dirty="0">
                <a:solidFill>
                  <a:srgbClr val="1F124D"/>
                </a:solidFill>
                <a:latin typeface="Arial"/>
                <a:cs typeface="Arial"/>
              </a:rPr>
              <a:t> </a:t>
            </a:r>
            <a:r>
              <a:rPr sz="1200" spc="70" dirty="0">
                <a:solidFill>
                  <a:srgbClr val="1F124D"/>
                </a:solidFill>
                <a:latin typeface="Arial"/>
                <a:cs typeface="Arial"/>
              </a:rPr>
              <a:t>to</a:t>
            </a:r>
            <a:r>
              <a:rPr sz="1200" spc="265" dirty="0">
                <a:solidFill>
                  <a:srgbClr val="1F124D"/>
                </a:solidFill>
                <a:latin typeface="Arial"/>
                <a:cs typeface="Arial"/>
              </a:rPr>
              <a:t> </a:t>
            </a:r>
            <a:r>
              <a:rPr sz="1200" dirty="0">
                <a:solidFill>
                  <a:srgbClr val="1F124D"/>
                </a:solidFill>
                <a:latin typeface="Arial"/>
                <a:cs typeface="Arial"/>
              </a:rPr>
              <a:t>understand</a:t>
            </a:r>
            <a:r>
              <a:rPr sz="1200" spc="280" dirty="0">
                <a:solidFill>
                  <a:srgbClr val="1F124D"/>
                </a:solidFill>
                <a:latin typeface="Arial"/>
                <a:cs typeface="Arial"/>
              </a:rPr>
              <a:t> </a:t>
            </a:r>
            <a:r>
              <a:rPr sz="1200" dirty="0">
                <a:solidFill>
                  <a:srgbClr val="1F124D"/>
                </a:solidFill>
                <a:latin typeface="Arial"/>
                <a:cs typeface="Arial"/>
              </a:rPr>
              <a:t>the</a:t>
            </a:r>
            <a:r>
              <a:rPr sz="1200" spc="260" dirty="0">
                <a:solidFill>
                  <a:srgbClr val="1F124D"/>
                </a:solidFill>
                <a:latin typeface="Arial"/>
                <a:cs typeface="Arial"/>
              </a:rPr>
              <a:t> </a:t>
            </a:r>
            <a:r>
              <a:rPr sz="1200" dirty="0">
                <a:solidFill>
                  <a:srgbClr val="1F124D"/>
                </a:solidFill>
                <a:latin typeface="Arial"/>
                <a:cs typeface="Arial"/>
              </a:rPr>
              <a:t>risk</a:t>
            </a:r>
            <a:r>
              <a:rPr sz="1200" spc="250" dirty="0">
                <a:solidFill>
                  <a:srgbClr val="1F124D"/>
                </a:solidFill>
                <a:latin typeface="Arial"/>
                <a:cs typeface="Arial"/>
              </a:rPr>
              <a:t> </a:t>
            </a:r>
            <a:r>
              <a:rPr sz="1200" dirty="0">
                <a:solidFill>
                  <a:srgbClr val="1F124D"/>
                </a:solidFill>
                <a:latin typeface="Arial"/>
                <a:cs typeface="Arial"/>
              </a:rPr>
              <a:t>exposure</a:t>
            </a:r>
            <a:r>
              <a:rPr sz="1200" spc="290" dirty="0">
                <a:solidFill>
                  <a:srgbClr val="1F124D"/>
                </a:solidFill>
                <a:latin typeface="Arial"/>
                <a:cs typeface="Arial"/>
              </a:rPr>
              <a:t> </a:t>
            </a:r>
            <a:r>
              <a:rPr sz="1200" spc="65" dirty="0">
                <a:solidFill>
                  <a:srgbClr val="1F124D"/>
                </a:solidFill>
                <a:latin typeface="Arial"/>
                <a:cs typeface="Arial"/>
              </a:rPr>
              <a:t>of</a:t>
            </a:r>
            <a:r>
              <a:rPr sz="1200" spc="250" dirty="0">
                <a:solidFill>
                  <a:srgbClr val="1F124D"/>
                </a:solidFill>
                <a:latin typeface="Arial"/>
                <a:cs typeface="Arial"/>
              </a:rPr>
              <a:t> </a:t>
            </a:r>
            <a:r>
              <a:rPr sz="1200" spc="-25" dirty="0">
                <a:solidFill>
                  <a:srgbClr val="1F124D"/>
                </a:solidFill>
                <a:latin typeface="Arial"/>
                <a:cs typeface="Arial"/>
              </a:rPr>
              <a:t>the </a:t>
            </a:r>
            <a:r>
              <a:rPr sz="1200" spc="50" dirty="0">
                <a:solidFill>
                  <a:srgbClr val="1F124D"/>
                </a:solidFill>
                <a:latin typeface="Arial"/>
                <a:cs typeface="Arial"/>
              </a:rPr>
              <a:t>smart</a:t>
            </a:r>
            <a:r>
              <a:rPr sz="1200" spc="120" dirty="0">
                <a:solidFill>
                  <a:srgbClr val="1F124D"/>
                </a:solidFill>
                <a:latin typeface="Arial"/>
                <a:cs typeface="Arial"/>
              </a:rPr>
              <a:t> </a:t>
            </a:r>
            <a:r>
              <a:rPr sz="1200" dirty="0">
                <a:solidFill>
                  <a:srgbClr val="1F124D"/>
                </a:solidFill>
                <a:latin typeface="Arial"/>
                <a:cs typeface="Arial"/>
              </a:rPr>
              <a:t>contract,</a:t>
            </a:r>
            <a:r>
              <a:rPr sz="1200" spc="135" dirty="0">
                <a:solidFill>
                  <a:srgbClr val="1F124D"/>
                </a:solidFill>
                <a:latin typeface="Arial"/>
                <a:cs typeface="Arial"/>
              </a:rPr>
              <a:t> </a:t>
            </a:r>
            <a:r>
              <a:rPr sz="1200" spc="50" dirty="0">
                <a:solidFill>
                  <a:srgbClr val="1F124D"/>
                </a:solidFill>
                <a:latin typeface="Arial"/>
                <a:cs typeface="Arial"/>
              </a:rPr>
              <a:t>and</a:t>
            </a:r>
            <a:r>
              <a:rPr sz="1200" spc="114" dirty="0">
                <a:solidFill>
                  <a:srgbClr val="1F124D"/>
                </a:solidFill>
                <a:latin typeface="Arial"/>
                <a:cs typeface="Arial"/>
              </a:rPr>
              <a:t> </a:t>
            </a:r>
            <a:r>
              <a:rPr sz="1200" dirty="0">
                <a:solidFill>
                  <a:srgbClr val="1F124D"/>
                </a:solidFill>
                <a:latin typeface="Arial"/>
                <a:cs typeface="Arial"/>
              </a:rPr>
              <a:t>as</a:t>
            </a:r>
            <a:r>
              <a:rPr sz="1200" spc="130" dirty="0">
                <a:solidFill>
                  <a:srgbClr val="1F124D"/>
                </a:solidFill>
                <a:latin typeface="Arial"/>
                <a:cs typeface="Arial"/>
              </a:rPr>
              <a:t> </a:t>
            </a:r>
            <a:r>
              <a:rPr sz="1200" dirty="0">
                <a:solidFill>
                  <a:srgbClr val="1F124D"/>
                </a:solidFill>
                <a:latin typeface="Arial"/>
                <a:cs typeface="Arial"/>
              </a:rPr>
              <a:t>a</a:t>
            </a:r>
            <a:r>
              <a:rPr sz="1200" spc="135" dirty="0">
                <a:solidFill>
                  <a:srgbClr val="1F124D"/>
                </a:solidFill>
                <a:latin typeface="Arial"/>
                <a:cs typeface="Arial"/>
              </a:rPr>
              <a:t> </a:t>
            </a:r>
            <a:r>
              <a:rPr sz="1200" dirty="0">
                <a:solidFill>
                  <a:srgbClr val="1F124D"/>
                </a:solidFill>
                <a:latin typeface="Arial"/>
                <a:cs typeface="Arial"/>
              </a:rPr>
              <a:t>guide</a:t>
            </a:r>
            <a:r>
              <a:rPr sz="1200" spc="160" dirty="0">
                <a:solidFill>
                  <a:srgbClr val="1F124D"/>
                </a:solidFill>
                <a:latin typeface="Arial"/>
                <a:cs typeface="Arial"/>
              </a:rPr>
              <a:t> </a:t>
            </a:r>
            <a:r>
              <a:rPr sz="1200" spc="70" dirty="0">
                <a:solidFill>
                  <a:srgbClr val="1F124D"/>
                </a:solidFill>
                <a:latin typeface="Arial"/>
                <a:cs typeface="Arial"/>
              </a:rPr>
              <a:t>to</a:t>
            </a:r>
            <a:r>
              <a:rPr sz="1200" spc="135" dirty="0">
                <a:solidFill>
                  <a:srgbClr val="1F124D"/>
                </a:solidFill>
                <a:latin typeface="Arial"/>
                <a:cs typeface="Arial"/>
              </a:rPr>
              <a:t> </a:t>
            </a:r>
            <a:r>
              <a:rPr sz="1200" spc="45" dirty="0">
                <a:solidFill>
                  <a:srgbClr val="1F124D"/>
                </a:solidFill>
                <a:latin typeface="Arial"/>
                <a:cs typeface="Arial"/>
              </a:rPr>
              <a:t>improve</a:t>
            </a:r>
            <a:r>
              <a:rPr sz="1200" spc="130" dirty="0">
                <a:solidFill>
                  <a:srgbClr val="1F124D"/>
                </a:solidFill>
                <a:latin typeface="Arial"/>
                <a:cs typeface="Arial"/>
              </a:rPr>
              <a:t> </a:t>
            </a:r>
            <a:r>
              <a:rPr sz="1200" spc="50" dirty="0">
                <a:solidFill>
                  <a:srgbClr val="1F124D"/>
                </a:solidFill>
                <a:latin typeface="Arial"/>
                <a:cs typeface="Arial"/>
              </a:rPr>
              <a:t>the</a:t>
            </a:r>
            <a:r>
              <a:rPr sz="1200" spc="160" dirty="0">
                <a:solidFill>
                  <a:srgbClr val="1F124D"/>
                </a:solidFill>
                <a:latin typeface="Arial"/>
                <a:cs typeface="Arial"/>
              </a:rPr>
              <a:t> </a:t>
            </a:r>
            <a:r>
              <a:rPr sz="1200" dirty="0">
                <a:solidFill>
                  <a:srgbClr val="1F124D"/>
                </a:solidFill>
                <a:latin typeface="Arial"/>
                <a:cs typeface="Arial"/>
              </a:rPr>
              <a:t>security</a:t>
            </a:r>
            <a:r>
              <a:rPr sz="1200" spc="150" dirty="0">
                <a:solidFill>
                  <a:srgbClr val="1F124D"/>
                </a:solidFill>
                <a:latin typeface="Arial"/>
                <a:cs typeface="Arial"/>
              </a:rPr>
              <a:t> </a:t>
            </a:r>
            <a:r>
              <a:rPr sz="1200" spc="45" dirty="0">
                <a:solidFill>
                  <a:srgbClr val="1F124D"/>
                </a:solidFill>
                <a:latin typeface="Arial"/>
                <a:cs typeface="Arial"/>
              </a:rPr>
              <a:t>posture</a:t>
            </a:r>
            <a:r>
              <a:rPr sz="1200" spc="130" dirty="0">
                <a:solidFill>
                  <a:srgbClr val="1F124D"/>
                </a:solidFill>
                <a:latin typeface="Arial"/>
                <a:cs typeface="Arial"/>
              </a:rPr>
              <a:t> </a:t>
            </a:r>
            <a:r>
              <a:rPr sz="1200" spc="65" dirty="0">
                <a:solidFill>
                  <a:srgbClr val="1F124D"/>
                </a:solidFill>
                <a:latin typeface="Arial"/>
                <a:cs typeface="Arial"/>
              </a:rPr>
              <a:t>of</a:t>
            </a:r>
            <a:r>
              <a:rPr sz="1200" spc="150" dirty="0">
                <a:solidFill>
                  <a:srgbClr val="1F124D"/>
                </a:solidFill>
                <a:latin typeface="Arial"/>
                <a:cs typeface="Arial"/>
              </a:rPr>
              <a:t> </a:t>
            </a:r>
            <a:r>
              <a:rPr sz="1200" dirty="0">
                <a:solidFill>
                  <a:srgbClr val="1F124D"/>
                </a:solidFill>
                <a:latin typeface="Arial"/>
                <a:cs typeface="Arial"/>
              </a:rPr>
              <a:t>the</a:t>
            </a:r>
            <a:r>
              <a:rPr sz="1200" spc="130" dirty="0">
                <a:solidFill>
                  <a:srgbClr val="1F124D"/>
                </a:solidFill>
                <a:latin typeface="Arial"/>
                <a:cs typeface="Arial"/>
              </a:rPr>
              <a:t> </a:t>
            </a:r>
            <a:r>
              <a:rPr sz="1200" dirty="0">
                <a:solidFill>
                  <a:srgbClr val="1F124D"/>
                </a:solidFill>
                <a:latin typeface="Arial"/>
                <a:cs typeface="Arial"/>
              </a:rPr>
              <a:t>smart</a:t>
            </a:r>
            <a:r>
              <a:rPr sz="1200" spc="130" dirty="0">
                <a:solidFill>
                  <a:srgbClr val="1F124D"/>
                </a:solidFill>
                <a:latin typeface="Arial"/>
                <a:cs typeface="Arial"/>
              </a:rPr>
              <a:t> </a:t>
            </a:r>
            <a:r>
              <a:rPr sz="1200" dirty="0">
                <a:solidFill>
                  <a:srgbClr val="1F124D"/>
                </a:solidFill>
                <a:latin typeface="Arial"/>
                <a:cs typeface="Arial"/>
              </a:rPr>
              <a:t>contract</a:t>
            </a:r>
            <a:r>
              <a:rPr sz="1200" spc="135" dirty="0">
                <a:solidFill>
                  <a:srgbClr val="1F124D"/>
                </a:solidFill>
                <a:latin typeface="Arial"/>
                <a:cs typeface="Arial"/>
              </a:rPr>
              <a:t> </a:t>
            </a:r>
            <a:r>
              <a:rPr sz="1200" spc="-25" dirty="0">
                <a:solidFill>
                  <a:srgbClr val="1F124D"/>
                </a:solidFill>
                <a:latin typeface="Arial"/>
                <a:cs typeface="Arial"/>
              </a:rPr>
              <a:t>by </a:t>
            </a:r>
            <a:r>
              <a:rPr sz="1200" spc="45" dirty="0">
                <a:solidFill>
                  <a:srgbClr val="1F124D"/>
                </a:solidFill>
                <a:latin typeface="Arial"/>
                <a:cs typeface="Arial"/>
              </a:rPr>
              <a:t>remediating </a:t>
            </a:r>
            <a:r>
              <a:rPr sz="1200" dirty="0">
                <a:solidFill>
                  <a:srgbClr val="1F124D"/>
                </a:solidFill>
                <a:latin typeface="Arial"/>
                <a:cs typeface="Arial"/>
              </a:rPr>
              <a:t>the</a:t>
            </a:r>
            <a:r>
              <a:rPr sz="1200" spc="25" dirty="0">
                <a:solidFill>
                  <a:srgbClr val="1F124D"/>
                </a:solidFill>
                <a:latin typeface="Arial"/>
                <a:cs typeface="Arial"/>
              </a:rPr>
              <a:t> </a:t>
            </a:r>
            <a:r>
              <a:rPr sz="1200" dirty="0">
                <a:solidFill>
                  <a:srgbClr val="1F124D"/>
                </a:solidFill>
                <a:latin typeface="Arial"/>
                <a:cs typeface="Arial"/>
              </a:rPr>
              <a:t>issues</a:t>
            </a:r>
            <a:r>
              <a:rPr sz="1200" spc="35" dirty="0">
                <a:solidFill>
                  <a:srgbClr val="1F124D"/>
                </a:solidFill>
                <a:latin typeface="Arial"/>
                <a:cs typeface="Arial"/>
              </a:rPr>
              <a:t> </a:t>
            </a:r>
            <a:r>
              <a:rPr sz="1200" spc="55" dirty="0">
                <a:solidFill>
                  <a:srgbClr val="1F124D"/>
                </a:solidFill>
                <a:latin typeface="Arial"/>
                <a:cs typeface="Arial"/>
              </a:rPr>
              <a:t>that</a:t>
            </a:r>
            <a:r>
              <a:rPr sz="1200" spc="60" dirty="0">
                <a:solidFill>
                  <a:srgbClr val="1F124D"/>
                </a:solidFill>
                <a:latin typeface="Arial"/>
                <a:cs typeface="Arial"/>
              </a:rPr>
              <a:t> </a:t>
            </a:r>
            <a:r>
              <a:rPr sz="1200" dirty="0">
                <a:solidFill>
                  <a:srgbClr val="1F124D"/>
                </a:solidFill>
                <a:latin typeface="Arial"/>
                <a:cs typeface="Arial"/>
              </a:rPr>
              <a:t>were</a:t>
            </a:r>
            <a:r>
              <a:rPr sz="1200" spc="60" dirty="0">
                <a:solidFill>
                  <a:srgbClr val="1F124D"/>
                </a:solidFill>
                <a:latin typeface="Arial"/>
                <a:cs typeface="Arial"/>
              </a:rPr>
              <a:t> </a:t>
            </a:r>
            <a:r>
              <a:rPr sz="1200" spc="-10" dirty="0">
                <a:solidFill>
                  <a:srgbClr val="1F124D"/>
                </a:solidFill>
                <a:latin typeface="Arial"/>
                <a:cs typeface="Arial"/>
              </a:rPr>
              <a:t>identified.</a:t>
            </a:r>
            <a:endParaRPr sz="12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37"/>
            <a:ext cx="7559038" cy="10687685"/>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000" b="0" dirty="0">
                <a:solidFill>
                  <a:srgbClr val="000000"/>
                </a:solidFill>
                <a:latin typeface="Arial"/>
                <a:cs typeface="Arial"/>
              </a:rPr>
              <a:t>Issues</a:t>
            </a:r>
            <a:r>
              <a:rPr sz="3000" b="0" spc="-35" dirty="0">
                <a:solidFill>
                  <a:srgbClr val="000000"/>
                </a:solidFill>
                <a:latin typeface="Arial"/>
                <a:cs typeface="Arial"/>
              </a:rPr>
              <a:t> </a:t>
            </a:r>
            <a:r>
              <a:rPr sz="3000" b="0" dirty="0">
                <a:solidFill>
                  <a:srgbClr val="000000"/>
                </a:solidFill>
                <a:latin typeface="Arial"/>
                <a:cs typeface="Arial"/>
              </a:rPr>
              <a:t>Checking</a:t>
            </a:r>
            <a:r>
              <a:rPr sz="3000" b="0" spc="-25" dirty="0">
                <a:solidFill>
                  <a:srgbClr val="000000"/>
                </a:solidFill>
                <a:latin typeface="Arial"/>
                <a:cs typeface="Arial"/>
              </a:rPr>
              <a:t> </a:t>
            </a:r>
            <a:r>
              <a:rPr sz="3000" b="0" spc="-10" dirty="0">
                <a:solidFill>
                  <a:srgbClr val="000000"/>
                </a:solidFill>
                <a:latin typeface="Arial"/>
                <a:cs typeface="Arial"/>
              </a:rPr>
              <a:t>Status</a:t>
            </a:r>
            <a:endParaRPr sz="3000">
              <a:latin typeface="Arial"/>
              <a:cs typeface="Arial"/>
            </a:endParaRPr>
          </a:p>
        </p:txBody>
      </p:sp>
      <p:graphicFrame>
        <p:nvGraphicFramePr>
          <p:cNvPr id="4" name="object 4"/>
          <p:cNvGraphicFramePr>
            <a:graphicFrameLocks noGrp="1"/>
          </p:cNvGraphicFramePr>
          <p:nvPr/>
        </p:nvGraphicFramePr>
        <p:xfrm>
          <a:off x="492442" y="1132888"/>
          <a:ext cx="6285864" cy="8034655"/>
        </p:xfrm>
        <a:graphic>
          <a:graphicData uri="http://schemas.openxmlformats.org/drawingml/2006/table">
            <a:tbl>
              <a:tblPr firstRow="1" bandRow="1">
                <a:tableStyleId>{2D5ABB26-0587-4C30-8999-92F81FD0307C}</a:tableStyleId>
              </a:tblPr>
              <a:tblGrid>
                <a:gridCol w="568960"/>
                <a:gridCol w="4149090"/>
                <a:gridCol w="1567814"/>
              </a:tblGrid>
              <a:tr h="378460">
                <a:tc>
                  <a:txBody>
                    <a:bodyPr/>
                    <a:lstStyle/>
                    <a:p>
                      <a:pPr>
                        <a:lnSpc>
                          <a:spcPct val="100000"/>
                        </a:lnSpc>
                      </a:pPr>
                      <a:endParaRPr sz="1200" dirty="0">
                        <a:latin typeface="Times New Roman"/>
                        <a:cs typeface="Times New Roman"/>
                      </a:endParaRPr>
                    </a:p>
                  </a:txBody>
                  <a:tcPr marL="0" marR="0" marT="0" marB="0">
                    <a:lnB w="6350">
                      <a:solidFill>
                        <a:srgbClr val="000000"/>
                      </a:solidFill>
                      <a:prstDash val="solid"/>
                    </a:lnB>
                  </a:tcPr>
                </a:tc>
                <a:tc>
                  <a:txBody>
                    <a:bodyPr/>
                    <a:lstStyle/>
                    <a:p>
                      <a:pPr marL="66040">
                        <a:lnSpc>
                          <a:spcPct val="100000"/>
                        </a:lnSpc>
                        <a:spcBef>
                          <a:spcPts val="80"/>
                        </a:spcBef>
                      </a:pPr>
                      <a:r>
                        <a:rPr sz="1200" spc="-100" dirty="0">
                          <a:solidFill>
                            <a:srgbClr val="5E5E5E"/>
                          </a:solidFill>
                          <a:latin typeface="Arial Black"/>
                          <a:cs typeface="Arial Black"/>
                        </a:rPr>
                        <a:t>Issue</a:t>
                      </a:r>
                      <a:r>
                        <a:rPr sz="1200" spc="-60" dirty="0">
                          <a:solidFill>
                            <a:srgbClr val="5E5E5E"/>
                          </a:solidFill>
                          <a:latin typeface="Arial Black"/>
                          <a:cs typeface="Arial Black"/>
                        </a:rPr>
                        <a:t> </a:t>
                      </a:r>
                      <a:r>
                        <a:rPr sz="1200" spc="-10" dirty="0">
                          <a:solidFill>
                            <a:srgbClr val="5E5E5E"/>
                          </a:solidFill>
                          <a:latin typeface="Arial Black"/>
                          <a:cs typeface="Arial Black"/>
                        </a:rPr>
                        <a:t>description</a:t>
                      </a:r>
                      <a:endParaRPr sz="1200">
                        <a:latin typeface="Arial Black"/>
                        <a:cs typeface="Arial Black"/>
                      </a:endParaRPr>
                    </a:p>
                  </a:txBody>
                  <a:tcPr marL="0" marR="0" marT="10160" marB="0">
                    <a:lnB w="6350">
                      <a:solidFill>
                        <a:srgbClr val="000000"/>
                      </a:solidFill>
                      <a:prstDash val="solid"/>
                    </a:lnB>
                  </a:tcPr>
                </a:tc>
                <a:tc>
                  <a:txBody>
                    <a:bodyPr/>
                    <a:lstStyle/>
                    <a:p>
                      <a:pPr marL="80645">
                        <a:lnSpc>
                          <a:spcPct val="100000"/>
                        </a:lnSpc>
                        <a:spcBef>
                          <a:spcPts val="80"/>
                        </a:spcBef>
                      </a:pPr>
                      <a:r>
                        <a:rPr sz="1200" spc="-95" dirty="0">
                          <a:solidFill>
                            <a:srgbClr val="5E5E5E"/>
                          </a:solidFill>
                          <a:latin typeface="Arial Black"/>
                          <a:cs typeface="Arial Black"/>
                        </a:rPr>
                        <a:t>Checking</a:t>
                      </a:r>
                      <a:r>
                        <a:rPr sz="1200" spc="-35" dirty="0">
                          <a:solidFill>
                            <a:srgbClr val="5E5E5E"/>
                          </a:solidFill>
                          <a:latin typeface="Arial Black"/>
                          <a:cs typeface="Arial Black"/>
                        </a:rPr>
                        <a:t> </a:t>
                      </a:r>
                      <a:r>
                        <a:rPr sz="1200" spc="-10" dirty="0">
                          <a:solidFill>
                            <a:srgbClr val="5E5E5E"/>
                          </a:solidFill>
                          <a:latin typeface="Arial Black"/>
                          <a:cs typeface="Arial Black"/>
                        </a:rPr>
                        <a:t>status</a:t>
                      </a:r>
                      <a:endParaRPr sz="1200">
                        <a:latin typeface="Arial Black"/>
                        <a:cs typeface="Arial Black"/>
                      </a:endParaRPr>
                    </a:p>
                  </a:txBody>
                  <a:tcPr marL="0" marR="0" marT="10160" marB="0">
                    <a:lnB w="6350">
                      <a:solidFill>
                        <a:srgbClr val="000000"/>
                      </a:solidFill>
                      <a:prstDash val="solid"/>
                    </a:lnB>
                  </a:tcPr>
                </a:tc>
              </a:tr>
              <a:tr h="346075">
                <a:tc>
                  <a:txBody>
                    <a:bodyPr/>
                    <a:lstStyle/>
                    <a:p>
                      <a:pPr marL="292100">
                        <a:lnSpc>
                          <a:spcPct val="100000"/>
                        </a:lnSpc>
                        <a:spcBef>
                          <a:spcPts val="650"/>
                        </a:spcBef>
                      </a:pPr>
                      <a:r>
                        <a:rPr sz="1200" spc="-25" dirty="0">
                          <a:solidFill>
                            <a:srgbClr val="1F124D"/>
                          </a:solidFill>
                          <a:latin typeface="Arial"/>
                          <a:cs typeface="Arial"/>
                        </a:rPr>
                        <a:t>1.</a:t>
                      </a:r>
                      <a:endParaRPr sz="1200">
                        <a:latin typeface="Arial"/>
                        <a:cs typeface="Arial"/>
                      </a:endParaRPr>
                    </a:p>
                  </a:txBody>
                  <a:tcPr marL="0" marR="0" marT="82550" marB="0">
                    <a:lnT w="6350">
                      <a:solidFill>
                        <a:srgbClr val="000000"/>
                      </a:solidFill>
                      <a:prstDash val="solid"/>
                    </a:lnT>
                  </a:tcPr>
                </a:tc>
                <a:tc>
                  <a:txBody>
                    <a:bodyPr/>
                    <a:lstStyle/>
                    <a:p>
                      <a:pPr marL="66040">
                        <a:lnSpc>
                          <a:spcPct val="100000"/>
                        </a:lnSpc>
                        <a:spcBef>
                          <a:spcPts val="650"/>
                        </a:spcBef>
                      </a:pPr>
                      <a:r>
                        <a:rPr sz="1200" spc="-65" dirty="0">
                          <a:solidFill>
                            <a:srgbClr val="1F124D"/>
                          </a:solidFill>
                          <a:latin typeface="Arial Black"/>
                          <a:cs typeface="Arial Black"/>
                        </a:rPr>
                        <a:t>Compiler</a:t>
                      </a:r>
                      <a:r>
                        <a:rPr sz="1200" spc="-45" dirty="0">
                          <a:solidFill>
                            <a:srgbClr val="1F124D"/>
                          </a:solidFill>
                          <a:latin typeface="Arial Black"/>
                          <a:cs typeface="Arial Black"/>
                        </a:rPr>
                        <a:t> </a:t>
                      </a:r>
                      <a:r>
                        <a:rPr sz="1200" spc="-10" dirty="0">
                          <a:solidFill>
                            <a:srgbClr val="1F124D"/>
                          </a:solidFill>
                          <a:latin typeface="Arial Black"/>
                          <a:cs typeface="Arial Black"/>
                        </a:rPr>
                        <a:t>errors.</a:t>
                      </a:r>
                      <a:endParaRPr sz="1200" dirty="0">
                        <a:latin typeface="Arial Black"/>
                        <a:cs typeface="Arial Black"/>
                      </a:endParaRPr>
                    </a:p>
                  </a:txBody>
                  <a:tcPr marL="0" marR="0" marT="82550" marB="0">
                    <a:lnT w="6350">
                      <a:solidFill>
                        <a:srgbClr val="000000"/>
                      </a:solidFill>
                      <a:prstDash val="solid"/>
                    </a:lnT>
                  </a:tcPr>
                </a:tc>
                <a:tc>
                  <a:txBody>
                    <a:bodyPr/>
                    <a:lstStyle/>
                    <a:p>
                      <a:pPr marL="80645">
                        <a:lnSpc>
                          <a:spcPct val="100000"/>
                        </a:lnSpc>
                        <a:spcBef>
                          <a:spcPts val="650"/>
                        </a:spcBef>
                      </a:pPr>
                      <a:r>
                        <a:rPr sz="1200" spc="-10" dirty="0">
                          <a:solidFill>
                            <a:srgbClr val="4BA9AE"/>
                          </a:solidFill>
                          <a:latin typeface="Arial"/>
                          <a:cs typeface="Arial"/>
                        </a:rPr>
                        <a:t>Passed</a:t>
                      </a:r>
                      <a:endParaRPr sz="1200">
                        <a:latin typeface="Arial"/>
                        <a:cs typeface="Arial"/>
                      </a:endParaRPr>
                    </a:p>
                  </a:txBody>
                  <a:tcPr marL="0" marR="0" marT="82550" marB="0">
                    <a:lnT w="6350">
                      <a:solidFill>
                        <a:srgbClr val="000000"/>
                      </a:solidFill>
                      <a:prstDash val="solid"/>
                    </a:lnT>
                  </a:tcPr>
                </a:tc>
              </a:tr>
              <a:tr h="606425">
                <a:tc>
                  <a:txBody>
                    <a:bodyPr/>
                    <a:lstStyle/>
                    <a:p>
                      <a:pPr marL="292100">
                        <a:lnSpc>
                          <a:spcPct val="100000"/>
                        </a:lnSpc>
                        <a:spcBef>
                          <a:spcPts val="575"/>
                        </a:spcBef>
                      </a:pPr>
                      <a:r>
                        <a:rPr sz="1200" spc="-25" dirty="0">
                          <a:solidFill>
                            <a:srgbClr val="1F124D"/>
                          </a:solidFill>
                          <a:latin typeface="Arial"/>
                          <a:cs typeface="Arial"/>
                        </a:rPr>
                        <a:t>2.</a:t>
                      </a:r>
                      <a:endParaRPr sz="1200">
                        <a:latin typeface="Arial"/>
                        <a:cs typeface="Arial"/>
                      </a:endParaRPr>
                    </a:p>
                  </a:txBody>
                  <a:tcPr marL="0" marR="0" marT="73025" marB="0">
                    <a:solidFill>
                      <a:srgbClr val="F6F6F6"/>
                    </a:solidFill>
                  </a:tcPr>
                </a:tc>
                <a:tc>
                  <a:txBody>
                    <a:bodyPr/>
                    <a:lstStyle/>
                    <a:p>
                      <a:pPr marL="66040" marR="73025">
                        <a:lnSpc>
                          <a:spcPct val="130200"/>
                        </a:lnSpc>
                        <a:spcBef>
                          <a:spcPts val="140"/>
                        </a:spcBef>
                      </a:pPr>
                      <a:r>
                        <a:rPr sz="1200" spc="-135" dirty="0">
                          <a:solidFill>
                            <a:srgbClr val="1F124D"/>
                          </a:solidFill>
                          <a:latin typeface="Arial Black"/>
                          <a:cs typeface="Arial Black"/>
                        </a:rPr>
                        <a:t>Race</a:t>
                      </a:r>
                      <a:r>
                        <a:rPr sz="1200" spc="-50" dirty="0">
                          <a:solidFill>
                            <a:srgbClr val="1F124D"/>
                          </a:solidFill>
                          <a:latin typeface="Arial Black"/>
                          <a:cs typeface="Arial Black"/>
                        </a:rPr>
                        <a:t> </a:t>
                      </a:r>
                      <a:r>
                        <a:rPr sz="1200" spc="-70" dirty="0">
                          <a:solidFill>
                            <a:srgbClr val="1F124D"/>
                          </a:solidFill>
                          <a:latin typeface="Arial Black"/>
                          <a:cs typeface="Arial Black"/>
                        </a:rPr>
                        <a:t>conditions</a:t>
                      </a:r>
                      <a:r>
                        <a:rPr sz="1200" spc="-60" dirty="0">
                          <a:solidFill>
                            <a:srgbClr val="1F124D"/>
                          </a:solidFill>
                          <a:latin typeface="Arial Black"/>
                          <a:cs typeface="Arial Black"/>
                        </a:rPr>
                        <a:t> </a:t>
                      </a:r>
                      <a:r>
                        <a:rPr sz="1200" spc="-50" dirty="0">
                          <a:solidFill>
                            <a:srgbClr val="1F124D"/>
                          </a:solidFill>
                          <a:latin typeface="Arial Black"/>
                          <a:cs typeface="Arial Black"/>
                        </a:rPr>
                        <a:t>and </a:t>
                      </a:r>
                      <a:r>
                        <a:rPr sz="1200" spc="-80" dirty="0">
                          <a:solidFill>
                            <a:srgbClr val="1F124D"/>
                          </a:solidFill>
                          <a:latin typeface="Arial Black"/>
                          <a:cs typeface="Arial Black"/>
                        </a:rPr>
                        <a:t>Reentrancy.</a:t>
                      </a:r>
                      <a:r>
                        <a:rPr sz="1200" spc="-55" dirty="0">
                          <a:solidFill>
                            <a:srgbClr val="1F124D"/>
                          </a:solidFill>
                          <a:latin typeface="Arial Black"/>
                          <a:cs typeface="Arial Black"/>
                        </a:rPr>
                        <a:t> </a:t>
                      </a:r>
                      <a:r>
                        <a:rPr sz="1200" spc="-95" dirty="0">
                          <a:solidFill>
                            <a:srgbClr val="1F124D"/>
                          </a:solidFill>
                          <a:latin typeface="Arial Black"/>
                          <a:cs typeface="Arial Black"/>
                        </a:rPr>
                        <a:t>Cross-</a:t>
                      </a:r>
                      <a:r>
                        <a:rPr sz="1200" spc="-50" dirty="0">
                          <a:solidFill>
                            <a:srgbClr val="1F124D"/>
                          </a:solidFill>
                          <a:latin typeface="Arial Black"/>
                          <a:cs typeface="Arial Black"/>
                        </a:rPr>
                        <a:t>function</a:t>
                      </a:r>
                      <a:r>
                        <a:rPr sz="1200" spc="-20" dirty="0">
                          <a:solidFill>
                            <a:srgbClr val="1F124D"/>
                          </a:solidFill>
                          <a:latin typeface="Arial Black"/>
                          <a:cs typeface="Arial Black"/>
                        </a:rPr>
                        <a:t> </a:t>
                      </a:r>
                      <a:r>
                        <a:rPr sz="1200" spc="-35" dirty="0">
                          <a:solidFill>
                            <a:srgbClr val="1F124D"/>
                          </a:solidFill>
                          <a:latin typeface="Arial Black"/>
                          <a:cs typeface="Arial Black"/>
                        </a:rPr>
                        <a:t>race </a:t>
                      </a:r>
                      <a:r>
                        <a:rPr sz="1200" spc="-10" dirty="0">
                          <a:solidFill>
                            <a:srgbClr val="1F124D"/>
                          </a:solidFill>
                          <a:latin typeface="Arial Black"/>
                          <a:cs typeface="Arial Black"/>
                        </a:rPr>
                        <a:t>conditions.</a:t>
                      </a:r>
                      <a:endParaRPr sz="1200" dirty="0">
                        <a:latin typeface="Arial Black"/>
                        <a:cs typeface="Arial Black"/>
                      </a:endParaRPr>
                    </a:p>
                  </a:txBody>
                  <a:tcPr marL="0" marR="0" marT="17780" marB="0">
                    <a:solidFill>
                      <a:srgbClr val="F6F6F6"/>
                    </a:solidFill>
                  </a:tcPr>
                </a:tc>
                <a:tc>
                  <a:txBody>
                    <a:bodyPr/>
                    <a:lstStyle/>
                    <a:p>
                      <a:pPr marL="80645">
                        <a:lnSpc>
                          <a:spcPct val="100000"/>
                        </a:lnSpc>
                        <a:spcBef>
                          <a:spcPts val="575"/>
                        </a:spcBef>
                      </a:pPr>
                      <a:r>
                        <a:rPr sz="1200" spc="-10" dirty="0">
                          <a:solidFill>
                            <a:srgbClr val="4BA9AE"/>
                          </a:solidFill>
                          <a:latin typeface="Arial"/>
                          <a:cs typeface="Arial"/>
                        </a:rPr>
                        <a:t>Passed</a:t>
                      </a:r>
                      <a:endParaRPr sz="1200">
                        <a:latin typeface="Arial"/>
                        <a:cs typeface="Arial"/>
                      </a:endParaRPr>
                    </a:p>
                  </a:txBody>
                  <a:tcPr marL="0" marR="0" marT="73025" marB="0">
                    <a:solidFill>
                      <a:srgbClr val="F6F6F6"/>
                    </a:solidFill>
                  </a:tcPr>
                </a:tc>
              </a:tr>
              <a:tr h="342900">
                <a:tc>
                  <a:txBody>
                    <a:bodyPr/>
                    <a:lstStyle/>
                    <a:p>
                      <a:pPr marL="292100">
                        <a:lnSpc>
                          <a:spcPct val="100000"/>
                        </a:lnSpc>
                        <a:spcBef>
                          <a:spcPts val="600"/>
                        </a:spcBef>
                      </a:pPr>
                      <a:r>
                        <a:rPr sz="1200" spc="-25" dirty="0">
                          <a:solidFill>
                            <a:srgbClr val="1F124D"/>
                          </a:solidFill>
                          <a:latin typeface="Arial"/>
                          <a:cs typeface="Arial"/>
                        </a:rPr>
                        <a:t>3.</a:t>
                      </a:r>
                      <a:endParaRPr sz="1200">
                        <a:latin typeface="Arial"/>
                        <a:cs typeface="Arial"/>
                      </a:endParaRPr>
                    </a:p>
                  </a:txBody>
                  <a:tcPr marL="0" marR="0" marT="76200" marB="0"/>
                </a:tc>
                <a:tc>
                  <a:txBody>
                    <a:bodyPr/>
                    <a:lstStyle/>
                    <a:p>
                      <a:pPr marL="66040">
                        <a:lnSpc>
                          <a:spcPct val="100000"/>
                        </a:lnSpc>
                        <a:spcBef>
                          <a:spcPts val="600"/>
                        </a:spcBef>
                      </a:pPr>
                      <a:r>
                        <a:rPr sz="1200" spc="-90" dirty="0">
                          <a:solidFill>
                            <a:srgbClr val="1F124D"/>
                          </a:solidFill>
                          <a:latin typeface="Arial Black"/>
                          <a:cs typeface="Arial Black"/>
                        </a:rPr>
                        <a:t>Possible</a:t>
                      </a:r>
                      <a:r>
                        <a:rPr sz="1200" spc="-70" dirty="0">
                          <a:solidFill>
                            <a:srgbClr val="1F124D"/>
                          </a:solidFill>
                          <a:latin typeface="Arial Black"/>
                          <a:cs typeface="Arial Black"/>
                        </a:rPr>
                        <a:t> </a:t>
                      </a:r>
                      <a:r>
                        <a:rPr sz="1200" spc="-85" dirty="0">
                          <a:solidFill>
                            <a:srgbClr val="1F124D"/>
                          </a:solidFill>
                          <a:latin typeface="Arial Black"/>
                          <a:cs typeface="Arial Black"/>
                        </a:rPr>
                        <a:t>delays</a:t>
                      </a:r>
                      <a:r>
                        <a:rPr sz="1200" spc="-55" dirty="0">
                          <a:solidFill>
                            <a:srgbClr val="1F124D"/>
                          </a:solidFill>
                          <a:latin typeface="Arial Black"/>
                          <a:cs typeface="Arial Black"/>
                        </a:rPr>
                        <a:t> </a:t>
                      </a:r>
                      <a:r>
                        <a:rPr sz="1200" spc="-40" dirty="0">
                          <a:solidFill>
                            <a:srgbClr val="1F124D"/>
                          </a:solidFill>
                          <a:latin typeface="Arial Black"/>
                          <a:cs typeface="Arial Black"/>
                        </a:rPr>
                        <a:t>in</a:t>
                      </a:r>
                      <a:r>
                        <a:rPr sz="1200" spc="-50" dirty="0">
                          <a:solidFill>
                            <a:srgbClr val="1F124D"/>
                          </a:solidFill>
                          <a:latin typeface="Arial Black"/>
                          <a:cs typeface="Arial Black"/>
                        </a:rPr>
                        <a:t> </a:t>
                      </a:r>
                      <a:r>
                        <a:rPr sz="1200" spc="-65" dirty="0">
                          <a:solidFill>
                            <a:srgbClr val="1F124D"/>
                          </a:solidFill>
                          <a:latin typeface="Arial Black"/>
                          <a:cs typeface="Arial Black"/>
                        </a:rPr>
                        <a:t>data</a:t>
                      </a:r>
                      <a:r>
                        <a:rPr sz="1200" spc="-85" dirty="0">
                          <a:solidFill>
                            <a:srgbClr val="1F124D"/>
                          </a:solidFill>
                          <a:latin typeface="Arial Black"/>
                          <a:cs typeface="Arial Black"/>
                        </a:rPr>
                        <a:t> </a:t>
                      </a:r>
                      <a:r>
                        <a:rPr sz="1200" spc="-10" dirty="0">
                          <a:solidFill>
                            <a:srgbClr val="1F124D"/>
                          </a:solidFill>
                          <a:latin typeface="Arial Black"/>
                          <a:cs typeface="Arial Black"/>
                        </a:rPr>
                        <a:t>delivery.</a:t>
                      </a:r>
                      <a:endParaRPr sz="1200" dirty="0">
                        <a:latin typeface="Arial Black"/>
                        <a:cs typeface="Arial Black"/>
                      </a:endParaRPr>
                    </a:p>
                  </a:txBody>
                  <a:tcPr marL="0" marR="0" marT="76200" marB="0"/>
                </a:tc>
                <a:tc>
                  <a:txBody>
                    <a:bodyPr/>
                    <a:lstStyle/>
                    <a:p>
                      <a:pPr marL="80645">
                        <a:lnSpc>
                          <a:spcPct val="100000"/>
                        </a:lnSpc>
                        <a:spcBef>
                          <a:spcPts val="600"/>
                        </a:spcBef>
                      </a:pPr>
                      <a:r>
                        <a:rPr sz="1200" spc="-10" dirty="0">
                          <a:solidFill>
                            <a:srgbClr val="4BA9AE"/>
                          </a:solidFill>
                          <a:latin typeface="Arial"/>
                          <a:cs typeface="Arial"/>
                        </a:rPr>
                        <a:t>Passed</a:t>
                      </a:r>
                      <a:endParaRPr sz="1200">
                        <a:latin typeface="Arial"/>
                        <a:cs typeface="Arial"/>
                      </a:endParaRPr>
                    </a:p>
                  </a:txBody>
                  <a:tcPr marL="0" marR="0" marT="76200" marB="0"/>
                </a:tc>
              </a:tr>
              <a:tr h="342900">
                <a:tc>
                  <a:txBody>
                    <a:bodyPr/>
                    <a:lstStyle/>
                    <a:p>
                      <a:pPr marL="292100">
                        <a:lnSpc>
                          <a:spcPct val="100000"/>
                        </a:lnSpc>
                        <a:spcBef>
                          <a:spcPts val="600"/>
                        </a:spcBef>
                      </a:pPr>
                      <a:r>
                        <a:rPr sz="1200" spc="-25" dirty="0">
                          <a:solidFill>
                            <a:srgbClr val="1F124D"/>
                          </a:solidFill>
                          <a:latin typeface="Arial"/>
                          <a:cs typeface="Arial"/>
                        </a:rPr>
                        <a:t>4.</a:t>
                      </a:r>
                      <a:endParaRPr sz="1200">
                        <a:latin typeface="Arial"/>
                        <a:cs typeface="Arial"/>
                      </a:endParaRPr>
                    </a:p>
                  </a:txBody>
                  <a:tcPr marL="0" marR="0" marT="76200" marB="0">
                    <a:solidFill>
                      <a:srgbClr val="F6F6F6"/>
                    </a:solidFill>
                  </a:tcPr>
                </a:tc>
                <a:tc>
                  <a:txBody>
                    <a:bodyPr/>
                    <a:lstStyle/>
                    <a:p>
                      <a:pPr marL="66040">
                        <a:lnSpc>
                          <a:spcPct val="100000"/>
                        </a:lnSpc>
                        <a:spcBef>
                          <a:spcPts val="600"/>
                        </a:spcBef>
                      </a:pPr>
                      <a:r>
                        <a:rPr sz="1200" spc="-80" dirty="0">
                          <a:solidFill>
                            <a:srgbClr val="1F124D"/>
                          </a:solidFill>
                          <a:latin typeface="Arial Black"/>
                          <a:cs typeface="Arial Black"/>
                        </a:rPr>
                        <a:t>Oracle</a:t>
                      </a:r>
                      <a:r>
                        <a:rPr sz="1200" spc="-60" dirty="0">
                          <a:solidFill>
                            <a:srgbClr val="1F124D"/>
                          </a:solidFill>
                          <a:latin typeface="Arial Black"/>
                          <a:cs typeface="Arial Black"/>
                        </a:rPr>
                        <a:t> </a:t>
                      </a:r>
                      <a:r>
                        <a:rPr sz="1200" spc="-10" dirty="0">
                          <a:solidFill>
                            <a:srgbClr val="1F124D"/>
                          </a:solidFill>
                          <a:latin typeface="Arial Black"/>
                          <a:cs typeface="Arial Black"/>
                        </a:rPr>
                        <a:t>calls.</a:t>
                      </a:r>
                      <a:endParaRPr sz="1200" dirty="0">
                        <a:latin typeface="Arial Black"/>
                        <a:cs typeface="Arial Black"/>
                      </a:endParaRPr>
                    </a:p>
                  </a:txBody>
                  <a:tcPr marL="0" marR="0" marT="76200" marB="0">
                    <a:solidFill>
                      <a:srgbClr val="F6F6F6"/>
                    </a:solidFill>
                  </a:tcPr>
                </a:tc>
                <a:tc>
                  <a:txBody>
                    <a:bodyPr/>
                    <a:lstStyle/>
                    <a:p>
                      <a:pPr marL="80645">
                        <a:lnSpc>
                          <a:spcPct val="100000"/>
                        </a:lnSpc>
                        <a:spcBef>
                          <a:spcPts val="600"/>
                        </a:spcBef>
                      </a:pPr>
                      <a:r>
                        <a:rPr sz="1200" spc="-10" dirty="0">
                          <a:solidFill>
                            <a:srgbClr val="4BA9AE"/>
                          </a:solidFill>
                          <a:latin typeface="Arial"/>
                          <a:cs typeface="Arial"/>
                        </a:rPr>
                        <a:t>Passed</a:t>
                      </a:r>
                      <a:endParaRPr sz="1200">
                        <a:latin typeface="Arial"/>
                        <a:cs typeface="Arial"/>
                      </a:endParaRPr>
                    </a:p>
                  </a:txBody>
                  <a:tcPr marL="0" marR="0" marT="76200" marB="0">
                    <a:solidFill>
                      <a:srgbClr val="F6F6F6"/>
                    </a:solidFill>
                  </a:tcPr>
                </a:tc>
              </a:tr>
              <a:tr h="342265">
                <a:tc>
                  <a:txBody>
                    <a:bodyPr/>
                    <a:lstStyle/>
                    <a:p>
                      <a:pPr marL="292100">
                        <a:lnSpc>
                          <a:spcPct val="100000"/>
                        </a:lnSpc>
                        <a:spcBef>
                          <a:spcPts val="600"/>
                        </a:spcBef>
                      </a:pPr>
                      <a:r>
                        <a:rPr sz="1200" spc="-25" dirty="0">
                          <a:solidFill>
                            <a:srgbClr val="1F124D"/>
                          </a:solidFill>
                          <a:latin typeface="Arial"/>
                          <a:cs typeface="Arial"/>
                        </a:rPr>
                        <a:t>5.</a:t>
                      </a:r>
                      <a:endParaRPr sz="1200">
                        <a:latin typeface="Arial"/>
                        <a:cs typeface="Arial"/>
                      </a:endParaRPr>
                    </a:p>
                  </a:txBody>
                  <a:tcPr marL="0" marR="0" marT="76200" marB="0"/>
                </a:tc>
                <a:tc>
                  <a:txBody>
                    <a:bodyPr/>
                    <a:lstStyle/>
                    <a:p>
                      <a:pPr marL="66040">
                        <a:lnSpc>
                          <a:spcPct val="100000"/>
                        </a:lnSpc>
                        <a:spcBef>
                          <a:spcPts val="600"/>
                        </a:spcBef>
                      </a:pPr>
                      <a:r>
                        <a:rPr sz="1200" spc="-50" dirty="0">
                          <a:solidFill>
                            <a:srgbClr val="1F124D"/>
                          </a:solidFill>
                          <a:latin typeface="Arial Black"/>
                          <a:cs typeface="Arial Black"/>
                        </a:rPr>
                        <a:t>Front</a:t>
                      </a:r>
                      <a:r>
                        <a:rPr sz="1200" spc="-65" dirty="0">
                          <a:solidFill>
                            <a:srgbClr val="1F124D"/>
                          </a:solidFill>
                          <a:latin typeface="Arial Black"/>
                          <a:cs typeface="Arial Black"/>
                        </a:rPr>
                        <a:t> </a:t>
                      </a:r>
                      <a:r>
                        <a:rPr sz="1200" spc="-10" dirty="0">
                          <a:solidFill>
                            <a:srgbClr val="1F124D"/>
                          </a:solidFill>
                          <a:latin typeface="Arial Black"/>
                          <a:cs typeface="Arial Black"/>
                        </a:rPr>
                        <a:t>running.</a:t>
                      </a:r>
                      <a:endParaRPr sz="1200" dirty="0">
                        <a:latin typeface="Arial Black"/>
                        <a:cs typeface="Arial Black"/>
                      </a:endParaRPr>
                    </a:p>
                  </a:txBody>
                  <a:tcPr marL="0" marR="0" marT="76200" marB="0"/>
                </a:tc>
                <a:tc>
                  <a:txBody>
                    <a:bodyPr/>
                    <a:lstStyle/>
                    <a:p>
                      <a:pPr marL="80645">
                        <a:lnSpc>
                          <a:spcPct val="100000"/>
                        </a:lnSpc>
                        <a:spcBef>
                          <a:spcPts val="600"/>
                        </a:spcBef>
                      </a:pPr>
                      <a:r>
                        <a:rPr sz="1200" spc="-10" dirty="0">
                          <a:solidFill>
                            <a:srgbClr val="4BA9AE"/>
                          </a:solidFill>
                          <a:latin typeface="Arial"/>
                          <a:cs typeface="Arial"/>
                        </a:rPr>
                        <a:t>Passed</a:t>
                      </a:r>
                      <a:endParaRPr sz="1200">
                        <a:latin typeface="Arial"/>
                        <a:cs typeface="Arial"/>
                      </a:endParaRPr>
                    </a:p>
                  </a:txBody>
                  <a:tcPr marL="0" marR="0" marT="76200" marB="0"/>
                </a:tc>
              </a:tr>
              <a:tr h="342900">
                <a:tc>
                  <a:txBody>
                    <a:bodyPr/>
                    <a:lstStyle/>
                    <a:p>
                      <a:pPr marL="292100">
                        <a:lnSpc>
                          <a:spcPct val="100000"/>
                        </a:lnSpc>
                        <a:spcBef>
                          <a:spcPts val="600"/>
                        </a:spcBef>
                      </a:pPr>
                      <a:r>
                        <a:rPr sz="1200" spc="-25" dirty="0">
                          <a:solidFill>
                            <a:srgbClr val="1F124D"/>
                          </a:solidFill>
                          <a:latin typeface="Arial"/>
                          <a:cs typeface="Arial"/>
                        </a:rPr>
                        <a:t>6.</a:t>
                      </a:r>
                      <a:endParaRPr sz="1200">
                        <a:latin typeface="Arial"/>
                        <a:cs typeface="Arial"/>
                      </a:endParaRPr>
                    </a:p>
                  </a:txBody>
                  <a:tcPr marL="0" marR="0" marT="76200" marB="0">
                    <a:solidFill>
                      <a:srgbClr val="F6F6F6"/>
                    </a:solidFill>
                  </a:tcPr>
                </a:tc>
                <a:tc>
                  <a:txBody>
                    <a:bodyPr/>
                    <a:lstStyle/>
                    <a:p>
                      <a:pPr marL="66040">
                        <a:lnSpc>
                          <a:spcPct val="100000"/>
                        </a:lnSpc>
                        <a:spcBef>
                          <a:spcPts val="600"/>
                        </a:spcBef>
                      </a:pPr>
                      <a:r>
                        <a:rPr sz="1200" spc="-80" dirty="0">
                          <a:solidFill>
                            <a:srgbClr val="1F124D"/>
                          </a:solidFill>
                          <a:latin typeface="Arial Black"/>
                          <a:cs typeface="Arial Black"/>
                        </a:rPr>
                        <a:t>Timestamp</a:t>
                      </a:r>
                      <a:r>
                        <a:rPr sz="1200" spc="-15" dirty="0">
                          <a:solidFill>
                            <a:srgbClr val="1F124D"/>
                          </a:solidFill>
                          <a:latin typeface="Arial Black"/>
                          <a:cs typeface="Arial Black"/>
                        </a:rPr>
                        <a:t> </a:t>
                      </a:r>
                      <a:r>
                        <a:rPr sz="1200" spc="-10" dirty="0">
                          <a:solidFill>
                            <a:srgbClr val="1F124D"/>
                          </a:solidFill>
                          <a:latin typeface="Arial Black"/>
                          <a:cs typeface="Arial Black"/>
                        </a:rPr>
                        <a:t>dependence.</a:t>
                      </a:r>
                      <a:endParaRPr sz="1200" dirty="0">
                        <a:latin typeface="Arial Black"/>
                        <a:cs typeface="Arial Black"/>
                      </a:endParaRPr>
                    </a:p>
                  </a:txBody>
                  <a:tcPr marL="0" marR="0" marT="76200" marB="0">
                    <a:solidFill>
                      <a:srgbClr val="F6F6F6"/>
                    </a:solidFill>
                  </a:tcPr>
                </a:tc>
                <a:tc>
                  <a:txBody>
                    <a:bodyPr/>
                    <a:lstStyle/>
                    <a:p>
                      <a:pPr marL="80645">
                        <a:lnSpc>
                          <a:spcPct val="100000"/>
                        </a:lnSpc>
                        <a:spcBef>
                          <a:spcPts val="600"/>
                        </a:spcBef>
                      </a:pPr>
                      <a:r>
                        <a:rPr sz="1200" spc="-10" dirty="0">
                          <a:solidFill>
                            <a:srgbClr val="4BA9AE"/>
                          </a:solidFill>
                          <a:latin typeface="Arial"/>
                          <a:cs typeface="Arial"/>
                        </a:rPr>
                        <a:t>Passed</a:t>
                      </a:r>
                      <a:endParaRPr sz="1200">
                        <a:latin typeface="Arial"/>
                        <a:cs typeface="Arial"/>
                      </a:endParaRPr>
                    </a:p>
                  </a:txBody>
                  <a:tcPr marL="0" marR="0" marT="76200" marB="0">
                    <a:solidFill>
                      <a:srgbClr val="F6F6F6"/>
                    </a:solidFill>
                  </a:tcPr>
                </a:tc>
              </a:tr>
              <a:tr h="342265">
                <a:tc>
                  <a:txBody>
                    <a:bodyPr/>
                    <a:lstStyle/>
                    <a:p>
                      <a:pPr marL="292100">
                        <a:lnSpc>
                          <a:spcPct val="100000"/>
                        </a:lnSpc>
                        <a:spcBef>
                          <a:spcPts val="600"/>
                        </a:spcBef>
                      </a:pPr>
                      <a:r>
                        <a:rPr sz="1200" spc="-25" dirty="0">
                          <a:solidFill>
                            <a:srgbClr val="1F124D"/>
                          </a:solidFill>
                          <a:latin typeface="Arial"/>
                          <a:cs typeface="Arial"/>
                        </a:rPr>
                        <a:t>7.</a:t>
                      </a:r>
                      <a:endParaRPr sz="1200">
                        <a:latin typeface="Arial"/>
                        <a:cs typeface="Arial"/>
                      </a:endParaRPr>
                    </a:p>
                  </a:txBody>
                  <a:tcPr marL="0" marR="0" marT="76200" marB="0"/>
                </a:tc>
                <a:tc>
                  <a:txBody>
                    <a:bodyPr/>
                    <a:lstStyle/>
                    <a:p>
                      <a:pPr marL="66040">
                        <a:lnSpc>
                          <a:spcPct val="100000"/>
                        </a:lnSpc>
                        <a:spcBef>
                          <a:spcPts val="600"/>
                        </a:spcBef>
                      </a:pPr>
                      <a:r>
                        <a:rPr sz="1200" spc="-65" dirty="0">
                          <a:solidFill>
                            <a:srgbClr val="1F124D"/>
                          </a:solidFill>
                          <a:latin typeface="Arial Black"/>
                          <a:cs typeface="Arial Black"/>
                        </a:rPr>
                        <a:t>Integer</a:t>
                      </a:r>
                      <a:r>
                        <a:rPr sz="1200" spc="-50" dirty="0">
                          <a:solidFill>
                            <a:srgbClr val="1F124D"/>
                          </a:solidFill>
                          <a:latin typeface="Arial Black"/>
                          <a:cs typeface="Arial Black"/>
                        </a:rPr>
                        <a:t> </a:t>
                      </a:r>
                      <a:r>
                        <a:rPr sz="1200" spc="-60" dirty="0">
                          <a:solidFill>
                            <a:srgbClr val="1F124D"/>
                          </a:solidFill>
                          <a:latin typeface="Arial Black"/>
                          <a:cs typeface="Arial Black"/>
                        </a:rPr>
                        <a:t>Overflow</a:t>
                      </a:r>
                      <a:r>
                        <a:rPr sz="1200" spc="-50" dirty="0">
                          <a:solidFill>
                            <a:srgbClr val="1F124D"/>
                          </a:solidFill>
                          <a:latin typeface="Arial Black"/>
                          <a:cs typeface="Arial Black"/>
                        </a:rPr>
                        <a:t> </a:t>
                      </a:r>
                      <a:r>
                        <a:rPr sz="1200" spc="-60" dirty="0">
                          <a:solidFill>
                            <a:srgbClr val="1F124D"/>
                          </a:solidFill>
                          <a:latin typeface="Arial Black"/>
                          <a:cs typeface="Arial Black"/>
                        </a:rPr>
                        <a:t>and</a:t>
                      </a:r>
                      <a:r>
                        <a:rPr sz="1200" spc="-65" dirty="0">
                          <a:solidFill>
                            <a:srgbClr val="1F124D"/>
                          </a:solidFill>
                          <a:latin typeface="Arial Black"/>
                          <a:cs typeface="Arial Black"/>
                        </a:rPr>
                        <a:t> </a:t>
                      </a:r>
                      <a:r>
                        <a:rPr sz="1200" spc="-10" dirty="0">
                          <a:solidFill>
                            <a:srgbClr val="1F124D"/>
                          </a:solidFill>
                          <a:latin typeface="Arial Black"/>
                          <a:cs typeface="Arial Black"/>
                        </a:rPr>
                        <a:t>Underflow.</a:t>
                      </a:r>
                      <a:endParaRPr sz="1200" dirty="0">
                        <a:latin typeface="Arial Black"/>
                        <a:cs typeface="Arial Black"/>
                      </a:endParaRPr>
                    </a:p>
                  </a:txBody>
                  <a:tcPr marL="0" marR="0" marT="76200" marB="0"/>
                </a:tc>
                <a:tc>
                  <a:txBody>
                    <a:bodyPr/>
                    <a:lstStyle/>
                    <a:p>
                      <a:pPr marL="80645">
                        <a:lnSpc>
                          <a:spcPct val="100000"/>
                        </a:lnSpc>
                        <a:spcBef>
                          <a:spcPts val="600"/>
                        </a:spcBef>
                      </a:pPr>
                      <a:r>
                        <a:rPr sz="1200" spc="-10" dirty="0">
                          <a:solidFill>
                            <a:srgbClr val="4BA9AE"/>
                          </a:solidFill>
                          <a:latin typeface="Arial"/>
                          <a:cs typeface="Arial"/>
                        </a:rPr>
                        <a:t>Passed</a:t>
                      </a:r>
                      <a:endParaRPr sz="1200">
                        <a:latin typeface="Arial"/>
                        <a:cs typeface="Arial"/>
                      </a:endParaRPr>
                    </a:p>
                  </a:txBody>
                  <a:tcPr marL="0" marR="0" marT="76200" marB="0"/>
                </a:tc>
              </a:tr>
              <a:tr h="342900">
                <a:tc>
                  <a:txBody>
                    <a:bodyPr/>
                    <a:lstStyle/>
                    <a:p>
                      <a:pPr marL="292100">
                        <a:lnSpc>
                          <a:spcPct val="100000"/>
                        </a:lnSpc>
                        <a:spcBef>
                          <a:spcPts val="600"/>
                        </a:spcBef>
                      </a:pPr>
                      <a:r>
                        <a:rPr sz="1200" spc="-25" dirty="0">
                          <a:solidFill>
                            <a:srgbClr val="1F124D"/>
                          </a:solidFill>
                          <a:latin typeface="Arial"/>
                          <a:cs typeface="Arial"/>
                        </a:rPr>
                        <a:t>8.</a:t>
                      </a:r>
                      <a:endParaRPr sz="1200">
                        <a:latin typeface="Arial"/>
                        <a:cs typeface="Arial"/>
                      </a:endParaRPr>
                    </a:p>
                  </a:txBody>
                  <a:tcPr marL="0" marR="0" marT="76200" marB="0">
                    <a:solidFill>
                      <a:srgbClr val="F6F6F6"/>
                    </a:solidFill>
                  </a:tcPr>
                </a:tc>
                <a:tc>
                  <a:txBody>
                    <a:bodyPr/>
                    <a:lstStyle/>
                    <a:p>
                      <a:pPr marL="66040">
                        <a:lnSpc>
                          <a:spcPct val="100000"/>
                        </a:lnSpc>
                        <a:spcBef>
                          <a:spcPts val="600"/>
                        </a:spcBef>
                      </a:pPr>
                      <a:r>
                        <a:rPr sz="1200" spc="-110" dirty="0">
                          <a:solidFill>
                            <a:srgbClr val="1F124D"/>
                          </a:solidFill>
                          <a:latin typeface="Arial Black"/>
                          <a:cs typeface="Arial Black"/>
                        </a:rPr>
                        <a:t>DoS</a:t>
                      </a:r>
                      <a:r>
                        <a:rPr sz="1200" spc="-70" dirty="0">
                          <a:solidFill>
                            <a:srgbClr val="1F124D"/>
                          </a:solidFill>
                          <a:latin typeface="Arial Black"/>
                          <a:cs typeface="Arial Black"/>
                        </a:rPr>
                        <a:t> </a:t>
                      </a:r>
                      <a:r>
                        <a:rPr sz="1200" spc="-60" dirty="0">
                          <a:solidFill>
                            <a:srgbClr val="1F124D"/>
                          </a:solidFill>
                          <a:latin typeface="Arial Black"/>
                          <a:cs typeface="Arial Black"/>
                        </a:rPr>
                        <a:t>with</a:t>
                      </a:r>
                      <a:r>
                        <a:rPr sz="1200" spc="-70" dirty="0">
                          <a:solidFill>
                            <a:srgbClr val="1F124D"/>
                          </a:solidFill>
                          <a:latin typeface="Arial Black"/>
                          <a:cs typeface="Arial Black"/>
                        </a:rPr>
                        <a:t> </a:t>
                      </a:r>
                      <a:r>
                        <a:rPr sz="1200" spc="-10" dirty="0">
                          <a:solidFill>
                            <a:srgbClr val="1F124D"/>
                          </a:solidFill>
                          <a:latin typeface="Arial Black"/>
                          <a:cs typeface="Arial Black"/>
                        </a:rPr>
                        <a:t>Revert.</a:t>
                      </a:r>
                      <a:endParaRPr sz="1200" dirty="0">
                        <a:latin typeface="Arial Black"/>
                        <a:cs typeface="Arial Black"/>
                      </a:endParaRPr>
                    </a:p>
                  </a:txBody>
                  <a:tcPr marL="0" marR="0" marT="76200" marB="0">
                    <a:solidFill>
                      <a:srgbClr val="F6F6F6"/>
                    </a:solidFill>
                  </a:tcPr>
                </a:tc>
                <a:tc>
                  <a:txBody>
                    <a:bodyPr/>
                    <a:lstStyle/>
                    <a:p>
                      <a:pPr marL="80645">
                        <a:lnSpc>
                          <a:spcPct val="100000"/>
                        </a:lnSpc>
                        <a:spcBef>
                          <a:spcPts val="600"/>
                        </a:spcBef>
                      </a:pPr>
                      <a:r>
                        <a:rPr sz="1200" spc="-10" dirty="0">
                          <a:solidFill>
                            <a:srgbClr val="4BA9AE"/>
                          </a:solidFill>
                          <a:latin typeface="Arial"/>
                          <a:cs typeface="Arial"/>
                        </a:rPr>
                        <a:t>Passed</a:t>
                      </a:r>
                      <a:endParaRPr sz="1200">
                        <a:latin typeface="Arial"/>
                        <a:cs typeface="Arial"/>
                      </a:endParaRPr>
                    </a:p>
                  </a:txBody>
                  <a:tcPr marL="0" marR="0" marT="76200" marB="0">
                    <a:solidFill>
                      <a:srgbClr val="F6F6F6"/>
                    </a:solidFill>
                  </a:tcPr>
                </a:tc>
              </a:tr>
              <a:tr h="342900">
                <a:tc>
                  <a:txBody>
                    <a:bodyPr/>
                    <a:lstStyle/>
                    <a:p>
                      <a:pPr marL="292100">
                        <a:lnSpc>
                          <a:spcPct val="100000"/>
                        </a:lnSpc>
                        <a:spcBef>
                          <a:spcPts val="600"/>
                        </a:spcBef>
                      </a:pPr>
                      <a:r>
                        <a:rPr sz="1200" spc="-25" dirty="0">
                          <a:solidFill>
                            <a:srgbClr val="1F124D"/>
                          </a:solidFill>
                          <a:latin typeface="Arial"/>
                          <a:cs typeface="Arial"/>
                        </a:rPr>
                        <a:t>9.</a:t>
                      </a:r>
                      <a:endParaRPr sz="1200">
                        <a:latin typeface="Arial"/>
                        <a:cs typeface="Arial"/>
                      </a:endParaRPr>
                    </a:p>
                  </a:txBody>
                  <a:tcPr marL="0" marR="0" marT="76200" marB="0"/>
                </a:tc>
                <a:tc>
                  <a:txBody>
                    <a:bodyPr/>
                    <a:lstStyle/>
                    <a:p>
                      <a:pPr marL="66040">
                        <a:lnSpc>
                          <a:spcPct val="100000"/>
                        </a:lnSpc>
                        <a:spcBef>
                          <a:spcPts val="600"/>
                        </a:spcBef>
                      </a:pPr>
                      <a:r>
                        <a:rPr sz="1200" spc="-110" dirty="0">
                          <a:solidFill>
                            <a:srgbClr val="1F124D"/>
                          </a:solidFill>
                          <a:latin typeface="Arial Black"/>
                          <a:cs typeface="Arial Black"/>
                        </a:rPr>
                        <a:t>DoS</a:t>
                      </a:r>
                      <a:r>
                        <a:rPr sz="1200" spc="-70" dirty="0">
                          <a:solidFill>
                            <a:srgbClr val="1F124D"/>
                          </a:solidFill>
                          <a:latin typeface="Arial Black"/>
                          <a:cs typeface="Arial Black"/>
                        </a:rPr>
                        <a:t> </a:t>
                      </a:r>
                      <a:r>
                        <a:rPr sz="1200" spc="-55" dirty="0">
                          <a:solidFill>
                            <a:srgbClr val="1F124D"/>
                          </a:solidFill>
                          <a:latin typeface="Arial Black"/>
                          <a:cs typeface="Arial Black"/>
                        </a:rPr>
                        <a:t>with</a:t>
                      </a:r>
                      <a:r>
                        <a:rPr sz="1200" spc="-40" dirty="0">
                          <a:solidFill>
                            <a:srgbClr val="1F124D"/>
                          </a:solidFill>
                          <a:latin typeface="Arial Black"/>
                          <a:cs typeface="Arial Black"/>
                        </a:rPr>
                        <a:t> </a:t>
                      </a:r>
                      <a:r>
                        <a:rPr sz="1200" spc="-90" dirty="0">
                          <a:solidFill>
                            <a:srgbClr val="1F124D"/>
                          </a:solidFill>
                          <a:latin typeface="Arial Black"/>
                          <a:cs typeface="Arial Black"/>
                        </a:rPr>
                        <a:t>block</a:t>
                      </a:r>
                      <a:r>
                        <a:rPr sz="1200" spc="-75" dirty="0">
                          <a:solidFill>
                            <a:srgbClr val="1F124D"/>
                          </a:solidFill>
                          <a:latin typeface="Arial Black"/>
                          <a:cs typeface="Arial Black"/>
                        </a:rPr>
                        <a:t> </a:t>
                      </a:r>
                      <a:r>
                        <a:rPr sz="1200" spc="-130" dirty="0">
                          <a:solidFill>
                            <a:srgbClr val="1F124D"/>
                          </a:solidFill>
                          <a:latin typeface="Arial Black"/>
                          <a:cs typeface="Arial Black"/>
                        </a:rPr>
                        <a:t>gas</a:t>
                      </a:r>
                      <a:r>
                        <a:rPr sz="1200" spc="-80" dirty="0">
                          <a:solidFill>
                            <a:srgbClr val="1F124D"/>
                          </a:solidFill>
                          <a:latin typeface="Arial Black"/>
                          <a:cs typeface="Arial Black"/>
                        </a:rPr>
                        <a:t> </a:t>
                      </a:r>
                      <a:r>
                        <a:rPr sz="1200" spc="-10" dirty="0">
                          <a:solidFill>
                            <a:srgbClr val="1F124D"/>
                          </a:solidFill>
                          <a:latin typeface="Arial Black"/>
                          <a:cs typeface="Arial Black"/>
                        </a:rPr>
                        <a:t>limit.</a:t>
                      </a:r>
                      <a:endParaRPr sz="1200" dirty="0">
                        <a:latin typeface="Arial Black"/>
                        <a:cs typeface="Arial Black"/>
                      </a:endParaRPr>
                    </a:p>
                  </a:txBody>
                  <a:tcPr marL="0" marR="0" marT="76200" marB="0"/>
                </a:tc>
                <a:tc>
                  <a:txBody>
                    <a:bodyPr/>
                    <a:lstStyle/>
                    <a:p>
                      <a:pPr marL="80645">
                        <a:lnSpc>
                          <a:spcPct val="100000"/>
                        </a:lnSpc>
                        <a:spcBef>
                          <a:spcPts val="600"/>
                        </a:spcBef>
                      </a:pPr>
                      <a:r>
                        <a:rPr sz="1200" spc="-10" dirty="0">
                          <a:solidFill>
                            <a:srgbClr val="4BA9AE"/>
                          </a:solidFill>
                          <a:latin typeface="Arial"/>
                          <a:cs typeface="Arial"/>
                        </a:rPr>
                        <a:t>Passed</a:t>
                      </a:r>
                      <a:endParaRPr sz="1200">
                        <a:latin typeface="Arial"/>
                        <a:cs typeface="Arial"/>
                      </a:endParaRPr>
                    </a:p>
                  </a:txBody>
                  <a:tcPr marL="0" marR="0" marT="76200" marB="0"/>
                </a:tc>
              </a:tr>
              <a:tr h="342900">
                <a:tc>
                  <a:txBody>
                    <a:bodyPr/>
                    <a:lstStyle/>
                    <a:p>
                      <a:pPr marL="292100">
                        <a:lnSpc>
                          <a:spcPct val="100000"/>
                        </a:lnSpc>
                        <a:spcBef>
                          <a:spcPts val="600"/>
                        </a:spcBef>
                      </a:pPr>
                      <a:r>
                        <a:rPr sz="1200" spc="-25" dirty="0">
                          <a:solidFill>
                            <a:srgbClr val="1F124D"/>
                          </a:solidFill>
                          <a:latin typeface="Arial"/>
                          <a:cs typeface="Arial"/>
                        </a:rPr>
                        <a:t>10.</a:t>
                      </a:r>
                      <a:endParaRPr sz="1200">
                        <a:latin typeface="Arial"/>
                        <a:cs typeface="Arial"/>
                      </a:endParaRPr>
                    </a:p>
                  </a:txBody>
                  <a:tcPr marL="0" marR="0" marT="76200" marB="0">
                    <a:solidFill>
                      <a:srgbClr val="F6F6F6"/>
                    </a:solidFill>
                  </a:tcPr>
                </a:tc>
                <a:tc>
                  <a:txBody>
                    <a:bodyPr/>
                    <a:lstStyle/>
                    <a:p>
                      <a:pPr marL="66040">
                        <a:lnSpc>
                          <a:spcPct val="100000"/>
                        </a:lnSpc>
                        <a:spcBef>
                          <a:spcPts val="600"/>
                        </a:spcBef>
                      </a:pPr>
                      <a:r>
                        <a:rPr sz="1200" spc="-65" dirty="0">
                          <a:solidFill>
                            <a:srgbClr val="1F124D"/>
                          </a:solidFill>
                          <a:latin typeface="Arial Black"/>
                          <a:cs typeface="Arial Black"/>
                        </a:rPr>
                        <a:t>Methods</a:t>
                      </a:r>
                      <a:r>
                        <a:rPr sz="1200" spc="-30" dirty="0">
                          <a:solidFill>
                            <a:srgbClr val="1F124D"/>
                          </a:solidFill>
                          <a:latin typeface="Arial Black"/>
                          <a:cs typeface="Arial Black"/>
                        </a:rPr>
                        <a:t> </a:t>
                      </a:r>
                      <a:r>
                        <a:rPr sz="1200" spc="-80" dirty="0">
                          <a:solidFill>
                            <a:srgbClr val="1F124D"/>
                          </a:solidFill>
                          <a:latin typeface="Arial Black"/>
                          <a:cs typeface="Arial Black"/>
                        </a:rPr>
                        <a:t>execution</a:t>
                      </a:r>
                      <a:r>
                        <a:rPr sz="1200" spc="-45" dirty="0">
                          <a:solidFill>
                            <a:srgbClr val="1F124D"/>
                          </a:solidFill>
                          <a:latin typeface="Arial Black"/>
                          <a:cs typeface="Arial Black"/>
                        </a:rPr>
                        <a:t> </a:t>
                      </a:r>
                      <a:r>
                        <a:rPr sz="1200" spc="-10" dirty="0">
                          <a:solidFill>
                            <a:srgbClr val="1F124D"/>
                          </a:solidFill>
                          <a:latin typeface="Arial Black"/>
                          <a:cs typeface="Arial Black"/>
                        </a:rPr>
                        <a:t>permissions.</a:t>
                      </a:r>
                      <a:endParaRPr sz="1200" dirty="0">
                        <a:latin typeface="Arial Black"/>
                        <a:cs typeface="Arial Black"/>
                      </a:endParaRPr>
                    </a:p>
                  </a:txBody>
                  <a:tcPr marL="0" marR="0" marT="76200" marB="0">
                    <a:solidFill>
                      <a:srgbClr val="F6F6F6"/>
                    </a:solidFill>
                  </a:tcPr>
                </a:tc>
                <a:tc>
                  <a:txBody>
                    <a:bodyPr/>
                    <a:lstStyle/>
                    <a:p>
                      <a:pPr marL="80645">
                        <a:lnSpc>
                          <a:spcPct val="100000"/>
                        </a:lnSpc>
                        <a:spcBef>
                          <a:spcPts val="600"/>
                        </a:spcBef>
                      </a:pPr>
                      <a:r>
                        <a:rPr sz="1200" spc="-10" dirty="0">
                          <a:solidFill>
                            <a:srgbClr val="4BA9AE"/>
                          </a:solidFill>
                          <a:latin typeface="Arial"/>
                          <a:cs typeface="Arial"/>
                        </a:rPr>
                        <a:t>Passed</a:t>
                      </a:r>
                      <a:endParaRPr sz="1200">
                        <a:latin typeface="Arial"/>
                        <a:cs typeface="Arial"/>
                      </a:endParaRPr>
                    </a:p>
                  </a:txBody>
                  <a:tcPr marL="0" marR="0" marT="76200" marB="0">
                    <a:solidFill>
                      <a:srgbClr val="F6F6F6"/>
                    </a:solidFill>
                  </a:tcPr>
                </a:tc>
              </a:tr>
              <a:tr h="342900">
                <a:tc>
                  <a:txBody>
                    <a:bodyPr/>
                    <a:lstStyle/>
                    <a:p>
                      <a:pPr marL="292100">
                        <a:lnSpc>
                          <a:spcPct val="100000"/>
                        </a:lnSpc>
                        <a:spcBef>
                          <a:spcPts val="600"/>
                        </a:spcBef>
                      </a:pPr>
                      <a:r>
                        <a:rPr sz="1200" spc="-25" dirty="0">
                          <a:solidFill>
                            <a:srgbClr val="1F124D"/>
                          </a:solidFill>
                          <a:latin typeface="Arial"/>
                          <a:cs typeface="Arial"/>
                        </a:rPr>
                        <a:t>11.</a:t>
                      </a:r>
                      <a:endParaRPr sz="1200">
                        <a:latin typeface="Arial"/>
                        <a:cs typeface="Arial"/>
                      </a:endParaRPr>
                    </a:p>
                  </a:txBody>
                  <a:tcPr marL="0" marR="0" marT="76200" marB="0"/>
                </a:tc>
                <a:tc>
                  <a:txBody>
                    <a:bodyPr/>
                    <a:lstStyle/>
                    <a:p>
                      <a:pPr marL="66040">
                        <a:lnSpc>
                          <a:spcPct val="100000"/>
                        </a:lnSpc>
                        <a:spcBef>
                          <a:spcPts val="600"/>
                        </a:spcBef>
                      </a:pPr>
                      <a:r>
                        <a:rPr sz="1200" spc="-90" dirty="0">
                          <a:solidFill>
                            <a:srgbClr val="1F124D"/>
                          </a:solidFill>
                          <a:latin typeface="Arial Black"/>
                          <a:cs typeface="Arial Black"/>
                        </a:rPr>
                        <a:t>Economy</a:t>
                      </a:r>
                      <a:r>
                        <a:rPr sz="1200" spc="-100" dirty="0">
                          <a:solidFill>
                            <a:srgbClr val="1F124D"/>
                          </a:solidFill>
                          <a:latin typeface="Arial Black"/>
                          <a:cs typeface="Arial Black"/>
                        </a:rPr>
                        <a:t> </a:t>
                      </a:r>
                      <a:r>
                        <a:rPr sz="1200" spc="-60" dirty="0">
                          <a:solidFill>
                            <a:srgbClr val="1F124D"/>
                          </a:solidFill>
                          <a:latin typeface="Arial Black"/>
                          <a:cs typeface="Arial Black"/>
                        </a:rPr>
                        <a:t>model</a:t>
                      </a:r>
                      <a:r>
                        <a:rPr sz="1200" spc="-45" dirty="0">
                          <a:solidFill>
                            <a:srgbClr val="1F124D"/>
                          </a:solidFill>
                          <a:latin typeface="Arial Black"/>
                          <a:cs typeface="Arial Black"/>
                        </a:rPr>
                        <a:t> of</a:t>
                      </a:r>
                      <a:r>
                        <a:rPr sz="1200" spc="-50" dirty="0">
                          <a:solidFill>
                            <a:srgbClr val="1F124D"/>
                          </a:solidFill>
                          <a:latin typeface="Arial Black"/>
                          <a:cs typeface="Arial Black"/>
                        </a:rPr>
                        <a:t> </a:t>
                      </a:r>
                      <a:r>
                        <a:rPr sz="1200" spc="-55" dirty="0">
                          <a:solidFill>
                            <a:srgbClr val="1F124D"/>
                          </a:solidFill>
                          <a:latin typeface="Arial Black"/>
                          <a:cs typeface="Arial Black"/>
                        </a:rPr>
                        <a:t>the</a:t>
                      </a:r>
                      <a:r>
                        <a:rPr sz="1200" spc="-70" dirty="0">
                          <a:solidFill>
                            <a:srgbClr val="1F124D"/>
                          </a:solidFill>
                          <a:latin typeface="Arial Black"/>
                          <a:cs typeface="Arial Black"/>
                        </a:rPr>
                        <a:t> </a:t>
                      </a:r>
                      <a:r>
                        <a:rPr sz="1200" spc="-10" dirty="0">
                          <a:solidFill>
                            <a:srgbClr val="1F124D"/>
                          </a:solidFill>
                          <a:latin typeface="Arial Black"/>
                          <a:cs typeface="Arial Black"/>
                        </a:rPr>
                        <a:t>contract.</a:t>
                      </a:r>
                      <a:endParaRPr sz="1200">
                        <a:latin typeface="Arial Black"/>
                        <a:cs typeface="Arial Black"/>
                      </a:endParaRPr>
                    </a:p>
                  </a:txBody>
                  <a:tcPr marL="0" marR="0" marT="76200" marB="0"/>
                </a:tc>
                <a:tc>
                  <a:txBody>
                    <a:bodyPr/>
                    <a:lstStyle/>
                    <a:p>
                      <a:pPr marL="80645">
                        <a:lnSpc>
                          <a:spcPct val="100000"/>
                        </a:lnSpc>
                        <a:spcBef>
                          <a:spcPts val="600"/>
                        </a:spcBef>
                      </a:pPr>
                      <a:r>
                        <a:rPr sz="1200" spc="-10" dirty="0">
                          <a:solidFill>
                            <a:srgbClr val="4BA9AE"/>
                          </a:solidFill>
                          <a:latin typeface="Arial"/>
                          <a:cs typeface="Arial"/>
                        </a:rPr>
                        <a:t>Passed</a:t>
                      </a:r>
                      <a:endParaRPr sz="1200">
                        <a:latin typeface="Arial"/>
                        <a:cs typeface="Arial"/>
                      </a:endParaRPr>
                    </a:p>
                  </a:txBody>
                  <a:tcPr marL="0" marR="0" marT="76200" marB="0"/>
                </a:tc>
              </a:tr>
              <a:tr h="342900">
                <a:tc>
                  <a:txBody>
                    <a:bodyPr/>
                    <a:lstStyle/>
                    <a:p>
                      <a:pPr marL="292100">
                        <a:lnSpc>
                          <a:spcPct val="100000"/>
                        </a:lnSpc>
                        <a:spcBef>
                          <a:spcPts val="600"/>
                        </a:spcBef>
                      </a:pPr>
                      <a:r>
                        <a:rPr sz="1200" spc="-25" dirty="0">
                          <a:solidFill>
                            <a:srgbClr val="1F124D"/>
                          </a:solidFill>
                          <a:latin typeface="Arial"/>
                          <a:cs typeface="Arial"/>
                        </a:rPr>
                        <a:t>12.</a:t>
                      </a:r>
                      <a:endParaRPr sz="1200">
                        <a:latin typeface="Arial"/>
                        <a:cs typeface="Arial"/>
                      </a:endParaRPr>
                    </a:p>
                  </a:txBody>
                  <a:tcPr marL="0" marR="0" marT="76200" marB="0">
                    <a:solidFill>
                      <a:srgbClr val="F6F6F6"/>
                    </a:solidFill>
                  </a:tcPr>
                </a:tc>
                <a:tc>
                  <a:txBody>
                    <a:bodyPr/>
                    <a:lstStyle/>
                    <a:p>
                      <a:pPr marL="66040">
                        <a:lnSpc>
                          <a:spcPct val="100000"/>
                        </a:lnSpc>
                        <a:spcBef>
                          <a:spcPts val="600"/>
                        </a:spcBef>
                      </a:pPr>
                      <a:r>
                        <a:rPr sz="1200" spc="-95" dirty="0">
                          <a:solidFill>
                            <a:srgbClr val="1F124D"/>
                          </a:solidFill>
                          <a:latin typeface="Arial Black"/>
                          <a:cs typeface="Arial Black"/>
                        </a:rPr>
                        <a:t>The</a:t>
                      </a:r>
                      <a:r>
                        <a:rPr sz="1200" spc="-70" dirty="0">
                          <a:solidFill>
                            <a:srgbClr val="1F124D"/>
                          </a:solidFill>
                          <a:latin typeface="Arial Black"/>
                          <a:cs typeface="Arial Black"/>
                        </a:rPr>
                        <a:t> </a:t>
                      </a:r>
                      <a:r>
                        <a:rPr sz="1200" spc="-75" dirty="0">
                          <a:solidFill>
                            <a:srgbClr val="1F124D"/>
                          </a:solidFill>
                          <a:latin typeface="Arial Black"/>
                          <a:cs typeface="Arial Black"/>
                        </a:rPr>
                        <a:t>impact </a:t>
                      </a:r>
                      <a:r>
                        <a:rPr sz="1200" spc="-35" dirty="0">
                          <a:solidFill>
                            <a:srgbClr val="1F124D"/>
                          </a:solidFill>
                          <a:latin typeface="Arial Black"/>
                          <a:cs typeface="Arial Black"/>
                        </a:rPr>
                        <a:t>of</a:t>
                      </a:r>
                      <a:r>
                        <a:rPr sz="1200" spc="-70" dirty="0">
                          <a:solidFill>
                            <a:srgbClr val="1F124D"/>
                          </a:solidFill>
                          <a:latin typeface="Arial Black"/>
                          <a:cs typeface="Arial Black"/>
                        </a:rPr>
                        <a:t> </a:t>
                      </a:r>
                      <a:r>
                        <a:rPr sz="1200" spc="-55" dirty="0">
                          <a:solidFill>
                            <a:srgbClr val="1F124D"/>
                          </a:solidFill>
                          <a:latin typeface="Arial Black"/>
                          <a:cs typeface="Arial Black"/>
                        </a:rPr>
                        <a:t>the</a:t>
                      </a:r>
                      <a:r>
                        <a:rPr sz="1200" spc="-70" dirty="0">
                          <a:solidFill>
                            <a:srgbClr val="1F124D"/>
                          </a:solidFill>
                          <a:latin typeface="Arial Black"/>
                          <a:cs typeface="Arial Black"/>
                        </a:rPr>
                        <a:t> </a:t>
                      </a:r>
                      <a:r>
                        <a:rPr sz="1200" spc="-100" dirty="0">
                          <a:solidFill>
                            <a:srgbClr val="1F124D"/>
                          </a:solidFill>
                          <a:latin typeface="Arial Black"/>
                          <a:cs typeface="Arial Black"/>
                        </a:rPr>
                        <a:t>exchange</a:t>
                      </a:r>
                      <a:r>
                        <a:rPr sz="1200" spc="-65" dirty="0">
                          <a:solidFill>
                            <a:srgbClr val="1F124D"/>
                          </a:solidFill>
                          <a:latin typeface="Arial Black"/>
                          <a:cs typeface="Arial Black"/>
                        </a:rPr>
                        <a:t> </a:t>
                      </a:r>
                      <a:r>
                        <a:rPr sz="1200" spc="-55" dirty="0">
                          <a:solidFill>
                            <a:srgbClr val="1F124D"/>
                          </a:solidFill>
                          <a:latin typeface="Arial Black"/>
                          <a:cs typeface="Arial Black"/>
                        </a:rPr>
                        <a:t>rate</a:t>
                      </a:r>
                      <a:r>
                        <a:rPr sz="1200" spc="-85" dirty="0">
                          <a:solidFill>
                            <a:srgbClr val="1F124D"/>
                          </a:solidFill>
                          <a:latin typeface="Arial Black"/>
                          <a:cs typeface="Arial Black"/>
                        </a:rPr>
                        <a:t> </a:t>
                      </a:r>
                      <a:r>
                        <a:rPr sz="1200" spc="-40" dirty="0">
                          <a:solidFill>
                            <a:srgbClr val="1F124D"/>
                          </a:solidFill>
                          <a:latin typeface="Arial Black"/>
                          <a:cs typeface="Arial Black"/>
                        </a:rPr>
                        <a:t>on</a:t>
                      </a:r>
                      <a:r>
                        <a:rPr sz="1200" spc="-65" dirty="0">
                          <a:solidFill>
                            <a:srgbClr val="1F124D"/>
                          </a:solidFill>
                          <a:latin typeface="Arial Black"/>
                          <a:cs typeface="Arial Black"/>
                        </a:rPr>
                        <a:t> </a:t>
                      </a:r>
                      <a:r>
                        <a:rPr sz="1200" spc="-50" dirty="0">
                          <a:solidFill>
                            <a:srgbClr val="1F124D"/>
                          </a:solidFill>
                          <a:latin typeface="Arial Black"/>
                          <a:cs typeface="Arial Black"/>
                        </a:rPr>
                        <a:t>the</a:t>
                      </a:r>
                      <a:r>
                        <a:rPr sz="1200" spc="-90" dirty="0">
                          <a:solidFill>
                            <a:srgbClr val="1F124D"/>
                          </a:solidFill>
                          <a:latin typeface="Arial Black"/>
                          <a:cs typeface="Arial Black"/>
                        </a:rPr>
                        <a:t> </a:t>
                      </a:r>
                      <a:r>
                        <a:rPr sz="1200" spc="-10" dirty="0">
                          <a:solidFill>
                            <a:srgbClr val="1F124D"/>
                          </a:solidFill>
                          <a:latin typeface="Arial Black"/>
                          <a:cs typeface="Arial Black"/>
                        </a:rPr>
                        <a:t>logic.</a:t>
                      </a:r>
                      <a:endParaRPr sz="1200" dirty="0">
                        <a:latin typeface="Arial Black"/>
                        <a:cs typeface="Arial Black"/>
                      </a:endParaRPr>
                    </a:p>
                  </a:txBody>
                  <a:tcPr marL="0" marR="0" marT="76200" marB="0">
                    <a:solidFill>
                      <a:srgbClr val="F6F6F6"/>
                    </a:solidFill>
                  </a:tcPr>
                </a:tc>
                <a:tc>
                  <a:txBody>
                    <a:bodyPr/>
                    <a:lstStyle/>
                    <a:p>
                      <a:pPr marL="80645">
                        <a:lnSpc>
                          <a:spcPct val="100000"/>
                        </a:lnSpc>
                        <a:spcBef>
                          <a:spcPts val="600"/>
                        </a:spcBef>
                      </a:pPr>
                      <a:r>
                        <a:rPr sz="1200" spc="-10" dirty="0">
                          <a:solidFill>
                            <a:srgbClr val="4BA9AE"/>
                          </a:solidFill>
                          <a:latin typeface="Arial"/>
                          <a:cs typeface="Arial"/>
                        </a:rPr>
                        <a:t>Passed</a:t>
                      </a:r>
                      <a:endParaRPr sz="1200">
                        <a:latin typeface="Arial"/>
                        <a:cs typeface="Arial"/>
                      </a:endParaRPr>
                    </a:p>
                  </a:txBody>
                  <a:tcPr marL="0" marR="0" marT="76200" marB="0">
                    <a:solidFill>
                      <a:srgbClr val="F6F6F6"/>
                    </a:solidFill>
                  </a:tcPr>
                </a:tc>
              </a:tr>
              <a:tr h="342900">
                <a:tc>
                  <a:txBody>
                    <a:bodyPr/>
                    <a:lstStyle/>
                    <a:p>
                      <a:pPr marL="292100">
                        <a:lnSpc>
                          <a:spcPct val="100000"/>
                        </a:lnSpc>
                        <a:spcBef>
                          <a:spcPts val="600"/>
                        </a:spcBef>
                      </a:pPr>
                      <a:r>
                        <a:rPr sz="1200" spc="-25" dirty="0">
                          <a:solidFill>
                            <a:srgbClr val="1F124D"/>
                          </a:solidFill>
                          <a:latin typeface="Arial"/>
                          <a:cs typeface="Arial"/>
                        </a:rPr>
                        <a:t>13.</a:t>
                      </a:r>
                      <a:endParaRPr sz="1200">
                        <a:latin typeface="Arial"/>
                        <a:cs typeface="Arial"/>
                      </a:endParaRPr>
                    </a:p>
                  </a:txBody>
                  <a:tcPr marL="0" marR="0" marT="76200" marB="0"/>
                </a:tc>
                <a:tc>
                  <a:txBody>
                    <a:bodyPr/>
                    <a:lstStyle/>
                    <a:p>
                      <a:pPr marL="66040">
                        <a:lnSpc>
                          <a:spcPct val="100000"/>
                        </a:lnSpc>
                        <a:spcBef>
                          <a:spcPts val="600"/>
                        </a:spcBef>
                      </a:pPr>
                      <a:r>
                        <a:rPr sz="1200" spc="-65" dirty="0">
                          <a:solidFill>
                            <a:srgbClr val="1F124D"/>
                          </a:solidFill>
                          <a:latin typeface="Arial Black"/>
                          <a:cs typeface="Arial Black"/>
                        </a:rPr>
                        <a:t>Private user</a:t>
                      </a:r>
                      <a:r>
                        <a:rPr sz="1200" spc="-50" dirty="0">
                          <a:solidFill>
                            <a:srgbClr val="1F124D"/>
                          </a:solidFill>
                          <a:latin typeface="Arial Black"/>
                          <a:cs typeface="Arial Black"/>
                        </a:rPr>
                        <a:t> </a:t>
                      </a:r>
                      <a:r>
                        <a:rPr sz="1200" spc="-65" dirty="0">
                          <a:solidFill>
                            <a:srgbClr val="1F124D"/>
                          </a:solidFill>
                          <a:latin typeface="Arial Black"/>
                          <a:cs typeface="Arial Black"/>
                        </a:rPr>
                        <a:t>data</a:t>
                      </a:r>
                      <a:r>
                        <a:rPr sz="1200" spc="-80" dirty="0">
                          <a:solidFill>
                            <a:srgbClr val="1F124D"/>
                          </a:solidFill>
                          <a:latin typeface="Arial Black"/>
                          <a:cs typeface="Arial Black"/>
                        </a:rPr>
                        <a:t> </a:t>
                      </a:r>
                      <a:r>
                        <a:rPr sz="1200" spc="-10" dirty="0">
                          <a:solidFill>
                            <a:srgbClr val="1F124D"/>
                          </a:solidFill>
                          <a:latin typeface="Arial Black"/>
                          <a:cs typeface="Arial Black"/>
                        </a:rPr>
                        <a:t>leaks.</a:t>
                      </a:r>
                      <a:endParaRPr sz="1200" dirty="0">
                        <a:latin typeface="Arial Black"/>
                        <a:cs typeface="Arial Black"/>
                      </a:endParaRPr>
                    </a:p>
                  </a:txBody>
                  <a:tcPr marL="0" marR="0" marT="76200" marB="0"/>
                </a:tc>
                <a:tc>
                  <a:txBody>
                    <a:bodyPr/>
                    <a:lstStyle/>
                    <a:p>
                      <a:pPr marL="80645">
                        <a:lnSpc>
                          <a:spcPct val="100000"/>
                        </a:lnSpc>
                        <a:spcBef>
                          <a:spcPts val="600"/>
                        </a:spcBef>
                      </a:pPr>
                      <a:r>
                        <a:rPr sz="1200" spc="-10" dirty="0">
                          <a:solidFill>
                            <a:srgbClr val="4BA9AE"/>
                          </a:solidFill>
                          <a:latin typeface="Arial"/>
                          <a:cs typeface="Arial"/>
                        </a:rPr>
                        <a:t>Passed</a:t>
                      </a:r>
                      <a:endParaRPr sz="1200">
                        <a:latin typeface="Arial"/>
                        <a:cs typeface="Arial"/>
                      </a:endParaRPr>
                    </a:p>
                  </a:txBody>
                  <a:tcPr marL="0" marR="0" marT="76200" marB="0"/>
                </a:tc>
              </a:tr>
              <a:tr h="342900">
                <a:tc>
                  <a:txBody>
                    <a:bodyPr/>
                    <a:lstStyle/>
                    <a:p>
                      <a:pPr marL="292100">
                        <a:lnSpc>
                          <a:spcPct val="100000"/>
                        </a:lnSpc>
                        <a:spcBef>
                          <a:spcPts val="600"/>
                        </a:spcBef>
                      </a:pPr>
                      <a:r>
                        <a:rPr sz="1200" spc="-25" dirty="0">
                          <a:solidFill>
                            <a:srgbClr val="1F124D"/>
                          </a:solidFill>
                          <a:latin typeface="Arial"/>
                          <a:cs typeface="Arial"/>
                        </a:rPr>
                        <a:t>14.</a:t>
                      </a:r>
                      <a:endParaRPr sz="1200">
                        <a:latin typeface="Arial"/>
                        <a:cs typeface="Arial"/>
                      </a:endParaRPr>
                    </a:p>
                  </a:txBody>
                  <a:tcPr marL="0" marR="0" marT="76200" marB="0">
                    <a:solidFill>
                      <a:srgbClr val="F6F6F6"/>
                    </a:solidFill>
                  </a:tcPr>
                </a:tc>
                <a:tc>
                  <a:txBody>
                    <a:bodyPr/>
                    <a:lstStyle/>
                    <a:p>
                      <a:pPr marL="66040">
                        <a:lnSpc>
                          <a:spcPct val="100000"/>
                        </a:lnSpc>
                        <a:spcBef>
                          <a:spcPts val="600"/>
                        </a:spcBef>
                      </a:pPr>
                      <a:r>
                        <a:rPr sz="1200" spc="-75" dirty="0">
                          <a:solidFill>
                            <a:srgbClr val="1F124D"/>
                          </a:solidFill>
                          <a:latin typeface="Arial Black"/>
                          <a:cs typeface="Arial Black"/>
                        </a:rPr>
                        <a:t>Malicious </a:t>
                      </a:r>
                      <a:r>
                        <a:rPr sz="1200" spc="-80" dirty="0">
                          <a:solidFill>
                            <a:srgbClr val="1F124D"/>
                          </a:solidFill>
                          <a:latin typeface="Arial Black"/>
                          <a:cs typeface="Arial Black"/>
                        </a:rPr>
                        <a:t>Event</a:t>
                      </a:r>
                      <a:r>
                        <a:rPr sz="1200" spc="-40" dirty="0">
                          <a:solidFill>
                            <a:srgbClr val="1F124D"/>
                          </a:solidFill>
                          <a:latin typeface="Arial Black"/>
                          <a:cs typeface="Arial Black"/>
                        </a:rPr>
                        <a:t> </a:t>
                      </a:r>
                      <a:r>
                        <a:rPr sz="1200" spc="-20" dirty="0">
                          <a:solidFill>
                            <a:srgbClr val="1F124D"/>
                          </a:solidFill>
                          <a:latin typeface="Arial Black"/>
                          <a:cs typeface="Arial Black"/>
                        </a:rPr>
                        <a:t>log.</a:t>
                      </a:r>
                      <a:endParaRPr sz="1200" dirty="0">
                        <a:latin typeface="Arial Black"/>
                        <a:cs typeface="Arial Black"/>
                      </a:endParaRPr>
                    </a:p>
                  </a:txBody>
                  <a:tcPr marL="0" marR="0" marT="76200" marB="0">
                    <a:solidFill>
                      <a:srgbClr val="F6F6F6"/>
                    </a:solidFill>
                  </a:tcPr>
                </a:tc>
                <a:tc>
                  <a:txBody>
                    <a:bodyPr/>
                    <a:lstStyle/>
                    <a:p>
                      <a:pPr marL="80645">
                        <a:lnSpc>
                          <a:spcPct val="100000"/>
                        </a:lnSpc>
                        <a:spcBef>
                          <a:spcPts val="600"/>
                        </a:spcBef>
                      </a:pPr>
                      <a:r>
                        <a:rPr sz="1200" spc="-10" dirty="0">
                          <a:solidFill>
                            <a:srgbClr val="4BA9AE"/>
                          </a:solidFill>
                          <a:latin typeface="Arial"/>
                          <a:cs typeface="Arial"/>
                        </a:rPr>
                        <a:t>Passed</a:t>
                      </a:r>
                      <a:endParaRPr sz="1200">
                        <a:latin typeface="Arial"/>
                        <a:cs typeface="Arial"/>
                      </a:endParaRPr>
                    </a:p>
                  </a:txBody>
                  <a:tcPr marL="0" marR="0" marT="76200" marB="0">
                    <a:solidFill>
                      <a:srgbClr val="F6F6F6"/>
                    </a:solidFill>
                  </a:tcPr>
                </a:tc>
              </a:tr>
              <a:tr h="342900">
                <a:tc>
                  <a:txBody>
                    <a:bodyPr/>
                    <a:lstStyle/>
                    <a:p>
                      <a:pPr marL="292100">
                        <a:lnSpc>
                          <a:spcPct val="100000"/>
                        </a:lnSpc>
                        <a:spcBef>
                          <a:spcPts val="600"/>
                        </a:spcBef>
                      </a:pPr>
                      <a:r>
                        <a:rPr sz="1200" spc="-25" dirty="0">
                          <a:solidFill>
                            <a:srgbClr val="1F124D"/>
                          </a:solidFill>
                          <a:latin typeface="Arial"/>
                          <a:cs typeface="Arial"/>
                        </a:rPr>
                        <a:t>15.</a:t>
                      </a:r>
                      <a:endParaRPr sz="1200">
                        <a:latin typeface="Arial"/>
                        <a:cs typeface="Arial"/>
                      </a:endParaRPr>
                    </a:p>
                  </a:txBody>
                  <a:tcPr marL="0" marR="0" marT="76200" marB="0"/>
                </a:tc>
                <a:tc>
                  <a:txBody>
                    <a:bodyPr/>
                    <a:lstStyle/>
                    <a:p>
                      <a:pPr marL="66040">
                        <a:lnSpc>
                          <a:spcPct val="100000"/>
                        </a:lnSpc>
                        <a:spcBef>
                          <a:spcPts val="600"/>
                        </a:spcBef>
                      </a:pPr>
                      <a:r>
                        <a:rPr sz="1200" spc="-100" dirty="0">
                          <a:solidFill>
                            <a:srgbClr val="1F124D"/>
                          </a:solidFill>
                          <a:latin typeface="Arial Black"/>
                          <a:cs typeface="Arial Black"/>
                        </a:rPr>
                        <a:t>Scoping</a:t>
                      </a:r>
                      <a:r>
                        <a:rPr sz="1200" spc="-60" dirty="0">
                          <a:solidFill>
                            <a:srgbClr val="1F124D"/>
                          </a:solidFill>
                          <a:latin typeface="Arial Black"/>
                          <a:cs typeface="Arial Black"/>
                        </a:rPr>
                        <a:t> </a:t>
                      </a:r>
                      <a:r>
                        <a:rPr sz="1200" spc="-55" dirty="0">
                          <a:solidFill>
                            <a:srgbClr val="1F124D"/>
                          </a:solidFill>
                          <a:latin typeface="Arial Black"/>
                          <a:cs typeface="Arial Black"/>
                        </a:rPr>
                        <a:t>and</a:t>
                      </a:r>
                      <a:r>
                        <a:rPr sz="1200" spc="-80" dirty="0">
                          <a:solidFill>
                            <a:srgbClr val="1F124D"/>
                          </a:solidFill>
                          <a:latin typeface="Arial Black"/>
                          <a:cs typeface="Arial Black"/>
                        </a:rPr>
                        <a:t> </a:t>
                      </a:r>
                      <a:r>
                        <a:rPr sz="1200" spc="-10" dirty="0">
                          <a:solidFill>
                            <a:srgbClr val="1F124D"/>
                          </a:solidFill>
                          <a:latin typeface="Arial Black"/>
                          <a:cs typeface="Arial Black"/>
                        </a:rPr>
                        <a:t>Declarations.</a:t>
                      </a:r>
                      <a:endParaRPr sz="1200" dirty="0">
                        <a:latin typeface="Arial Black"/>
                        <a:cs typeface="Arial Black"/>
                      </a:endParaRPr>
                    </a:p>
                  </a:txBody>
                  <a:tcPr marL="0" marR="0" marT="76200" marB="0"/>
                </a:tc>
                <a:tc>
                  <a:txBody>
                    <a:bodyPr/>
                    <a:lstStyle/>
                    <a:p>
                      <a:pPr marL="80645">
                        <a:lnSpc>
                          <a:spcPct val="100000"/>
                        </a:lnSpc>
                        <a:spcBef>
                          <a:spcPts val="600"/>
                        </a:spcBef>
                      </a:pPr>
                      <a:r>
                        <a:rPr sz="1200" spc="-10" dirty="0">
                          <a:solidFill>
                            <a:srgbClr val="4BA9AE"/>
                          </a:solidFill>
                          <a:latin typeface="Arial"/>
                          <a:cs typeface="Arial"/>
                        </a:rPr>
                        <a:t>Passed</a:t>
                      </a:r>
                      <a:endParaRPr sz="1200">
                        <a:latin typeface="Arial"/>
                        <a:cs typeface="Arial"/>
                      </a:endParaRPr>
                    </a:p>
                  </a:txBody>
                  <a:tcPr marL="0" marR="0" marT="76200" marB="0"/>
                </a:tc>
              </a:tr>
              <a:tr h="342900">
                <a:tc>
                  <a:txBody>
                    <a:bodyPr/>
                    <a:lstStyle/>
                    <a:p>
                      <a:pPr marL="292100">
                        <a:lnSpc>
                          <a:spcPct val="100000"/>
                        </a:lnSpc>
                        <a:spcBef>
                          <a:spcPts val="600"/>
                        </a:spcBef>
                      </a:pPr>
                      <a:r>
                        <a:rPr sz="1200" spc="-25" dirty="0">
                          <a:solidFill>
                            <a:srgbClr val="1F124D"/>
                          </a:solidFill>
                          <a:latin typeface="Arial"/>
                          <a:cs typeface="Arial"/>
                        </a:rPr>
                        <a:t>16.</a:t>
                      </a:r>
                      <a:endParaRPr sz="1200">
                        <a:latin typeface="Arial"/>
                        <a:cs typeface="Arial"/>
                      </a:endParaRPr>
                    </a:p>
                  </a:txBody>
                  <a:tcPr marL="0" marR="0" marT="76200" marB="0">
                    <a:solidFill>
                      <a:srgbClr val="F6F6F6"/>
                    </a:solidFill>
                  </a:tcPr>
                </a:tc>
                <a:tc>
                  <a:txBody>
                    <a:bodyPr/>
                    <a:lstStyle/>
                    <a:p>
                      <a:pPr marL="66040">
                        <a:lnSpc>
                          <a:spcPct val="100000"/>
                        </a:lnSpc>
                        <a:spcBef>
                          <a:spcPts val="600"/>
                        </a:spcBef>
                      </a:pPr>
                      <a:r>
                        <a:rPr sz="1200" spc="-60" dirty="0">
                          <a:solidFill>
                            <a:srgbClr val="1F124D"/>
                          </a:solidFill>
                          <a:latin typeface="Arial Black"/>
                          <a:cs typeface="Arial Black"/>
                        </a:rPr>
                        <a:t>Uninitialized</a:t>
                      </a:r>
                      <a:r>
                        <a:rPr sz="1200" spc="-30" dirty="0">
                          <a:solidFill>
                            <a:srgbClr val="1F124D"/>
                          </a:solidFill>
                          <a:latin typeface="Arial Black"/>
                          <a:cs typeface="Arial Black"/>
                        </a:rPr>
                        <a:t> </a:t>
                      </a:r>
                      <a:r>
                        <a:rPr sz="1200" spc="-80" dirty="0">
                          <a:solidFill>
                            <a:srgbClr val="1F124D"/>
                          </a:solidFill>
                          <a:latin typeface="Arial Black"/>
                          <a:cs typeface="Arial Black"/>
                        </a:rPr>
                        <a:t>storage</a:t>
                      </a:r>
                      <a:r>
                        <a:rPr sz="1200" spc="-30" dirty="0">
                          <a:solidFill>
                            <a:srgbClr val="1F124D"/>
                          </a:solidFill>
                          <a:latin typeface="Arial Black"/>
                          <a:cs typeface="Arial Black"/>
                        </a:rPr>
                        <a:t> </a:t>
                      </a:r>
                      <a:r>
                        <a:rPr sz="1200" spc="-10" dirty="0">
                          <a:solidFill>
                            <a:srgbClr val="1F124D"/>
                          </a:solidFill>
                          <a:latin typeface="Arial Black"/>
                          <a:cs typeface="Arial Black"/>
                        </a:rPr>
                        <a:t>pointers.</a:t>
                      </a:r>
                      <a:endParaRPr sz="1200" dirty="0">
                        <a:latin typeface="Arial Black"/>
                        <a:cs typeface="Arial Black"/>
                      </a:endParaRPr>
                    </a:p>
                  </a:txBody>
                  <a:tcPr marL="0" marR="0" marT="76200" marB="0">
                    <a:solidFill>
                      <a:srgbClr val="F6F6F6"/>
                    </a:solidFill>
                  </a:tcPr>
                </a:tc>
                <a:tc>
                  <a:txBody>
                    <a:bodyPr/>
                    <a:lstStyle/>
                    <a:p>
                      <a:pPr marL="80645">
                        <a:lnSpc>
                          <a:spcPct val="100000"/>
                        </a:lnSpc>
                        <a:spcBef>
                          <a:spcPts val="600"/>
                        </a:spcBef>
                      </a:pPr>
                      <a:r>
                        <a:rPr sz="1200" spc="-10" dirty="0">
                          <a:solidFill>
                            <a:srgbClr val="4BA9AE"/>
                          </a:solidFill>
                          <a:latin typeface="Arial"/>
                          <a:cs typeface="Arial"/>
                        </a:rPr>
                        <a:t>Passed</a:t>
                      </a:r>
                      <a:endParaRPr sz="1200">
                        <a:latin typeface="Arial"/>
                        <a:cs typeface="Arial"/>
                      </a:endParaRPr>
                    </a:p>
                  </a:txBody>
                  <a:tcPr marL="0" marR="0" marT="76200" marB="0">
                    <a:solidFill>
                      <a:srgbClr val="F6F6F6"/>
                    </a:solidFill>
                  </a:tcPr>
                </a:tc>
              </a:tr>
              <a:tr h="342265">
                <a:tc>
                  <a:txBody>
                    <a:bodyPr/>
                    <a:lstStyle/>
                    <a:p>
                      <a:pPr marL="292100">
                        <a:lnSpc>
                          <a:spcPct val="100000"/>
                        </a:lnSpc>
                        <a:spcBef>
                          <a:spcPts val="600"/>
                        </a:spcBef>
                      </a:pPr>
                      <a:r>
                        <a:rPr sz="1200" spc="-25" dirty="0">
                          <a:solidFill>
                            <a:srgbClr val="1F124D"/>
                          </a:solidFill>
                          <a:latin typeface="Arial"/>
                          <a:cs typeface="Arial"/>
                        </a:rPr>
                        <a:t>17.</a:t>
                      </a:r>
                      <a:endParaRPr sz="1200">
                        <a:latin typeface="Arial"/>
                        <a:cs typeface="Arial"/>
                      </a:endParaRPr>
                    </a:p>
                  </a:txBody>
                  <a:tcPr marL="0" marR="0" marT="76200" marB="0"/>
                </a:tc>
                <a:tc>
                  <a:txBody>
                    <a:bodyPr/>
                    <a:lstStyle/>
                    <a:p>
                      <a:pPr marL="66040">
                        <a:lnSpc>
                          <a:spcPct val="100000"/>
                        </a:lnSpc>
                        <a:spcBef>
                          <a:spcPts val="600"/>
                        </a:spcBef>
                      </a:pPr>
                      <a:r>
                        <a:rPr sz="1200" spc="-60" dirty="0">
                          <a:solidFill>
                            <a:srgbClr val="1F124D"/>
                          </a:solidFill>
                          <a:latin typeface="Arial Black"/>
                          <a:cs typeface="Arial Black"/>
                        </a:rPr>
                        <a:t>Arithmetic</a:t>
                      </a:r>
                      <a:r>
                        <a:rPr sz="1200" spc="-50" dirty="0">
                          <a:solidFill>
                            <a:srgbClr val="1F124D"/>
                          </a:solidFill>
                          <a:latin typeface="Arial Black"/>
                          <a:cs typeface="Arial Black"/>
                        </a:rPr>
                        <a:t> </a:t>
                      </a:r>
                      <a:r>
                        <a:rPr sz="1200" spc="-10" dirty="0">
                          <a:solidFill>
                            <a:srgbClr val="1F124D"/>
                          </a:solidFill>
                          <a:latin typeface="Arial Black"/>
                          <a:cs typeface="Arial Black"/>
                        </a:rPr>
                        <a:t>accuracy.</a:t>
                      </a:r>
                      <a:endParaRPr sz="1200" dirty="0">
                        <a:latin typeface="Arial Black"/>
                        <a:cs typeface="Arial Black"/>
                      </a:endParaRPr>
                    </a:p>
                  </a:txBody>
                  <a:tcPr marL="0" marR="0" marT="76200" marB="0"/>
                </a:tc>
                <a:tc>
                  <a:txBody>
                    <a:bodyPr/>
                    <a:lstStyle/>
                    <a:p>
                      <a:pPr marL="80645">
                        <a:lnSpc>
                          <a:spcPct val="100000"/>
                        </a:lnSpc>
                        <a:spcBef>
                          <a:spcPts val="600"/>
                        </a:spcBef>
                      </a:pPr>
                      <a:r>
                        <a:rPr sz="1200" spc="-10" dirty="0">
                          <a:solidFill>
                            <a:srgbClr val="4BA9AE"/>
                          </a:solidFill>
                          <a:latin typeface="Arial"/>
                          <a:cs typeface="Arial"/>
                        </a:rPr>
                        <a:t>Passed</a:t>
                      </a:r>
                      <a:endParaRPr sz="1200">
                        <a:latin typeface="Arial"/>
                        <a:cs typeface="Arial"/>
                      </a:endParaRPr>
                    </a:p>
                  </a:txBody>
                  <a:tcPr marL="0" marR="0" marT="76200" marB="0"/>
                </a:tc>
              </a:tr>
              <a:tr h="342900">
                <a:tc>
                  <a:txBody>
                    <a:bodyPr/>
                    <a:lstStyle/>
                    <a:p>
                      <a:pPr marL="292100">
                        <a:lnSpc>
                          <a:spcPct val="100000"/>
                        </a:lnSpc>
                        <a:spcBef>
                          <a:spcPts val="600"/>
                        </a:spcBef>
                      </a:pPr>
                      <a:r>
                        <a:rPr sz="1200" spc="-25" dirty="0">
                          <a:solidFill>
                            <a:srgbClr val="1F124D"/>
                          </a:solidFill>
                          <a:latin typeface="Arial"/>
                          <a:cs typeface="Arial"/>
                        </a:rPr>
                        <a:t>18.</a:t>
                      </a:r>
                      <a:endParaRPr sz="1200">
                        <a:latin typeface="Arial"/>
                        <a:cs typeface="Arial"/>
                      </a:endParaRPr>
                    </a:p>
                  </a:txBody>
                  <a:tcPr marL="0" marR="0" marT="76200" marB="0">
                    <a:solidFill>
                      <a:srgbClr val="F6F6F6"/>
                    </a:solidFill>
                  </a:tcPr>
                </a:tc>
                <a:tc>
                  <a:txBody>
                    <a:bodyPr/>
                    <a:lstStyle/>
                    <a:p>
                      <a:pPr marL="66040">
                        <a:lnSpc>
                          <a:spcPct val="100000"/>
                        </a:lnSpc>
                        <a:spcBef>
                          <a:spcPts val="600"/>
                        </a:spcBef>
                      </a:pPr>
                      <a:r>
                        <a:rPr sz="1200" spc="-80" dirty="0">
                          <a:solidFill>
                            <a:srgbClr val="1F124D"/>
                          </a:solidFill>
                          <a:latin typeface="Arial Black"/>
                          <a:cs typeface="Arial Black"/>
                        </a:rPr>
                        <a:t>Design</a:t>
                      </a:r>
                      <a:r>
                        <a:rPr sz="1200" spc="-70" dirty="0">
                          <a:solidFill>
                            <a:srgbClr val="1F124D"/>
                          </a:solidFill>
                          <a:latin typeface="Arial Black"/>
                          <a:cs typeface="Arial Black"/>
                        </a:rPr>
                        <a:t> </a:t>
                      </a:r>
                      <a:r>
                        <a:rPr sz="1200" spc="-10" dirty="0">
                          <a:solidFill>
                            <a:srgbClr val="1F124D"/>
                          </a:solidFill>
                          <a:latin typeface="Arial Black"/>
                          <a:cs typeface="Arial Black"/>
                        </a:rPr>
                        <a:t>Logic.</a:t>
                      </a:r>
                      <a:endParaRPr sz="1200" dirty="0">
                        <a:latin typeface="Arial Black"/>
                        <a:cs typeface="Arial Black"/>
                      </a:endParaRPr>
                    </a:p>
                  </a:txBody>
                  <a:tcPr marL="0" marR="0" marT="76200" marB="0">
                    <a:solidFill>
                      <a:srgbClr val="F6F6F6"/>
                    </a:solidFill>
                  </a:tcPr>
                </a:tc>
                <a:tc>
                  <a:txBody>
                    <a:bodyPr/>
                    <a:lstStyle/>
                    <a:p>
                      <a:pPr marL="80645">
                        <a:lnSpc>
                          <a:spcPct val="100000"/>
                        </a:lnSpc>
                        <a:spcBef>
                          <a:spcPts val="600"/>
                        </a:spcBef>
                      </a:pPr>
                      <a:r>
                        <a:rPr sz="1200" spc="-10" dirty="0">
                          <a:solidFill>
                            <a:srgbClr val="4BA9AE"/>
                          </a:solidFill>
                          <a:latin typeface="Arial"/>
                          <a:cs typeface="Arial"/>
                        </a:rPr>
                        <a:t>Passed</a:t>
                      </a:r>
                      <a:endParaRPr sz="1200">
                        <a:latin typeface="Arial"/>
                        <a:cs typeface="Arial"/>
                      </a:endParaRPr>
                    </a:p>
                  </a:txBody>
                  <a:tcPr marL="0" marR="0" marT="76200" marB="0">
                    <a:solidFill>
                      <a:srgbClr val="F6F6F6"/>
                    </a:solidFill>
                  </a:tcPr>
                </a:tc>
              </a:tr>
              <a:tr h="342900">
                <a:tc>
                  <a:txBody>
                    <a:bodyPr/>
                    <a:lstStyle/>
                    <a:p>
                      <a:pPr marL="292100">
                        <a:lnSpc>
                          <a:spcPct val="100000"/>
                        </a:lnSpc>
                        <a:spcBef>
                          <a:spcPts val="600"/>
                        </a:spcBef>
                      </a:pPr>
                      <a:r>
                        <a:rPr sz="1200" spc="-25" dirty="0">
                          <a:solidFill>
                            <a:srgbClr val="1F124D"/>
                          </a:solidFill>
                          <a:latin typeface="Arial"/>
                          <a:cs typeface="Arial"/>
                        </a:rPr>
                        <a:t>19.</a:t>
                      </a:r>
                      <a:endParaRPr sz="1200">
                        <a:latin typeface="Arial"/>
                        <a:cs typeface="Arial"/>
                      </a:endParaRPr>
                    </a:p>
                  </a:txBody>
                  <a:tcPr marL="0" marR="0" marT="76200" marB="0"/>
                </a:tc>
                <a:tc>
                  <a:txBody>
                    <a:bodyPr/>
                    <a:lstStyle/>
                    <a:p>
                      <a:pPr marL="66040">
                        <a:lnSpc>
                          <a:spcPct val="100000"/>
                        </a:lnSpc>
                        <a:spcBef>
                          <a:spcPts val="600"/>
                        </a:spcBef>
                      </a:pPr>
                      <a:r>
                        <a:rPr sz="1200" spc="-100" dirty="0">
                          <a:solidFill>
                            <a:srgbClr val="1F124D"/>
                          </a:solidFill>
                          <a:latin typeface="Arial Black"/>
                          <a:cs typeface="Arial Black"/>
                        </a:rPr>
                        <a:t>Cross-</a:t>
                      </a:r>
                      <a:r>
                        <a:rPr sz="1200" spc="-50" dirty="0">
                          <a:solidFill>
                            <a:srgbClr val="1F124D"/>
                          </a:solidFill>
                          <a:latin typeface="Arial Black"/>
                          <a:cs typeface="Arial Black"/>
                        </a:rPr>
                        <a:t>function</a:t>
                      </a:r>
                      <a:r>
                        <a:rPr sz="1200" spc="-25" dirty="0">
                          <a:solidFill>
                            <a:srgbClr val="1F124D"/>
                          </a:solidFill>
                          <a:latin typeface="Arial Black"/>
                          <a:cs typeface="Arial Black"/>
                        </a:rPr>
                        <a:t> </a:t>
                      </a:r>
                      <a:r>
                        <a:rPr sz="1200" spc="-100" dirty="0">
                          <a:solidFill>
                            <a:srgbClr val="1F124D"/>
                          </a:solidFill>
                          <a:latin typeface="Arial Black"/>
                          <a:cs typeface="Arial Black"/>
                        </a:rPr>
                        <a:t>race</a:t>
                      </a:r>
                      <a:r>
                        <a:rPr sz="1200" spc="-50" dirty="0">
                          <a:solidFill>
                            <a:srgbClr val="1F124D"/>
                          </a:solidFill>
                          <a:latin typeface="Arial Black"/>
                          <a:cs typeface="Arial Black"/>
                        </a:rPr>
                        <a:t> </a:t>
                      </a:r>
                      <a:r>
                        <a:rPr sz="1200" spc="-10" dirty="0">
                          <a:solidFill>
                            <a:srgbClr val="1F124D"/>
                          </a:solidFill>
                          <a:latin typeface="Arial Black"/>
                          <a:cs typeface="Arial Black"/>
                        </a:rPr>
                        <a:t>conditions.</a:t>
                      </a:r>
                      <a:endParaRPr sz="1200" dirty="0">
                        <a:latin typeface="Arial Black"/>
                        <a:cs typeface="Arial Black"/>
                      </a:endParaRPr>
                    </a:p>
                  </a:txBody>
                  <a:tcPr marL="0" marR="0" marT="76200" marB="0"/>
                </a:tc>
                <a:tc>
                  <a:txBody>
                    <a:bodyPr/>
                    <a:lstStyle/>
                    <a:p>
                      <a:pPr marL="80645">
                        <a:lnSpc>
                          <a:spcPct val="100000"/>
                        </a:lnSpc>
                        <a:spcBef>
                          <a:spcPts val="600"/>
                        </a:spcBef>
                      </a:pPr>
                      <a:r>
                        <a:rPr sz="1200" spc="-10" dirty="0">
                          <a:solidFill>
                            <a:srgbClr val="4BA9AE"/>
                          </a:solidFill>
                          <a:latin typeface="Arial"/>
                          <a:cs typeface="Arial"/>
                        </a:rPr>
                        <a:t>Passed</a:t>
                      </a:r>
                      <a:endParaRPr sz="1200">
                        <a:latin typeface="Arial"/>
                        <a:cs typeface="Arial"/>
                      </a:endParaRPr>
                    </a:p>
                  </a:txBody>
                  <a:tcPr marL="0" marR="0" marT="76200" marB="0"/>
                </a:tc>
              </a:tr>
              <a:tr h="603250">
                <a:tc>
                  <a:txBody>
                    <a:bodyPr/>
                    <a:lstStyle/>
                    <a:p>
                      <a:pPr marL="292100">
                        <a:lnSpc>
                          <a:spcPct val="100000"/>
                        </a:lnSpc>
                        <a:spcBef>
                          <a:spcPts val="575"/>
                        </a:spcBef>
                      </a:pPr>
                      <a:r>
                        <a:rPr sz="1200" spc="-25" dirty="0">
                          <a:solidFill>
                            <a:srgbClr val="1F124D"/>
                          </a:solidFill>
                          <a:latin typeface="Arial"/>
                          <a:cs typeface="Arial"/>
                        </a:rPr>
                        <a:t>20.</a:t>
                      </a:r>
                      <a:endParaRPr sz="1200">
                        <a:latin typeface="Arial"/>
                        <a:cs typeface="Arial"/>
                      </a:endParaRPr>
                    </a:p>
                  </a:txBody>
                  <a:tcPr marL="0" marR="0" marT="73025" marB="0">
                    <a:solidFill>
                      <a:srgbClr val="F6F6F6"/>
                    </a:solidFill>
                  </a:tcPr>
                </a:tc>
                <a:tc>
                  <a:txBody>
                    <a:bodyPr/>
                    <a:lstStyle/>
                    <a:p>
                      <a:pPr marL="66040" marR="245110">
                        <a:lnSpc>
                          <a:spcPct val="130200"/>
                        </a:lnSpc>
                        <a:spcBef>
                          <a:spcPts val="140"/>
                        </a:spcBef>
                      </a:pPr>
                      <a:r>
                        <a:rPr sz="1200" spc="-105" dirty="0">
                          <a:solidFill>
                            <a:srgbClr val="1F124D"/>
                          </a:solidFill>
                          <a:latin typeface="Arial Black"/>
                          <a:cs typeface="Arial Black"/>
                        </a:rPr>
                        <a:t>Safe</a:t>
                      </a:r>
                      <a:r>
                        <a:rPr sz="1200" spc="-55" dirty="0">
                          <a:solidFill>
                            <a:srgbClr val="1F124D"/>
                          </a:solidFill>
                          <a:latin typeface="Arial Black"/>
                          <a:cs typeface="Arial Black"/>
                        </a:rPr>
                        <a:t> </a:t>
                      </a:r>
                      <a:r>
                        <a:rPr sz="1200" spc="-60" dirty="0">
                          <a:solidFill>
                            <a:srgbClr val="1F124D"/>
                          </a:solidFill>
                          <a:latin typeface="Arial Black"/>
                          <a:cs typeface="Arial Black"/>
                        </a:rPr>
                        <a:t>Open</a:t>
                      </a:r>
                      <a:r>
                        <a:rPr sz="1200" spc="-35" dirty="0">
                          <a:solidFill>
                            <a:srgbClr val="1F124D"/>
                          </a:solidFill>
                          <a:latin typeface="Arial Black"/>
                          <a:cs typeface="Arial Black"/>
                        </a:rPr>
                        <a:t> </a:t>
                      </a:r>
                      <a:r>
                        <a:rPr sz="1200" spc="-75" dirty="0">
                          <a:solidFill>
                            <a:srgbClr val="1F124D"/>
                          </a:solidFill>
                          <a:latin typeface="Arial Black"/>
                          <a:cs typeface="Arial Black"/>
                        </a:rPr>
                        <a:t>Zeppelin</a:t>
                      </a:r>
                      <a:r>
                        <a:rPr sz="1200" spc="-30" dirty="0">
                          <a:solidFill>
                            <a:srgbClr val="1F124D"/>
                          </a:solidFill>
                          <a:latin typeface="Arial Black"/>
                          <a:cs typeface="Arial Black"/>
                        </a:rPr>
                        <a:t> </a:t>
                      </a:r>
                      <a:r>
                        <a:rPr sz="1200" spc="-90" dirty="0">
                          <a:solidFill>
                            <a:srgbClr val="1F124D"/>
                          </a:solidFill>
                          <a:latin typeface="Arial Black"/>
                          <a:cs typeface="Arial Black"/>
                        </a:rPr>
                        <a:t>contracts</a:t>
                      </a:r>
                      <a:r>
                        <a:rPr sz="1200" spc="-65" dirty="0">
                          <a:solidFill>
                            <a:srgbClr val="1F124D"/>
                          </a:solidFill>
                          <a:latin typeface="Arial Black"/>
                          <a:cs typeface="Arial Black"/>
                        </a:rPr>
                        <a:t> </a:t>
                      </a:r>
                      <a:r>
                        <a:rPr sz="1200" spc="-50" dirty="0">
                          <a:solidFill>
                            <a:srgbClr val="1F124D"/>
                          </a:solidFill>
                          <a:latin typeface="Arial Black"/>
                          <a:cs typeface="Arial Black"/>
                        </a:rPr>
                        <a:t>implementation</a:t>
                      </a:r>
                      <a:r>
                        <a:rPr sz="1200" spc="-55" dirty="0">
                          <a:solidFill>
                            <a:srgbClr val="1F124D"/>
                          </a:solidFill>
                          <a:latin typeface="Arial Black"/>
                          <a:cs typeface="Arial Black"/>
                        </a:rPr>
                        <a:t> </a:t>
                      </a:r>
                      <a:r>
                        <a:rPr sz="1200" spc="-25" dirty="0">
                          <a:solidFill>
                            <a:srgbClr val="1F124D"/>
                          </a:solidFill>
                          <a:latin typeface="Arial Black"/>
                          <a:cs typeface="Arial Black"/>
                        </a:rPr>
                        <a:t>and </a:t>
                      </a:r>
                      <a:r>
                        <a:rPr sz="1200" spc="-10" dirty="0">
                          <a:solidFill>
                            <a:srgbClr val="1F124D"/>
                          </a:solidFill>
                          <a:latin typeface="Arial Black"/>
                          <a:cs typeface="Arial Black"/>
                        </a:rPr>
                        <a:t>usage.</a:t>
                      </a:r>
                      <a:endParaRPr sz="1200" dirty="0">
                        <a:latin typeface="Arial Black"/>
                        <a:cs typeface="Arial Black"/>
                      </a:endParaRPr>
                    </a:p>
                  </a:txBody>
                  <a:tcPr marL="0" marR="0" marT="17780" marB="0">
                    <a:solidFill>
                      <a:srgbClr val="F6F6F6"/>
                    </a:solidFill>
                  </a:tcPr>
                </a:tc>
                <a:tc>
                  <a:txBody>
                    <a:bodyPr/>
                    <a:lstStyle/>
                    <a:p>
                      <a:pPr marL="80645">
                        <a:lnSpc>
                          <a:spcPct val="100000"/>
                        </a:lnSpc>
                        <a:spcBef>
                          <a:spcPts val="575"/>
                        </a:spcBef>
                      </a:pPr>
                      <a:r>
                        <a:rPr sz="1200" spc="-10" dirty="0">
                          <a:solidFill>
                            <a:srgbClr val="4BA9AE"/>
                          </a:solidFill>
                          <a:latin typeface="Arial"/>
                          <a:cs typeface="Arial"/>
                        </a:rPr>
                        <a:t>Passed</a:t>
                      </a:r>
                      <a:endParaRPr sz="1200">
                        <a:latin typeface="Arial"/>
                        <a:cs typeface="Arial"/>
                      </a:endParaRPr>
                    </a:p>
                  </a:txBody>
                  <a:tcPr marL="0" marR="0" marT="73025" marB="0">
                    <a:solidFill>
                      <a:srgbClr val="F6F6F6"/>
                    </a:solidFill>
                  </a:tcPr>
                </a:tc>
              </a:tr>
              <a:tr h="273050">
                <a:tc>
                  <a:txBody>
                    <a:bodyPr/>
                    <a:lstStyle/>
                    <a:p>
                      <a:pPr marL="292100">
                        <a:lnSpc>
                          <a:spcPct val="100000"/>
                        </a:lnSpc>
                        <a:spcBef>
                          <a:spcPts val="600"/>
                        </a:spcBef>
                      </a:pPr>
                      <a:r>
                        <a:rPr sz="1200" spc="-25" dirty="0">
                          <a:solidFill>
                            <a:srgbClr val="1F124D"/>
                          </a:solidFill>
                          <a:latin typeface="Arial"/>
                          <a:cs typeface="Arial"/>
                        </a:rPr>
                        <a:t>21.</a:t>
                      </a:r>
                      <a:endParaRPr sz="1200">
                        <a:latin typeface="Arial"/>
                        <a:cs typeface="Arial"/>
                      </a:endParaRPr>
                    </a:p>
                  </a:txBody>
                  <a:tcPr marL="0" marR="0" marT="76200" marB="0"/>
                </a:tc>
                <a:tc>
                  <a:txBody>
                    <a:bodyPr/>
                    <a:lstStyle/>
                    <a:p>
                      <a:pPr marL="66040">
                        <a:lnSpc>
                          <a:spcPct val="100000"/>
                        </a:lnSpc>
                        <a:spcBef>
                          <a:spcPts val="600"/>
                        </a:spcBef>
                      </a:pPr>
                      <a:r>
                        <a:rPr sz="1200" spc="-90" dirty="0">
                          <a:solidFill>
                            <a:srgbClr val="1F124D"/>
                          </a:solidFill>
                          <a:latin typeface="Arial Black"/>
                          <a:cs typeface="Arial Black"/>
                        </a:rPr>
                        <a:t>Fallback</a:t>
                      </a:r>
                      <a:r>
                        <a:rPr sz="1200" spc="-35" dirty="0">
                          <a:solidFill>
                            <a:srgbClr val="1F124D"/>
                          </a:solidFill>
                          <a:latin typeface="Arial Black"/>
                          <a:cs typeface="Arial Black"/>
                        </a:rPr>
                        <a:t> </a:t>
                      </a:r>
                      <a:r>
                        <a:rPr sz="1200" spc="-55" dirty="0">
                          <a:solidFill>
                            <a:srgbClr val="1F124D"/>
                          </a:solidFill>
                          <a:latin typeface="Arial Black"/>
                          <a:cs typeface="Arial Black"/>
                        </a:rPr>
                        <a:t>function</a:t>
                      </a:r>
                      <a:r>
                        <a:rPr sz="1200" spc="-35" dirty="0">
                          <a:solidFill>
                            <a:srgbClr val="1F124D"/>
                          </a:solidFill>
                          <a:latin typeface="Arial Black"/>
                          <a:cs typeface="Arial Black"/>
                        </a:rPr>
                        <a:t> </a:t>
                      </a:r>
                      <a:r>
                        <a:rPr sz="1200" spc="-10" dirty="0">
                          <a:solidFill>
                            <a:srgbClr val="1F124D"/>
                          </a:solidFill>
                          <a:latin typeface="Arial Black"/>
                          <a:cs typeface="Arial Black"/>
                        </a:rPr>
                        <a:t>security.</a:t>
                      </a:r>
                      <a:endParaRPr sz="1200" dirty="0">
                        <a:latin typeface="Arial Black"/>
                        <a:cs typeface="Arial Black"/>
                      </a:endParaRPr>
                    </a:p>
                  </a:txBody>
                  <a:tcPr marL="0" marR="0" marT="76200" marB="0"/>
                </a:tc>
                <a:tc>
                  <a:txBody>
                    <a:bodyPr/>
                    <a:lstStyle/>
                    <a:p>
                      <a:pPr marL="80645">
                        <a:lnSpc>
                          <a:spcPct val="100000"/>
                        </a:lnSpc>
                        <a:spcBef>
                          <a:spcPts val="600"/>
                        </a:spcBef>
                      </a:pPr>
                      <a:r>
                        <a:rPr sz="1200" spc="-10" dirty="0">
                          <a:solidFill>
                            <a:srgbClr val="4BA9AE"/>
                          </a:solidFill>
                          <a:latin typeface="Arial"/>
                          <a:cs typeface="Arial"/>
                        </a:rPr>
                        <a:t>Passed</a:t>
                      </a:r>
                      <a:endParaRPr sz="1200">
                        <a:latin typeface="Arial"/>
                        <a:cs typeface="Arial"/>
                      </a:endParaRPr>
                    </a:p>
                  </a:txBody>
                  <a:tcPr marL="0" marR="0" marT="76200" marB="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158" y="2468"/>
            <a:ext cx="7541894" cy="10673077"/>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933450">
              <a:lnSpc>
                <a:spcPct val="100000"/>
              </a:lnSpc>
              <a:spcBef>
                <a:spcPts val="100"/>
              </a:spcBef>
            </a:pPr>
            <a:r>
              <a:rPr dirty="0"/>
              <a:t>Security</a:t>
            </a:r>
            <a:r>
              <a:rPr spc="-35" dirty="0"/>
              <a:t> </a:t>
            </a:r>
            <a:r>
              <a:rPr spc="-10" dirty="0"/>
              <a:t>Issues</a:t>
            </a:r>
          </a:p>
        </p:txBody>
      </p:sp>
      <p:sp>
        <p:nvSpPr>
          <p:cNvPr id="4" name="object 4"/>
          <p:cNvSpPr txBox="1"/>
          <p:nvPr/>
        </p:nvSpPr>
        <p:spPr>
          <a:xfrm>
            <a:off x="828992" y="1316989"/>
            <a:ext cx="2528570" cy="2448560"/>
          </a:xfrm>
          <a:prstGeom prst="rect">
            <a:avLst/>
          </a:prstGeom>
        </p:spPr>
        <p:txBody>
          <a:bodyPr vert="horz" wrap="square" lIns="0" tIns="172720" rIns="0" bIns="0" rtlCol="0">
            <a:spAutoFit/>
          </a:bodyPr>
          <a:lstStyle/>
          <a:p>
            <a:pPr marL="12700">
              <a:lnSpc>
                <a:spcPct val="100000"/>
              </a:lnSpc>
              <a:spcBef>
                <a:spcPts val="1360"/>
              </a:spcBef>
            </a:pPr>
            <a:r>
              <a:rPr sz="1800" dirty="0">
                <a:solidFill>
                  <a:srgbClr val="1F124D"/>
                </a:solidFill>
                <a:latin typeface="Arial"/>
                <a:cs typeface="Arial"/>
              </a:rPr>
              <a:t>High</a:t>
            </a:r>
            <a:r>
              <a:rPr sz="1800" spc="70" dirty="0">
                <a:solidFill>
                  <a:srgbClr val="1F124D"/>
                </a:solidFill>
                <a:latin typeface="Arial"/>
                <a:cs typeface="Arial"/>
              </a:rPr>
              <a:t> </a:t>
            </a:r>
            <a:r>
              <a:rPr sz="1800" dirty="0">
                <a:solidFill>
                  <a:srgbClr val="1F124D"/>
                </a:solidFill>
                <a:latin typeface="Arial"/>
                <a:cs typeface="Arial"/>
              </a:rPr>
              <a:t>Severity</a:t>
            </a:r>
            <a:r>
              <a:rPr sz="1800" spc="65" dirty="0">
                <a:solidFill>
                  <a:srgbClr val="1F124D"/>
                </a:solidFill>
                <a:latin typeface="Arial"/>
                <a:cs typeface="Arial"/>
              </a:rPr>
              <a:t> </a:t>
            </a:r>
            <a:r>
              <a:rPr sz="1800" spc="-10" dirty="0">
                <a:solidFill>
                  <a:srgbClr val="1F124D"/>
                </a:solidFill>
                <a:latin typeface="Arial"/>
                <a:cs typeface="Arial"/>
              </a:rPr>
              <a:t>Issues</a:t>
            </a:r>
            <a:endParaRPr sz="1800">
              <a:latin typeface="Arial"/>
              <a:cs typeface="Arial"/>
            </a:endParaRPr>
          </a:p>
          <a:p>
            <a:pPr marL="47625">
              <a:lnSpc>
                <a:spcPct val="100000"/>
              </a:lnSpc>
              <a:spcBef>
                <a:spcPts val="840"/>
              </a:spcBef>
            </a:pPr>
            <a:r>
              <a:rPr sz="1200" dirty="0">
                <a:solidFill>
                  <a:srgbClr val="1F124D"/>
                </a:solidFill>
                <a:latin typeface="Arial"/>
                <a:cs typeface="Arial"/>
              </a:rPr>
              <a:t>No</a:t>
            </a:r>
            <a:r>
              <a:rPr sz="1200" spc="80" dirty="0">
                <a:solidFill>
                  <a:srgbClr val="1F124D"/>
                </a:solidFill>
                <a:latin typeface="Arial"/>
                <a:cs typeface="Arial"/>
              </a:rPr>
              <a:t> </a:t>
            </a:r>
            <a:r>
              <a:rPr sz="1200" dirty="0">
                <a:solidFill>
                  <a:srgbClr val="1F124D"/>
                </a:solidFill>
                <a:latin typeface="Arial"/>
                <a:cs typeface="Arial"/>
              </a:rPr>
              <a:t>high</a:t>
            </a:r>
            <a:r>
              <a:rPr sz="1200" spc="100" dirty="0">
                <a:solidFill>
                  <a:srgbClr val="1F124D"/>
                </a:solidFill>
                <a:latin typeface="Arial"/>
                <a:cs typeface="Arial"/>
              </a:rPr>
              <a:t> </a:t>
            </a:r>
            <a:r>
              <a:rPr sz="1200" dirty="0">
                <a:solidFill>
                  <a:srgbClr val="1F124D"/>
                </a:solidFill>
                <a:latin typeface="Arial"/>
                <a:cs typeface="Arial"/>
              </a:rPr>
              <a:t>severity</a:t>
            </a:r>
            <a:r>
              <a:rPr sz="1200" spc="70" dirty="0">
                <a:solidFill>
                  <a:srgbClr val="1F124D"/>
                </a:solidFill>
                <a:latin typeface="Arial"/>
                <a:cs typeface="Arial"/>
              </a:rPr>
              <a:t> </a:t>
            </a:r>
            <a:r>
              <a:rPr sz="1200" dirty="0">
                <a:solidFill>
                  <a:srgbClr val="1F124D"/>
                </a:solidFill>
                <a:latin typeface="Arial"/>
                <a:cs typeface="Arial"/>
              </a:rPr>
              <a:t>issues</a:t>
            </a:r>
            <a:r>
              <a:rPr sz="1200" spc="85" dirty="0">
                <a:solidFill>
                  <a:srgbClr val="1F124D"/>
                </a:solidFill>
                <a:latin typeface="Arial"/>
                <a:cs typeface="Arial"/>
              </a:rPr>
              <a:t> </a:t>
            </a:r>
            <a:r>
              <a:rPr sz="1200" spc="-10" dirty="0">
                <a:solidFill>
                  <a:srgbClr val="1F124D"/>
                </a:solidFill>
                <a:latin typeface="Arial"/>
                <a:cs typeface="Arial"/>
              </a:rPr>
              <a:t>found.</a:t>
            </a:r>
            <a:endParaRPr sz="1200">
              <a:latin typeface="Arial"/>
              <a:cs typeface="Arial"/>
            </a:endParaRPr>
          </a:p>
          <a:p>
            <a:pPr>
              <a:lnSpc>
                <a:spcPct val="100000"/>
              </a:lnSpc>
              <a:spcBef>
                <a:spcPts val="880"/>
              </a:spcBef>
            </a:pPr>
            <a:endParaRPr sz="1200">
              <a:latin typeface="Arial"/>
              <a:cs typeface="Arial"/>
            </a:endParaRPr>
          </a:p>
          <a:p>
            <a:pPr marL="12700">
              <a:lnSpc>
                <a:spcPct val="100000"/>
              </a:lnSpc>
            </a:pPr>
            <a:r>
              <a:rPr sz="1800" spc="85" dirty="0">
                <a:solidFill>
                  <a:srgbClr val="1F124D"/>
                </a:solidFill>
                <a:latin typeface="Arial"/>
                <a:cs typeface="Arial"/>
              </a:rPr>
              <a:t>Medium</a:t>
            </a:r>
            <a:r>
              <a:rPr sz="1800" spc="20" dirty="0">
                <a:solidFill>
                  <a:srgbClr val="1F124D"/>
                </a:solidFill>
                <a:latin typeface="Arial"/>
                <a:cs typeface="Arial"/>
              </a:rPr>
              <a:t> </a:t>
            </a:r>
            <a:r>
              <a:rPr sz="1800" dirty="0">
                <a:solidFill>
                  <a:srgbClr val="1F124D"/>
                </a:solidFill>
                <a:latin typeface="Arial"/>
                <a:cs typeface="Arial"/>
              </a:rPr>
              <a:t>Severity</a:t>
            </a:r>
            <a:r>
              <a:rPr sz="1800" spc="5" dirty="0">
                <a:solidFill>
                  <a:srgbClr val="1F124D"/>
                </a:solidFill>
                <a:latin typeface="Arial"/>
                <a:cs typeface="Arial"/>
              </a:rPr>
              <a:t> </a:t>
            </a:r>
            <a:r>
              <a:rPr sz="1800" spc="-10" dirty="0">
                <a:solidFill>
                  <a:srgbClr val="1F124D"/>
                </a:solidFill>
                <a:latin typeface="Arial"/>
                <a:cs typeface="Arial"/>
              </a:rPr>
              <a:t>Issues</a:t>
            </a:r>
            <a:endParaRPr sz="1800">
              <a:latin typeface="Arial"/>
              <a:cs typeface="Arial"/>
            </a:endParaRPr>
          </a:p>
          <a:p>
            <a:pPr marL="47625">
              <a:lnSpc>
                <a:spcPct val="100000"/>
              </a:lnSpc>
              <a:spcBef>
                <a:spcPts val="840"/>
              </a:spcBef>
            </a:pPr>
            <a:r>
              <a:rPr sz="1200" dirty="0">
                <a:solidFill>
                  <a:srgbClr val="1F124D"/>
                </a:solidFill>
                <a:latin typeface="Arial"/>
                <a:cs typeface="Arial"/>
              </a:rPr>
              <a:t>No</a:t>
            </a:r>
            <a:r>
              <a:rPr sz="1200" spc="35" dirty="0">
                <a:solidFill>
                  <a:srgbClr val="1F124D"/>
                </a:solidFill>
                <a:latin typeface="Arial"/>
                <a:cs typeface="Arial"/>
              </a:rPr>
              <a:t> </a:t>
            </a:r>
            <a:r>
              <a:rPr sz="1200" spc="65" dirty="0">
                <a:solidFill>
                  <a:srgbClr val="1F124D"/>
                </a:solidFill>
                <a:latin typeface="Arial"/>
                <a:cs typeface="Arial"/>
              </a:rPr>
              <a:t>medium</a:t>
            </a:r>
            <a:r>
              <a:rPr sz="1200" spc="55" dirty="0">
                <a:solidFill>
                  <a:srgbClr val="1F124D"/>
                </a:solidFill>
                <a:latin typeface="Arial"/>
                <a:cs typeface="Arial"/>
              </a:rPr>
              <a:t> </a:t>
            </a:r>
            <a:r>
              <a:rPr sz="1200" dirty="0">
                <a:solidFill>
                  <a:srgbClr val="1F124D"/>
                </a:solidFill>
                <a:latin typeface="Arial"/>
                <a:cs typeface="Arial"/>
              </a:rPr>
              <a:t>severity</a:t>
            </a:r>
            <a:r>
              <a:rPr sz="1200" spc="25" dirty="0">
                <a:solidFill>
                  <a:srgbClr val="1F124D"/>
                </a:solidFill>
                <a:latin typeface="Arial"/>
                <a:cs typeface="Arial"/>
              </a:rPr>
              <a:t> </a:t>
            </a:r>
            <a:r>
              <a:rPr sz="1200" dirty="0">
                <a:solidFill>
                  <a:srgbClr val="1F124D"/>
                </a:solidFill>
                <a:latin typeface="Arial"/>
                <a:cs typeface="Arial"/>
              </a:rPr>
              <a:t>issues</a:t>
            </a:r>
            <a:r>
              <a:rPr sz="1200" spc="70" dirty="0">
                <a:solidFill>
                  <a:srgbClr val="1F124D"/>
                </a:solidFill>
                <a:latin typeface="Arial"/>
                <a:cs typeface="Arial"/>
              </a:rPr>
              <a:t> </a:t>
            </a:r>
            <a:r>
              <a:rPr sz="1200" spc="-10" dirty="0">
                <a:solidFill>
                  <a:srgbClr val="1F124D"/>
                </a:solidFill>
                <a:latin typeface="Arial"/>
                <a:cs typeface="Arial"/>
              </a:rPr>
              <a:t>found.</a:t>
            </a:r>
            <a:endParaRPr sz="1200">
              <a:latin typeface="Arial"/>
              <a:cs typeface="Arial"/>
            </a:endParaRPr>
          </a:p>
          <a:p>
            <a:pPr>
              <a:lnSpc>
                <a:spcPct val="100000"/>
              </a:lnSpc>
              <a:spcBef>
                <a:spcPts val="855"/>
              </a:spcBef>
            </a:pPr>
            <a:endParaRPr sz="1200">
              <a:latin typeface="Arial"/>
              <a:cs typeface="Arial"/>
            </a:endParaRPr>
          </a:p>
          <a:p>
            <a:pPr marL="12700">
              <a:lnSpc>
                <a:spcPct val="100000"/>
              </a:lnSpc>
            </a:pPr>
            <a:r>
              <a:rPr sz="1800" dirty="0">
                <a:solidFill>
                  <a:srgbClr val="1F124D"/>
                </a:solidFill>
                <a:latin typeface="Arial"/>
                <a:cs typeface="Arial"/>
              </a:rPr>
              <a:t>Low</a:t>
            </a:r>
            <a:r>
              <a:rPr sz="1800" spc="35" dirty="0">
                <a:solidFill>
                  <a:srgbClr val="1F124D"/>
                </a:solidFill>
                <a:latin typeface="Arial"/>
                <a:cs typeface="Arial"/>
              </a:rPr>
              <a:t> </a:t>
            </a:r>
            <a:r>
              <a:rPr sz="1800" dirty="0">
                <a:solidFill>
                  <a:srgbClr val="1F124D"/>
                </a:solidFill>
                <a:latin typeface="Arial"/>
                <a:cs typeface="Arial"/>
              </a:rPr>
              <a:t>Severity</a:t>
            </a:r>
            <a:r>
              <a:rPr sz="1800" spc="60" dirty="0">
                <a:solidFill>
                  <a:srgbClr val="1F124D"/>
                </a:solidFill>
                <a:latin typeface="Arial"/>
                <a:cs typeface="Arial"/>
              </a:rPr>
              <a:t> </a:t>
            </a:r>
            <a:r>
              <a:rPr sz="1800" spc="-10" dirty="0">
                <a:solidFill>
                  <a:srgbClr val="1F124D"/>
                </a:solidFill>
                <a:latin typeface="Arial"/>
                <a:cs typeface="Arial"/>
              </a:rPr>
              <a:t>Issues</a:t>
            </a:r>
            <a:endParaRPr sz="1800">
              <a:latin typeface="Arial"/>
              <a:cs typeface="Arial"/>
            </a:endParaRPr>
          </a:p>
          <a:p>
            <a:pPr marL="47625">
              <a:lnSpc>
                <a:spcPct val="100000"/>
              </a:lnSpc>
              <a:spcBef>
                <a:spcPts val="844"/>
              </a:spcBef>
            </a:pPr>
            <a:r>
              <a:rPr sz="1200" dirty="0">
                <a:solidFill>
                  <a:srgbClr val="1F124D"/>
                </a:solidFill>
                <a:latin typeface="Arial"/>
                <a:cs typeface="Arial"/>
              </a:rPr>
              <a:t>No</a:t>
            </a:r>
            <a:r>
              <a:rPr sz="1200" spc="40" dirty="0">
                <a:solidFill>
                  <a:srgbClr val="1F124D"/>
                </a:solidFill>
                <a:latin typeface="Arial"/>
                <a:cs typeface="Arial"/>
              </a:rPr>
              <a:t> </a:t>
            </a:r>
            <a:r>
              <a:rPr sz="1200" spc="50" dirty="0">
                <a:solidFill>
                  <a:srgbClr val="1F124D"/>
                </a:solidFill>
                <a:latin typeface="Arial"/>
                <a:cs typeface="Arial"/>
              </a:rPr>
              <a:t>low</a:t>
            </a:r>
            <a:r>
              <a:rPr sz="1200" spc="55" dirty="0">
                <a:solidFill>
                  <a:srgbClr val="1F124D"/>
                </a:solidFill>
                <a:latin typeface="Arial"/>
                <a:cs typeface="Arial"/>
              </a:rPr>
              <a:t> </a:t>
            </a:r>
            <a:r>
              <a:rPr sz="1200" dirty="0">
                <a:solidFill>
                  <a:srgbClr val="1F124D"/>
                </a:solidFill>
                <a:latin typeface="Arial"/>
                <a:cs typeface="Arial"/>
              </a:rPr>
              <a:t>severity</a:t>
            </a:r>
            <a:r>
              <a:rPr sz="1200" spc="30" dirty="0">
                <a:solidFill>
                  <a:srgbClr val="1F124D"/>
                </a:solidFill>
                <a:latin typeface="Arial"/>
                <a:cs typeface="Arial"/>
              </a:rPr>
              <a:t> </a:t>
            </a:r>
            <a:r>
              <a:rPr sz="1200" dirty="0">
                <a:solidFill>
                  <a:srgbClr val="1F124D"/>
                </a:solidFill>
                <a:latin typeface="Arial"/>
                <a:cs typeface="Arial"/>
              </a:rPr>
              <a:t>issues</a:t>
            </a:r>
            <a:r>
              <a:rPr sz="1200" spc="50" dirty="0">
                <a:solidFill>
                  <a:srgbClr val="1F124D"/>
                </a:solidFill>
                <a:latin typeface="Arial"/>
                <a:cs typeface="Arial"/>
              </a:rPr>
              <a:t> </a:t>
            </a:r>
            <a:r>
              <a:rPr sz="1200" spc="-10" dirty="0">
                <a:solidFill>
                  <a:srgbClr val="1F124D"/>
                </a:solidFill>
                <a:latin typeface="Arial"/>
                <a:cs typeface="Arial"/>
              </a:rPr>
              <a:t>found.</a:t>
            </a:r>
            <a:endParaRPr sz="1200">
              <a:latin typeface="Arial"/>
              <a:cs typeface="Arial"/>
            </a:endParaRPr>
          </a:p>
        </p:txBody>
      </p:sp>
      <p:sp>
        <p:nvSpPr>
          <p:cNvPr id="5" name="object 5"/>
          <p:cNvSpPr txBox="1"/>
          <p:nvPr/>
        </p:nvSpPr>
        <p:spPr>
          <a:xfrm>
            <a:off x="543242" y="4565269"/>
            <a:ext cx="5745480" cy="647700"/>
          </a:xfrm>
          <a:prstGeom prst="rect">
            <a:avLst/>
          </a:prstGeom>
        </p:spPr>
        <p:txBody>
          <a:bodyPr vert="horz" wrap="square" lIns="0" tIns="12700" rIns="0" bIns="0" rtlCol="0">
            <a:spAutoFit/>
          </a:bodyPr>
          <a:lstStyle/>
          <a:p>
            <a:pPr marL="12700" marR="5080">
              <a:lnSpc>
                <a:spcPct val="113399"/>
              </a:lnSpc>
              <a:spcBef>
                <a:spcPts val="100"/>
              </a:spcBef>
            </a:pPr>
            <a:r>
              <a:rPr sz="1800" spc="55" dirty="0">
                <a:solidFill>
                  <a:srgbClr val="1F124D"/>
                </a:solidFill>
                <a:latin typeface="Arial"/>
                <a:cs typeface="Arial"/>
              </a:rPr>
              <a:t>Owner</a:t>
            </a:r>
            <a:r>
              <a:rPr sz="1800" spc="10" dirty="0">
                <a:solidFill>
                  <a:srgbClr val="1F124D"/>
                </a:solidFill>
                <a:latin typeface="Arial"/>
                <a:cs typeface="Arial"/>
              </a:rPr>
              <a:t> </a:t>
            </a:r>
            <a:r>
              <a:rPr sz="1800" dirty="0">
                <a:solidFill>
                  <a:srgbClr val="1F124D"/>
                </a:solidFill>
                <a:latin typeface="Arial"/>
                <a:cs typeface="Arial"/>
              </a:rPr>
              <a:t>privileges</a:t>
            </a:r>
            <a:r>
              <a:rPr sz="1800" spc="10" dirty="0">
                <a:solidFill>
                  <a:srgbClr val="1F124D"/>
                </a:solidFill>
                <a:latin typeface="Arial"/>
                <a:cs typeface="Arial"/>
              </a:rPr>
              <a:t> </a:t>
            </a:r>
            <a:r>
              <a:rPr sz="1800" dirty="0">
                <a:solidFill>
                  <a:srgbClr val="1F124D"/>
                </a:solidFill>
                <a:latin typeface="Arial"/>
                <a:cs typeface="Arial"/>
              </a:rPr>
              <a:t>(In</a:t>
            </a:r>
            <a:r>
              <a:rPr sz="1800" spc="15" dirty="0">
                <a:solidFill>
                  <a:srgbClr val="1F124D"/>
                </a:solidFill>
                <a:latin typeface="Arial"/>
                <a:cs typeface="Arial"/>
              </a:rPr>
              <a:t> </a:t>
            </a:r>
            <a:r>
              <a:rPr sz="1800" spc="75" dirty="0">
                <a:solidFill>
                  <a:srgbClr val="1F124D"/>
                </a:solidFill>
                <a:latin typeface="Arial"/>
                <a:cs typeface="Arial"/>
              </a:rPr>
              <a:t>the</a:t>
            </a:r>
            <a:r>
              <a:rPr sz="1800" spc="5" dirty="0">
                <a:solidFill>
                  <a:srgbClr val="1F124D"/>
                </a:solidFill>
                <a:latin typeface="Arial"/>
                <a:cs typeface="Arial"/>
              </a:rPr>
              <a:t> </a:t>
            </a:r>
            <a:r>
              <a:rPr sz="1800" spc="75" dirty="0">
                <a:solidFill>
                  <a:srgbClr val="1F124D"/>
                </a:solidFill>
                <a:latin typeface="Arial"/>
                <a:cs typeface="Arial"/>
              </a:rPr>
              <a:t>period</a:t>
            </a:r>
            <a:r>
              <a:rPr sz="1800" spc="15" dirty="0">
                <a:solidFill>
                  <a:srgbClr val="1F124D"/>
                </a:solidFill>
                <a:latin typeface="Arial"/>
                <a:cs typeface="Arial"/>
              </a:rPr>
              <a:t> </a:t>
            </a:r>
            <a:r>
              <a:rPr sz="1800" spc="65" dirty="0">
                <a:solidFill>
                  <a:srgbClr val="1F124D"/>
                </a:solidFill>
                <a:latin typeface="Arial"/>
                <a:cs typeface="Arial"/>
              </a:rPr>
              <a:t>when</a:t>
            </a:r>
            <a:r>
              <a:rPr sz="1800" spc="15" dirty="0">
                <a:solidFill>
                  <a:srgbClr val="1F124D"/>
                </a:solidFill>
                <a:latin typeface="Arial"/>
                <a:cs typeface="Arial"/>
              </a:rPr>
              <a:t> </a:t>
            </a:r>
            <a:r>
              <a:rPr sz="1800" spc="70" dirty="0">
                <a:solidFill>
                  <a:srgbClr val="1F124D"/>
                </a:solidFill>
                <a:latin typeface="Arial"/>
                <a:cs typeface="Arial"/>
              </a:rPr>
              <a:t>the</a:t>
            </a:r>
            <a:r>
              <a:rPr sz="1800" spc="5" dirty="0">
                <a:solidFill>
                  <a:srgbClr val="1F124D"/>
                </a:solidFill>
                <a:latin typeface="Arial"/>
                <a:cs typeface="Arial"/>
              </a:rPr>
              <a:t> </a:t>
            </a:r>
            <a:r>
              <a:rPr sz="1800" spc="75" dirty="0">
                <a:solidFill>
                  <a:srgbClr val="1F124D"/>
                </a:solidFill>
                <a:latin typeface="Arial"/>
                <a:cs typeface="Arial"/>
              </a:rPr>
              <a:t>owner</a:t>
            </a:r>
            <a:r>
              <a:rPr sz="1800" spc="5" dirty="0">
                <a:solidFill>
                  <a:srgbClr val="1F124D"/>
                </a:solidFill>
                <a:latin typeface="Arial"/>
                <a:cs typeface="Arial"/>
              </a:rPr>
              <a:t> </a:t>
            </a:r>
            <a:r>
              <a:rPr sz="1800" dirty="0">
                <a:solidFill>
                  <a:srgbClr val="1F124D"/>
                </a:solidFill>
                <a:latin typeface="Arial"/>
                <a:cs typeface="Arial"/>
              </a:rPr>
              <a:t>is</a:t>
            </a:r>
            <a:r>
              <a:rPr sz="1800" spc="10" dirty="0">
                <a:solidFill>
                  <a:srgbClr val="1F124D"/>
                </a:solidFill>
                <a:latin typeface="Arial"/>
                <a:cs typeface="Arial"/>
              </a:rPr>
              <a:t> </a:t>
            </a:r>
            <a:r>
              <a:rPr sz="1800" spc="80" dirty="0">
                <a:solidFill>
                  <a:srgbClr val="1F124D"/>
                </a:solidFill>
                <a:latin typeface="Arial"/>
                <a:cs typeface="Arial"/>
              </a:rPr>
              <a:t>not </a:t>
            </a:r>
            <a:r>
              <a:rPr sz="1800" spc="35" dirty="0">
                <a:solidFill>
                  <a:srgbClr val="1F124D"/>
                </a:solidFill>
                <a:latin typeface="Arial"/>
                <a:cs typeface="Arial"/>
              </a:rPr>
              <a:t>renounced)</a:t>
            </a:r>
            <a:endParaRPr sz="1800">
              <a:latin typeface="Arial"/>
              <a:cs typeface="Arial"/>
            </a:endParaRPr>
          </a:p>
        </p:txBody>
      </p:sp>
      <p:sp>
        <p:nvSpPr>
          <p:cNvPr id="6" name="object 6"/>
          <p:cNvSpPr txBox="1"/>
          <p:nvPr/>
        </p:nvSpPr>
        <p:spPr>
          <a:xfrm>
            <a:off x="1575435" y="5397753"/>
            <a:ext cx="4581525" cy="1906932"/>
          </a:xfrm>
          <a:prstGeom prst="rect">
            <a:avLst/>
          </a:prstGeom>
        </p:spPr>
        <p:txBody>
          <a:bodyPr vert="horz" wrap="square" lIns="0" tIns="39370" rIns="0" bIns="0" rtlCol="0">
            <a:spAutoFit/>
          </a:bodyPr>
          <a:lstStyle/>
          <a:p>
            <a:pPr marL="240665" indent="-227965">
              <a:lnSpc>
                <a:spcPct val="100000"/>
              </a:lnSpc>
              <a:spcBef>
                <a:spcPts val="310"/>
              </a:spcBef>
              <a:buClr>
                <a:srgbClr val="FF0000"/>
              </a:buClr>
              <a:buSzPct val="83333"/>
              <a:buFont typeface="Symbol"/>
              <a:buChar char=""/>
              <a:tabLst>
                <a:tab pos="240665" algn="l"/>
              </a:tabLst>
            </a:pPr>
            <a:r>
              <a:rPr sz="1200" dirty="0">
                <a:solidFill>
                  <a:srgbClr val="1F124D"/>
                </a:solidFill>
                <a:latin typeface="Arial"/>
                <a:cs typeface="Arial"/>
              </a:rPr>
              <a:t>Owner</a:t>
            </a:r>
            <a:r>
              <a:rPr sz="1200" spc="130" dirty="0">
                <a:solidFill>
                  <a:srgbClr val="1F124D"/>
                </a:solidFill>
                <a:latin typeface="Arial"/>
                <a:cs typeface="Arial"/>
              </a:rPr>
              <a:t> </a:t>
            </a:r>
            <a:r>
              <a:rPr sz="1200" dirty="0">
                <a:solidFill>
                  <a:srgbClr val="1F124D"/>
                </a:solidFill>
                <a:latin typeface="Arial"/>
                <a:cs typeface="Arial"/>
              </a:rPr>
              <a:t>can</a:t>
            </a:r>
            <a:r>
              <a:rPr sz="1200" spc="130" dirty="0">
                <a:solidFill>
                  <a:srgbClr val="1F124D"/>
                </a:solidFill>
                <a:latin typeface="Arial"/>
                <a:cs typeface="Arial"/>
              </a:rPr>
              <a:t> </a:t>
            </a:r>
            <a:r>
              <a:rPr sz="1200" dirty="0">
                <a:solidFill>
                  <a:srgbClr val="1F124D"/>
                </a:solidFill>
                <a:latin typeface="Arial"/>
                <a:cs typeface="Arial"/>
              </a:rPr>
              <a:t>change</a:t>
            </a:r>
            <a:r>
              <a:rPr sz="1200" spc="120" dirty="0">
                <a:solidFill>
                  <a:srgbClr val="1F124D"/>
                </a:solidFill>
                <a:latin typeface="Arial"/>
                <a:cs typeface="Arial"/>
              </a:rPr>
              <a:t> </a:t>
            </a:r>
            <a:r>
              <a:rPr sz="1200" dirty="0">
                <a:solidFill>
                  <a:srgbClr val="1F124D"/>
                </a:solidFill>
                <a:latin typeface="Arial"/>
                <a:cs typeface="Arial"/>
              </a:rPr>
              <a:t>the</a:t>
            </a:r>
            <a:r>
              <a:rPr sz="1200" spc="85" dirty="0">
                <a:solidFill>
                  <a:srgbClr val="1F124D"/>
                </a:solidFill>
                <a:latin typeface="Arial"/>
                <a:cs typeface="Arial"/>
              </a:rPr>
              <a:t> </a:t>
            </a:r>
            <a:r>
              <a:rPr sz="1200" dirty="0">
                <a:solidFill>
                  <a:srgbClr val="1F124D"/>
                </a:solidFill>
                <a:latin typeface="Arial"/>
                <a:cs typeface="Arial"/>
              </a:rPr>
              <a:t>marketing,</a:t>
            </a:r>
            <a:r>
              <a:rPr sz="1200" spc="160" dirty="0">
                <a:solidFill>
                  <a:srgbClr val="1F124D"/>
                </a:solidFill>
                <a:latin typeface="Arial"/>
                <a:cs typeface="Arial"/>
              </a:rPr>
              <a:t> </a:t>
            </a:r>
            <a:r>
              <a:rPr sz="1200" dirty="0">
                <a:solidFill>
                  <a:srgbClr val="1F124D"/>
                </a:solidFill>
                <a:latin typeface="Arial"/>
                <a:cs typeface="Arial"/>
              </a:rPr>
              <a:t>buyBack</a:t>
            </a:r>
            <a:r>
              <a:rPr sz="1200" spc="110" dirty="0">
                <a:solidFill>
                  <a:srgbClr val="1F124D"/>
                </a:solidFill>
                <a:latin typeface="Arial"/>
                <a:cs typeface="Arial"/>
              </a:rPr>
              <a:t> </a:t>
            </a:r>
            <a:r>
              <a:rPr sz="1200" dirty="0">
                <a:solidFill>
                  <a:srgbClr val="1F124D"/>
                </a:solidFill>
                <a:latin typeface="Arial"/>
                <a:cs typeface="Arial"/>
              </a:rPr>
              <a:t>and</a:t>
            </a:r>
            <a:r>
              <a:rPr sz="1200" spc="105" dirty="0">
                <a:solidFill>
                  <a:srgbClr val="1F124D"/>
                </a:solidFill>
                <a:latin typeface="Arial"/>
                <a:cs typeface="Arial"/>
              </a:rPr>
              <a:t> </a:t>
            </a:r>
            <a:r>
              <a:rPr sz="1200" spc="45" dirty="0">
                <a:solidFill>
                  <a:srgbClr val="1F124D"/>
                </a:solidFill>
                <a:latin typeface="Arial"/>
                <a:cs typeface="Arial"/>
              </a:rPr>
              <a:t>liquidity</a:t>
            </a:r>
            <a:r>
              <a:rPr sz="1200" spc="105" dirty="0">
                <a:solidFill>
                  <a:srgbClr val="1F124D"/>
                </a:solidFill>
                <a:latin typeface="Arial"/>
                <a:cs typeface="Arial"/>
              </a:rPr>
              <a:t> </a:t>
            </a:r>
            <a:r>
              <a:rPr sz="1200" spc="-10" dirty="0">
                <a:solidFill>
                  <a:srgbClr val="1F124D"/>
                </a:solidFill>
                <a:latin typeface="Arial"/>
                <a:cs typeface="Arial"/>
              </a:rPr>
              <a:t>fees.</a:t>
            </a:r>
            <a:endParaRPr sz="1200" dirty="0">
              <a:latin typeface="Arial"/>
              <a:cs typeface="Arial"/>
            </a:endParaRPr>
          </a:p>
          <a:p>
            <a:pPr marL="240665" indent="-227965">
              <a:lnSpc>
                <a:spcPct val="100000"/>
              </a:lnSpc>
              <a:spcBef>
                <a:spcPts val="210"/>
              </a:spcBef>
              <a:buClr>
                <a:srgbClr val="FF0000"/>
              </a:buClr>
              <a:buSzPct val="83333"/>
              <a:buFont typeface="Symbol"/>
              <a:buChar char=""/>
              <a:tabLst>
                <a:tab pos="240665" algn="l"/>
              </a:tabLst>
            </a:pPr>
            <a:r>
              <a:rPr sz="1200" dirty="0">
                <a:solidFill>
                  <a:srgbClr val="1F124D"/>
                </a:solidFill>
                <a:latin typeface="Arial"/>
                <a:cs typeface="Arial"/>
              </a:rPr>
              <a:t>Owner</a:t>
            </a:r>
            <a:r>
              <a:rPr sz="1200" spc="90" dirty="0">
                <a:solidFill>
                  <a:srgbClr val="1F124D"/>
                </a:solidFill>
                <a:latin typeface="Arial"/>
                <a:cs typeface="Arial"/>
              </a:rPr>
              <a:t> </a:t>
            </a:r>
            <a:r>
              <a:rPr sz="1200" dirty="0">
                <a:solidFill>
                  <a:srgbClr val="1F124D"/>
                </a:solidFill>
                <a:latin typeface="Arial"/>
                <a:cs typeface="Arial"/>
              </a:rPr>
              <a:t>can</a:t>
            </a:r>
            <a:r>
              <a:rPr sz="1200" spc="95" dirty="0">
                <a:solidFill>
                  <a:srgbClr val="1F124D"/>
                </a:solidFill>
                <a:latin typeface="Arial"/>
                <a:cs typeface="Arial"/>
              </a:rPr>
              <a:t> </a:t>
            </a:r>
            <a:r>
              <a:rPr sz="1200" dirty="0">
                <a:solidFill>
                  <a:srgbClr val="1F124D"/>
                </a:solidFill>
                <a:latin typeface="Arial"/>
                <a:cs typeface="Arial"/>
              </a:rPr>
              <a:t>exclude</a:t>
            </a:r>
            <a:r>
              <a:rPr sz="1200" spc="80" dirty="0">
                <a:solidFill>
                  <a:srgbClr val="1F124D"/>
                </a:solidFill>
                <a:latin typeface="Arial"/>
                <a:cs typeface="Arial"/>
              </a:rPr>
              <a:t> </a:t>
            </a:r>
            <a:r>
              <a:rPr sz="1200" spc="70" dirty="0">
                <a:solidFill>
                  <a:srgbClr val="1F124D"/>
                </a:solidFill>
                <a:latin typeface="Arial"/>
                <a:cs typeface="Arial"/>
              </a:rPr>
              <a:t>from</a:t>
            </a:r>
            <a:r>
              <a:rPr sz="1200" spc="85" dirty="0">
                <a:solidFill>
                  <a:srgbClr val="1F124D"/>
                </a:solidFill>
                <a:latin typeface="Arial"/>
                <a:cs typeface="Arial"/>
              </a:rPr>
              <a:t> </a:t>
            </a:r>
            <a:r>
              <a:rPr sz="1200" dirty="0">
                <a:solidFill>
                  <a:srgbClr val="1F124D"/>
                </a:solidFill>
                <a:latin typeface="Arial"/>
                <a:cs typeface="Arial"/>
              </a:rPr>
              <a:t>the</a:t>
            </a:r>
            <a:r>
              <a:rPr sz="1200" spc="80" dirty="0">
                <a:solidFill>
                  <a:srgbClr val="1F124D"/>
                </a:solidFill>
                <a:latin typeface="Arial"/>
                <a:cs typeface="Arial"/>
              </a:rPr>
              <a:t> </a:t>
            </a:r>
            <a:r>
              <a:rPr sz="1200" dirty="0">
                <a:solidFill>
                  <a:srgbClr val="1F124D"/>
                </a:solidFill>
                <a:latin typeface="Arial"/>
                <a:cs typeface="Arial"/>
              </a:rPr>
              <a:t>fee</a:t>
            </a:r>
            <a:r>
              <a:rPr sz="1200" spc="50" dirty="0">
                <a:solidFill>
                  <a:srgbClr val="1F124D"/>
                </a:solidFill>
                <a:latin typeface="Arial"/>
                <a:cs typeface="Arial"/>
              </a:rPr>
              <a:t> and</a:t>
            </a:r>
            <a:r>
              <a:rPr sz="1200" spc="30" dirty="0">
                <a:solidFill>
                  <a:srgbClr val="1F124D"/>
                </a:solidFill>
                <a:latin typeface="Arial"/>
                <a:cs typeface="Arial"/>
              </a:rPr>
              <a:t> </a:t>
            </a:r>
            <a:r>
              <a:rPr sz="1200" spc="-10" dirty="0">
                <a:solidFill>
                  <a:srgbClr val="1F124D"/>
                </a:solidFill>
                <a:latin typeface="Arial"/>
                <a:cs typeface="Arial"/>
              </a:rPr>
              <a:t>maxTX.</a:t>
            </a:r>
            <a:endParaRPr sz="1200" dirty="0">
              <a:latin typeface="Arial"/>
              <a:cs typeface="Arial"/>
            </a:endParaRPr>
          </a:p>
          <a:p>
            <a:pPr marL="240665" indent="-227965">
              <a:lnSpc>
                <a:spcPct val="100000"/>
              </a:lnSpc>
              <a:spcBef>
                <a:spcPts val="185"/>
              </a:spcBef>
              <a:buClr>
                <a:srgbClr val="FF0000"/>
              </a:buClr>
              <a:buSzPct val="83333"/>
              <a:buFont typeface="Symbol"/>
              <a:buChar char=""/>
              <a:tabLst>
                <a:tab pos="240665" algn="l"/>
              </a:tabLst>
            </a:pPr>
            <a:r>
              <a:rPr sz="1200" spc="10" dirty="0">
                <a:solidFill>
                  <a:srgbClr val="1F124D"/>
                </a:solidFill>
                <a:latin typeface="Arial"/>
                <a:cs typeface="Arial"/>
              </a:rPr>
              <a:t>Owner</a:t>
            </a:r>
            <a:r>
              <a:rPr sz="1200" spc="100" dirty="0">
                <a:solidFill>
                  <a:srgbClr val="1F124D"/>
                </a:solidFill>
                <a:latin typeface="Arial"/>
                <a:cs typeface="Arial"/>
              </a:rPr>
              <a:t> </a:t>
            </a:r>
            <a:r>
              <a:rPr sz="1200" spc="10" dirty="0">
                <a:solidFill>
                  <a:srgbClr val="1F124D"/>
                </a:solidFill>
                <a:latin typeface="Arial"/>
                <a:cs typeface="Arial"/>
              </a:rPr>
              <a:t>can</a:t>
            </a:r>
            <a:r>
              <a:rPr sz="1200" spc="105" dirty="0">
                <a:solidFill>
                  <a:srgbClr val="1F124D"/>
                </a:solidFill>
                <a:latin typeface="Arial"/>
                <a:cs typeface="Arial"/>
              </a:rPr>
              <a:t> </a:t>
            </a:r>
            <a:r>
              <a:rPr sz="1200" spc="10" dirty="0">
                <a:solidFill>
                  <a:srgbClr val="1F124D"/>
                </a:solidFill>
                <a:latin typeface="Arial"/>
                <a:cs typeface="Arial"/>
              </a:rPr>
              <a:t>change</a:t>
            </a:r>
            <a:r>
              <a:rPr sz="1200" spc="60" dirty="0">
                <a:solidFill>
                  <a:srgbClr val="1F124D"/>
                </a:solidFill>
                <a:latin typeface="Arial"/>
                <a:cs typeface="Arial"/>
              </a:rPr>
              <a:t> </a:t>
            </a:r>
            <a:r>
              <a:rPr sz="1200" spc="10" dirty="0">
                <a:solidFill>
                  <a:srgbClr val="1F124D"/>
                </a:solidFill>
                <a:latin typeface="Arial"/>
                <a:cs typeface="Arial"/>
              </a:rPr>
              <a:t>marketing</a:t>
            </a:r>
            <a:r>
              <a:rPr sz="1200" spc="80" dirty="0">
                <a:solidFill>
                  <a:srgbClr val="1F124D"/>
                </a:solidFill>
                <a:latin typeface="Arial"/>
                <a:cs typeface="Arial"/>
              </a:rPr>
              <a:t> </a:t>
            </a:r>
            <a:r>
              <a:rPr sz="1200" spc="10" dirty="0">
                <a:solidFill>
                  <a:srgbClr val="1F124D"/>
                </a:solidFill>
                <a:latin typeface="Arial"/>
                <a:cs typeface="Arial"/>
              </a:rPr>
              <a:t>and</a:t>
            </a:r>
            <a:r>
              <a:rPr sz="1200" spc="105" dirty="0">
                <a:solidFill>
                  <a:srgbClr val="1F124D"/>
                </a:solidFill>
                <a:latin typeface="Arial"/>
                <a:cs typeface="Arial"/>
              </a:rPr>
              <a:t> </a:t>
            </a:r>
            <a:r>
              <a:rPr sz="1200" spc="10" dirty="0">
                <a:solidFill>
                  <a:srgbClr val="1F124D"/>
                </a:solidFill>
                <a:latin typeface="Arial"/>
                <a:cs typeface="Arial"/>
              </a:rPr>
              <a:t>buyBack</a:t>
            </a:r>
            <a:r>
              <a:rPr sz="1200" spc="90" dirty="0">
                <a:solidFill>
                  <a:srgbClr val="1F124D"/>
                </a:solidFill>
                <a:latin typeface="Arial"/>
                <a:cs typeface="Arial"/>
              </a:rPr>
              <a:t> </a:t>
            </a:r>
            <a:r>
              <a:rPr sz="1200" spc="-10" dirty="0">
                <a:solidFill>
                  <a:srgbClr val="1F124D"/>
                </a:solidFill>
                <a:latin typeface="Arial"/>
                <a:cs typeface="Arial"/>
              </a:rPr>
              <a:t>wallets.</a:t>
            </a:r>
            <a:endParaRPr sz="1200" dirty="0">
              <a:latin typeface="Arial"/>
              <a:cs typeface="Arial"/>
            </a:endParaRPr>
          </a:p>
          <a:p>
            <a:pPr marL="240665" indent="-227965">
              <a:lnSpc>
                <a:spcPct val="100000"/>
              </a:lnSpc>
              <a:spcBef>
                <a:spcPts val="185"/>
              </a:spcBef>
              <a:buClr>
                <a:srgbClr val="FF0000"/>
              </a:buClr>
              <a:buSzPct val="83333"/>
              <a:buFont typeface="Symbol"/>
              <a:buChar char=""/>
              <a:tabLst>
                <a:tab pos="240665" algn="l"/>
              </a:tabLst>
            </a:pPr>
            <a:r>
              <a:rPr sz="1200" dirty="0">
                <a:solidFill>
                  <a:srgbClr val="1F124D"/>
                </a:solidFill>
                <a:latin typeface="Arial"/>
                <a:cs typeface="Arial"/>
              </a:rPr>
              <a:t>Owner</a:t>
            </a:r>
            <a:r>
              <a:rPr sz="1200" spc="105" dirty="0">
                <a:solidFill>
                  <a:srgbClr val="1F124D"/>
                </a:solidFill>
                <a:latin typeface="Arial"/>
                <a:cs typeface="Arial"/>
              </a:rPr>
              <a:t> </a:t>
            </a:r>
            <a:r>
              <a:rPr sz="1200" dirty="0">
                <a:solidFill>
                  <a:srgbClr val="1F124D"/>
                </a:solidFill>
                <a:latin typeface="Arial"/>
                <a:cs typeface="Arial"/>
              </a:rPr>
              <a:t>can</a:t>
            </a:r>
            <a:r>
              <a:rPr sz="1200" spc="110" dirty="0">
                <a:solidFill>
                  <a:srgbClr val="1F124D"/>
                </a:solidFill>
                <a:latin typeface="Arial"/>
                <a:cs typeface="Arial"/>
              </a:rPr>
              <a:t> </a:t>
            </a:r>
            <a:r>
              <a:rPr sz="1200" dirty="0">
                <a:solidFill>
                  <a:srgbClr val="1F124D"/>
                </a:solidFill>
                <a:latin typeface="Arial"/>
                <a:cs typeface="Arial"/>
              </a:rPr>
              <a:t>change</a:t>
            </a:r>
            <a:r>
              <a:rPr sz="1200" spc="100" dirty="0">
                <a:solidFill>
                  <a:srgbClr val="1F124D"/>
                </a:solidFill>
                <a:latin typeface="Arial"/>
                <a:cs typeface="Arial"/>
              </a:rPr>
              <a:t> </a:t>
            </a:r>
            <a:r>
              <a:rPr sz="1200" dirty="0">
                <a:solidFill>
                  <a:srgbClr val="1F124D"/>
                </a:solidFill>
                <a:latin typeface="Arial"/>
                <a:cs typeface="Arial"/>
              </a:rPr>
              <a:t>Uniswap</a:t>
            </a:r>
            <a:r>
              <a:rPr sz="1200" spc="80" dirty="0">
                <a:solidFill>
                  <a:srgbClr val="1F124D"/>
                </a:solidFill>
                <a:latin typeface="Arial"/>
                <a:cs typeface="Arial"/>
              </a:rPr>
              <a:t> </a:t>
            </a:r>
            <a:r>
              <a:rPr sz="1200" spc="60" dirty="0">
                <a:solidFill>
                  <a:srgbClr val="1F124D"/>
                </a:solidFill>
                <a:latin typeface="Arial"/>
                <a:cs typeface="Arial"/>
              </a:rPr>
              <a:t>router</a:t>
            </a:r>
            <a:r>
              <a:rPr sz="1200" spc="80" dirty="0">
                <a:solidFill>
                  <a:srgbClr val="1F124D"/>
                </a:solidFill>
                <a:latin typeface="Arial"/>
                <a:cs typeface="Arial"/>
              </a:rPr>
              <a:t> </a:t>
            </a:r>
            <a:r>
              <a:rPr sz="1200" spc="-10" dirty="0">
                <a:solidFill>
                  <a:srgbClr val="1F124D"/>
                </a:solidFill>
                <a:latin typeface="Arial"/>
                <a:cs typeface="Arial"/>
              </a:rPr>
              <a:t>address.</a:t>
            </a:r>
            <a:endParaRPr sz="1200" dirty="0">
              <a:latin typeface="Arial"/>
              <a:cs typeface="Arial"/>
            </a:endParaRPr>
          </a:p>
          <a:p>
            <a:pPr marL="240665" indent="-227965">
              <a:lnSpc>
                <a:spcPct val="100000"/>
              </a:lnSpc>
              <a:spcBef>
                <a:spcPts val="210"/>
              </a:spcBef>
              <a:buClr>
                <a:srgbClr val="FF0000"/>
              </a:buClr>
              <a:buSzPct val="83333"/>
              <a:buFont typeface="Symbol"/>
              <a:buChar char=""/>
              <a:tabLst>
                <a:tab pos="240665" algn="l"/>
              </a:tabLst>
            </a:pPr>
            <a:r>
              <a:rPr sz="1200" dirty="0">
                <a:solidFill>
                  <a:srgbClr val="1F124D"/>
                </a:solidFill>
                <a:latin typeface="Arial"/>
                <a:cs typeface="Arial"/>
              </a:rPr>
              <a:t>Owner</a:t>
            </a:r>
            <a:r>
              <a:rPr sz="1200" spc="120" dirty="0">
                <a:solidFill>
                  <a:srgbClr val="1F124D"/>
                </a:solidFill>
                <a:latin typeface="Arial"/>
                <a:cs typeface="Arial"/>
              </a:rPr>
              <a:t> </a:t>
            </a:r>
            <a:r>
              <a:rPr sz="1200" dirty="0">
                <a:solidFill>
                  <a:srgbClr val="1F124D"/>
                </a:solidFill>
                <a:latin typeface="Arial"/>
                <a:cs typeface="Arial"/>
              </a:rPr>
              <a:t>can</a:t>
            </a:r>
            <a:r>
              <a:rPr sz="1200" spc="125" dirty="0">
                <a:solidFill>
                  <a:srgbClr val="1F124D"/>
                </a:solidFill>
                <a:latin typeface="Arial"/>
                <a:cs typeface="Arial"/>
              </a:rPr>
              <a:t> </a:t>
            </a:r>
            <a:r>
              <a:rPr sz="1200" dirty="0">
                <a:solidFill>
                  <a:srgbClr val="1F124D"/>
                </a:solidFill>
                <a:latin typeface="Arial"/>
                <a:cs typeface="Arial"/>
              </a:rPr>
              <a:t>change</a:t>
            </a:r>
            <a:r>
              <a:rPr sz="1200" spc="110" dirty="0">
                <a:solidFill>
                  <a:srgbClr val="1F124D"/>
                </a:solidFill>
                <a:latin typeface="Arial"/>
                <a:cs typeface="Arial"/>
              </a:rPr>
              <a:t> </a:t>
            </a:r>
            <a:r>
              <a:rPr sz="1200" dirty="0">
                <a:solidFill>
                  <a:srgbClr val="1F124D"/>
                </a:solidFill>
                <a:latin typeface="Arial"/>
                <a:cs typeface="Arial"/>
              </a:rPr>
              <a:t>swap</a:t>
            </a:r>
            <a:r>
              <a:rPr sz="1200" spc="60" dirty="0">
                <a:solidFill>
                  <a:srgbClr val="1F124D"/>
                </a:solidFill>
                <a:latin typeface="Arial"/>
                <a:cs typeface="Arial"/>
              </a:rPr>
              <a:t> </a:t>
            </a:r>
            <a:r>
              <a:rPr sz="1200" spc="50" dirty="0">
                <a:solidFill>
                  <a:srgbClr val="1F124D"/>
                </a:solidFill>
                <a:latin typeface="Arial"/>
                <a:cs typeface="Arial"/>
              </a:rPr>
              <a:t>and</a:t>
            </a:r>
            <a:r>
              <a:rPr sz="1200" spc="95" dirty="0">
                <a:solidFill>
                  <a:srgbClr val="1F124D"/>
                </a:solidFill>
                <a:latin typeface="Arial"/>
                <a:cs typeface="Arial"/>
              </a:rPr>
              <a:t> </a:t>
            </a:r>
            <a:r>
              <a:rPr sz="1200" dirty="0">
                <a:solidFill>
                  <a:srgbClr val="1F124D"/>
                </a:solidFill>
                <a:latin typeface="Arial"/>
                <a:cs typeface="Arial"/>
              </a:rPr>
              <a:t>liquify</a:t>
            </a:r>
            <a:r>
              <a:rPr sz="1200" spc="105" dirty="0">
                <a:solidFill>
                  <a:srgbClr val="1F124D"/>
                </a:solidFill>
                <a:latin typeface="Arial"/>
                <a:cs typeface="Arial"/>
              </a:rPr>
              <a:t> </a:t>
            </a:r>
            <a:r>
              <a:rPr sz="1200" spc="-10" dirty="0">
                <a:solidFill>
                  <a:srgbClr val="1F124D"/>
                </a:solidFill>
                <a:latin typeface="Arial"/>
                <a:cs typeface="Arial"/>
              </a:rPr>
              <a:t>settings.</a:t>
            </a:r>
            <a:endParaRPr sz="1200" dirty="0">
              <a:latin typeface="Arial"/>
              <a:cs typeface="Arial"/>
            </a:endParaRPr>
          </a:p>
          <a:p>
            <a:pPr marL="240665" indent="-227965">
              <a:lnSpc>
                <a:spcPct val="100000"/>
              </a:lnSpc>
              <a:spcBef>
                <a:spcPts val="185"/>
              </a:spcBef>
              <a:buClr>
                <a:srgbClr val="FF0000"/>
              </a:buClr>
              <a:buSzPct val="83333"/>
              <a:buFont typeface="Symbol"/>
              <a:buChar char=""/>
              <a:tabLst>
                <a:tab pos="240665" algn="l"/>
              </a:tabLst>
            </a:pPr>
            <a:r>
              <a:rPr sz="1200" dirty="0">
                <a:solidFill>
                  <a:srgbClr val="1F124D"/>
                </a:solidFill>
                <a:latin typeface="Arial"/>
                <a:cs typeface="Arial"/>
              </a:rPr>
              <a:t>Owner</a:t>
            </a:r>
            <a:r>
              <a:rPr sz="1200" spc="110" dirty="0">
                <a:solidFill>
                  <a:srgbClr val="1F124D"/>
                </a:solidFill>
                <a:latin typeface="Arial"/>
                <a:cs typeface="Arial"/>
              </a:rPr>
              <a:t> </a:t>
            </a:r>
            <a:r>
              <a:rPr sz="1200" dirty="0">
                <a:solidFill>
                  <a:srgbClr val="1F124D"/>
                </a:solidFill>
                <a:latin typeface="Arial"/>
                <a:cs typeface="Arial"/>
              </a:rPr>
              <a:t>can</a:t>
            </a:r>
            <a:r>
              <a:rPr sz="1200" spc="85" dirty="0">
                <a:solidFill>
                  <a:srgbClr val="1F124D"/>
                </a:solidFill>
                <a:latin typeface="Arial"/>
                <a:cs typeface="Arial"/>
              </a:rPr>
              <a:t> </a:t>
            </a:r>
            <a:r>
              <a:rPr sz="1200" spc="55" dirty="0">
                <a:solidFill>
                  <a:srgbClr val="1F124D"/>
                </a:solidFill>
                <a:latin typeface="Arial"/>
                <a:cs typeface="Arial"/>
              </a:rPr>
              <a:t>mark</a:t>
            </a:r>
            <a:r>
              <a:rPr sz="1200" spc="60" dirty="0">
                <a:solidFill>
                  <a:srgbClr val="1F124D"/>
                </a:solidFill>
                <a:latin typeface="Arial"/>
                <a:cs typeface="Arial"/>
              </a:rPr>
              <a:t> </a:t>
            </a:r>
            <a:r>
              <a:rPr sz="1200" dirty="0">
                <a:solidFill>
                  <a:srgbClr val="1F124D"/>
                </a:solidFill>
                <a:latin typeface="Arial"/>
                <a:cs typeface="Arial"/>
              </a:rPr>
              <a:t>addresses</a:t>
            </a:r>
            <a:r>
              <a:rPr sz="1200" spc="70" dirty="0">
                <a:solidFill>
                  <a:srgbClr val="1F124D"/>
                </a:solidFill>
                <a:latin typeface="Arial"/>
                <a:cs typeface="Arial"/>
              </a:rPr>
              <a:t> </a:t>
            </a:r>
            <a:r>
              <a:rPr sz="1200" dirty="0">
                <a:solidFill>
                  <a:srgbClr val="1F124D"/>
                </a:solidFill>
                <a:latin typeface="Arial"/>
                <a:cs typeface="Arial"/>
              </a:rPr>
              <a:t>as</a:t>
            </a:r>
            <a:r>
              <a:rPr sz="1200" spc="65" dirty="0">
                <a:solidFill>
                  <a:srgbClr val="1F124D"/>
                </a:solidFill>
                <a:latin typeface="Arial"/>
                <a:cs typeface="Arial"/>
              </a:rPr>
              <a:t> </a:t>
            </a:r>
            <a:r>
              <a:rPr sz="1200" dirty="0">
                <a:solidFill>
                  <a:srgbClr val="1F124D"/>
                </a:solidFill>
                <a:latin typeface="Arial"/>
                <a:cs typeface="Arial"/>
              </a:rPr>
              <a:t>market</a:t>
            </a:r>
            <a:r>
              <a:rPr sz="1200" spc="105" dirty="0">
                <a:solidFill>
                  <a:srgbClr val="1F124D"/>
                </a:solidFill>
                <a:latin typeface="Arial"/>
                <a:cs typeface="Arial"/>
              </a:rPr>
              <a:t> </a:t>
            </a:r>
            <a:r>
              <a:rPr sz="1200" spc="-10" dirty="0">
                <a:solidFill>
                  <a:srgbClr val="1F124D"/>
                </a:solidFill>
                <a:latin typeface="Arial"/>
                <a:cs typeface="Arial"/>
              </a:rPr>
              <a:t>pairs.</a:t>
            </a:r>
            <a:endParaRPr sz="1200" dirty="0">
              <a:latin typeface="Arial"/>
              <a:cs typeface="Arial"/>
            </a:endParaRPr>
          </a:p>
          <a:p>
            <a:pPr marL="240665" indent="-227965">
              <a:lnSpc>
                <a:spcPct val="100000"/>
              </a:lnSpc>
              <a:spcBef>
                <a:spcPts val="190"/>
              </a:spcBef>
              <a:buClr>
                <a:srgbClr val="FF0000"/>
              </a:buClr>
              <a:buSzPct val="83333"/>
              <a:buFont typeface="Symbol"/>
              <a:buChar char=""/>
              <a:tabLst>
                <a:tab pos="240665" algn="l"/>
              </a:tabLst>
            </a:pPr>
            <a:r>
              <a:rPr sz="1200" dirty="0" smtClean="0">
                <a:solidFill>
                  <a:srgbClr val="1F124D"/>
                </a:solidFill>
                <a:latin typeface="Arial"/>
                <a:cs typeface="Arial"/>
              </a:rPr>
              <a:t>Owner</a:t>
            </a:r>
            <a:r>
              <a:rPr sz="1200" spc="105" dirty="0" smtClean="0">
                <a:solidFill>
                  <a:srgbClr val="1F124D"/>
                </a:solidFill>
                <a:latin typeface="Arial"/>
                <a:cs typeface="Arial"/>
              </a:rPr>
              <a:t> </a:t>
            </a:r>
            <a:r>
              <a:rPr sz="1200" dirty="0">
                <a:solidFill>
                  <a:srgbClr val="1F124D"/>
                </a:solidFill>
                <a:latin typeface="Arial"/>
                <a:cs typeface="Arial"/>
              </a:rPr>
              <a:t>can</a:t>
            </a:r>
            <a:r>
              <a:rPr sz="1200" spc="110" dirty="0">
                <a:solidFill>
                  <a:srgbClr val="1F124D"/>
                </a:solidFill>
                <a:latin typeface="Arial"/>
                <a:cs typeface="Arial"/>
              </a:rPr>
              <a:t> </a:t>
            </a:r>
            <a:r>
              <a:rPr sz="1200" dirty="0">
                <a:solidFill>
                  <a:srgbClr val="1F124D"/>
                </a:solidFill>
                <a:latin typeface="Arial"/>
                <a:cs typeface="Arial"/>
              </a:rPr>
              <a:t>change</a:t>
            </a:r>
            <a:r>
              <a:rPr sz="1200" spc="80" dirty="0">
                <a:solidFill>
                  <a:srgbClr val="1F124D"/>
                </a:solidFill>
                <a:latin typeface="Arial"/>
                <a:cs typeface="Arial"/>
              </a:rPr>
              <a:t> </a:t>
            </a:r>
            <a:r>
              <a:rPr sz="1200" spc="-10" dirty="0">
                <a:solidFill>
                  <a:srgbClr val="1F124D"/>
                </a:solidFill>
                <a:latin typeface="Arial"/>
                <a:cs typeface="Arial"/>
              </a:rPr>
              <a:t>_maxTxAmount.</a:t>
            </a:r>
            <a:endParaRPr sz="1200" dirty="0">
              <a:latin typeface="Arial"/>
              <a:cs typeface="Arial"/>
            </a:endParaRPr>
          </a:p>
          <a:p>
            <a:pPr marL="240665" indent="-227965">
              <a:lnSpc>
                <a:spcPct val="100000"/>
              </a:lnSpc>
              <a:spcBef>
                <a:spcPts val="185"/>
              </a:spcBef>
              <a:buClr>
                <a:srgbClr val="FF0000"/>
              </a:buClr>
              <a:buSzPct val="83333"/>
              <a:buFont typeface="Symbol"/>
              <a:buChar char=""/>
              <a:tabLst>
                <a:tab pos="240665" algn="l"/>
              </a:tabLst>
            </a:pPr>
            <a:r>
              <a:rPr sz="1200" dirty="0">
                <a:solidFill>
                  <a:srgbClr val="1F124D"/>
                </a:solidFill>
                <a:latin typeface="Arial"/>
                <a:cs typeface="Arial"/>
              </a:rPr>
              <a:t>Owner</a:t>
            </a:r>
            <a:r>
              <a:rPr sz="1200" spc="105" dirty="0">
                <a:solidFill>
                  <a:srgbClr val="1F124D"/>
                </a:solidFill>
                <a:latin typeface="Arial"/>
                <a:cs typeface="Arial"/>
              </a:rPr>
              <a:t> </a:t>
            </a:r>
            <a:r>
              <a:rPr sz="1200" dirty="0">
                <a:solidFill>
                  <a:srgbClr val="1F124D"/>
                </a:solidFill>
                <a:latin typeface="Arial"/>
                <a:cs typeface="Arial"/>
              </a:rPr>
              <a:t>can</a:t>
            </a:r>
            <a:r>
              <a:rPr sz="1200" spc="110" dirty="0">
                <a:solidFill>
                  <a:srgbClr val="1F124D"/>
                </a:solidFill>
                <a:latin typeface="Arial"/>
                <a:cs typeface="Arial"/>
              </a:rPr>
              <a:t> </a:t>
            </a:r>
            <a:r>
              <a:rPr sz="1200" dirty="0">
                <a:solidFill>
                  <a:srgbClr val="1F124D"/>
                </a:solidFill>
                <a:latin typeface="Arial"/>
                <a:cs typeface="Arial"/>
              </a:rPr>
              <a:t>change</a:t>
            </a:r>
            <a:r>
              <a:rPr sz="1200" spc="80" dirty="0">
                <a:solidFill>
                  <a:srgbClr val="1F124D"/>
                </a:solidFill>
                <a:latin typeface="Arial"/>
                <a:cs typeface="Arial"/>
              </a:rPr>
              <a:t> </a:t>
            </a:r>
            <a:r>
              <a:rPr sz="1200" spc="-10" dirty="0">
                <a:solidFill>
                  <a:srgbClr val="1F124D"/>
                </a:solidFill>
                <a:latin typeface="Arial"/>
                <a:cs typeface="Arial"/>
              </a:rPr>
              <a:t>_walletMax.</a:t>
            </a:r>
            <a:endParaRPr sz="1200" dirty="0">
              <a:latin typeface="Arial"/>
              <a:cs typeface="Arial"/>
            </a:endParaRPr>
          </a:p>
          <a:p>
            <a:pPr marL="240665" indent="-227965">
              <a:lnSpc>
                <a:spcPct val="100000"/>
              </a:lnSpc>
              <a:spcBef>
                <a:spcPts val="210"/>
              </a:spcBef>
              <a:buClr>
                <a:srgbClr val="FF0000"/>
              </a:buClr>
              <a:buSzPct val="83333"/>
              <a:buFont typeface="Symbol"/>
              <a:buChar char=""/>
              <a:tabLst>
                <a:tab pos="240665" algn="l"/>
              </a:tabLst>
            </a:pPr>
            <a:r>
              <a:rPr sz="1200" dirty="0">
                <a:solidFill>
                  <a:srgbClr val="1F124D"/>
                </a:solidFill>
                <a:latin typeface="Arial"/>
                <a:cs typeface="Arial"/>
              </a:rPr>
              <a:t>Owner</a:t>
            </a:r>
            <a:r>
              <a:rPr sz="1200" spc="135" dirty="0">
                <a:solidFill>
                  <a:srgbClr val="1F124D"/>
                </a:solidFill>
                <a:latin typeface="Arial"/>
                <a:cs typeface="Arial"/>
              </a:rPr>
              <a:t> </a:t>
            </a:r>
            <a:r>
              <a:rPr sz="1200" dirty="0">
                <a:solidFill>
                  <a:srgbClr val="1F124D"/>
                </a:solidFill>
                <a:latin typeface="Arial"/>
                <a:cs typeface="Arial"/>
              </a:rPr>
              <a:t>can</a:t>
            </a:r>
            <a:r>
              <a:rPr sz="1200" spc="135" dirty="0">
                <a:solidFill>
                  <a:srgbClr val="1F124D"/>
                </a:solidFill>
                <a:latin typeface="Arial"/>
                <a:cs typeface="Arial"/>
              </a:rPr>
              <a:t> </a:t>
            </a:r>
            <a:r>
              <a:rPr sz="1200" dirty="0">
                <a:solidFill>
                  <a:srgbClr val="1F124D"/>
                </a:solidFill>
                <a:latin typeface="Arial"/>
                <a:cs typeface="Arial"/>
              </a:rPr>
              <a:t>change</a:t>
            </a:r>
            <a:r>
              <a:rPr sz="1200" spc="110" dirty="0">
                <a:solidFill>
                  <a:srgbClr val="1F124D"/>
                </a:solidFill>
                <a:latin typeface="Arial"/>
                <a:cs typeface="Arial"/>
              </a:rPr>
              <a:t> </a:t>
            </a:r>
            <a:r>
              <a:rPr sz="1200" spc="-10" dirty="0">
                <a:solidFill>
                  <a:srgbClr val="1F124D"/>
                </a:solidFill>
                <a:latin typeface="Arial"/>
                <a:cs typeface="Arial"/>
              </a:rPr>
              <a:t>minimumTokensBeforeSwap.</a:t>
            </a:r>
            <a:endParaRPr sz="1200" dirty="0">
              <a:latin typeface="Arial"/>
              <a:cs typeface="Arial"/>
            </a:endParaRPr>
          </a:p>
        </p:txBody>
      </p:sp>
      <p:grpSp>
        <p:nvGrpSpPr>
          <p:cNvPr id="7" name="object 7"/>
          <p:cNvGrpSpPr/>
          <p:nvPr/>
        </p:nvGrpSpPr>
        <p:grpSpPr>
          <a:xfrm>
            <a:off x="554355" y="1552955"/>
            <a:ext cx="165100" cy="1863725"/>
            <a:chOff x="554355" y="1552955"/>
            <a:chExt cx="165100" cy="1863725"/>
          </a:xfrm>
        </p:grpSpPr>
        <p:pic>
          <p:nvPicPr>
            <p:cNvPr id="8" name="object 8"/>
            <p:cNvPicPr/>
            <p:nvPr/>
          </p:nvPicPr>
          <p:blipFill>
            <a:blip r:embed="rId3" cstate="print"/>
            <a:stretch>
              <a:fillRect/>
            </a:stretch>
          </p:blipFill>
          <p:spPr>
            <a:xfrm>
              <a:off x="554355" y="1552955"/>
              <a:ext cx="165100" cy="165100"/>
            </a:xfrm>
            <a:prstGeom prst="rect">
              <a:avLst/>
            </a:prstGeom>
          </p:spPr>
        </p:pic>
        <p:pic>
          <p:nvPicPr>
            <p:cNvPr id="9" name="object 9"/>
            <p:cNvPicPr/>
            <p:nvPr/>
          </p:nvPicPr>
          <p:blipFill>
            <a:blip r:embed="rId3" cstate="print"/>
            <a:stretch>
              <a:fillRect/>
            </a:stretch>
          </p:blipFill>
          <p:spPr>
            <a:xfrm>
              <a:off x="554355" y="2402077"/>
              <a:ext cx="165100" cy="165100"/>
            </a:xfrm>
            <a:prstGeom prst="rect">
              <a:avLst/>
            </a:prstGeom>
          </p:spPr>
        </p:pic>
        <p:pic>
          <p:nvPicPr>
            <p:cNvPr id="10" name="object 10"/>
            <p:cNvPicPr/>
            <p:nvPr/>
          </p:nvPicPr>
          <p:blipFill>
            <a:blip r:embed="rId3" cstate="print"/>
            <a:stretch>
              <a:fillRect/>
            </a:stretch>
          </p:blipFill>
          <p:spPr>
            <a:xfrm>
              <a:off x="554355" y="3251073"/>
              <a:ext cx="165100" cy="165100"/>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3242" y="600456"/>
            <a:ext cx="4405630" cy="768985"/>
          </a:xfrm>
          <a:prstGeom prst="rect">
            <a:avLst/>
          </a:prstGeom>
        </p:spPr>
        <p:txBody>
          <a:bodyPr vert="horz" wrap="square" lIns="0" tIns="12700" rIns="0" bIns="0" rtlCol="0">
            <a:spAutoFit/>
          </a:bodyPr>
          <a:lstStyle/>
          <a:p>
            <a:pPr marL="1937385">
              <a:lnSpc>
                <a:spcPct val="100000"/>
              </a:lnSpc>
              <a:spcBef>
                <a:spcPts val="100"/>
              </a:spcBef>
            </a:pPr>
            <a:r>
              <a:rPr sz="2200" dirty="0">
                <a:solidFill>
                  <a:srgbClr val="1F124D"/>
                </a:solidFill>
                <a:latin typeface="Arial"/>
                <a:cs typeface="Arial"/>
              </a:rPr>
              <a:t>Testnet</a:t>
            </a:r>
            <a:r>
              <a:rPr sz="2200" spc="-114" dirty="0">
                <a:solidFill>
                  <a:srgbClr val="1F124D"/>
                </a:solidFill>
                <a:latin typeface="Arial"/>
                <a:cs typeface="Arial"/>
              </a:rPr>
              <a:t> </a:t>
            </a:r>
            <a:r>
              <a:rPr sz="2200" spc="-10" dirty="0">
                <a:solidFill>
                  <a:srgbClr val="1F124D"/>
                </a:solidFill>
                <a:latin typeface="Arial"/>
                <a:cs typeface="Arial"/>
              </a:rPr>
              <a:t>deployment</a:t>
            </a:r>
            <a:endParaRPr sz="2200">
              <a:latin typeface="Arial"/>
              <a:cs typeface="Arial"/>
            </a:endParaRPr>
          </a:p>
          <a:p>
            <a:pPr marL="12700">
              <a:lnSpc>
                <a:spcPct val="100000"/>
              </a:lnSpc>
              <a:spcBef>
                <a:spcPts val="1535"/>
              </a:spcBef>
            </a:pPr>
            <a:r>
              <a:rPr sz="1400" dirty="0">
                <a:solidFill>
                  <a:srgbClr val="434343"/>
                </a:solidFill>
                <a:latin typeface="Times New Roman"/>
                <a:cs typeface="Times New Roman"/>
              </a:rPr>
              <a:t>Contracts</a:t>
            </a:r>
            <a:r>
              <a:rPr sz="1400" spc="-50" dirty="0">
                <a:solidFill>
                  <a:srgbClr val="434343"/>
                </a:solidFill>
                <a:latin typeface="Times New Roman"/>
                <a:cs typeface="Times New Roman"/>
              </a:rPr>
              <a:t> </a:t>
            </a:r>
            <a:r>
              <a:rPr sz="1400" dirty="0">
                <a:solidFill>
                  <a:srgbClr val="434343"/>
                </a:solidFill>
                <a:latin typeface="Times New Roman"/>
                <a:cs typeface="Times New Roman"/>
              </a:rPr>
              <a:t>Description</a:t>
            </a:r>
            <a:r>
              <a:rPr sz="1400" spc="-45" dirty="0">
                <a:solidFill>
                  <a:srgbClr val="434343"/>
                </a:solidFill>
                <a:latin typeface="Times New Roman"/>
                <a:cs typeface="Times New Roman"/>
              </a:rPr>
              <a:t> </a:t>
            </a:r>
            <a:r>
              <a:rPr sz="1400" spc="-20" dirty="0">
                <a:solidFill>
                  <a:srgbClr val="434343"/>
                </a:solidFill>
                <a:latin typeface="Times New Roman"/>
                <a:cs typeface="Times New Roman"/>
              </a:rPr>
              <a:t>Table</a:t>
            </a:r>
            <a:endParaRPr sz="1400">
              <a:latin typeface="Times New Roman"/>
              <a:cs typeface="Times New Roman"/>
            </a:endParaRPr>
          </a:p>
        </p:txBody>
      </p:sp>
      <p:graphicFrame>
        <p:nvGraphicFramePr>
          <p:cNvPr id="3" name="object 3"/>
          <p:cNvGraphicFramePr>
            <a:graphicFrameLocks noGrp="1"/>
          </p:cNvGraphicFramePr>
          <p:nvPr/>
        </p:nvGraphicFramePr>
        <p:xfrm>
          <a:off x="486092" y="1611600"/>
          <a:ext cx="6441437" cy="5288914"/>
        </p:xfrm>
        <a:graphic>
          <a:graphicData uri="http://schemas.openxmlformats.org/drawingml/2006/table">
            <a:tbl>
              <a:tblPr firstRow="1" bandRow="1">
                <a:tableStyleId>{2D5ABB26-0587-4C30-8999-92F81FD0307C}</a:tableStyleId>
              </a:tblPr>
              <a:tblGrid>
                <a:gridCol w="736600"/>
                <a:gridCol w="2352040"/>
                <a:gridCol w="1491614"/>
                <a:gridCol w="998854"/>
                <a:gridCol w="862329"/>
              </a:tblGrid>
              <a:tr h="203200">
                <a:tc>
                  <a:txBody>
                    <a:bodyPr/>
                    <a:lstStyle/>
                    <a:p>
                      <a:pPr algn="ctr">
                        <a:lnSpc>
                          <a:spcPts val="1380"/>
                        </a:lnSpc>
                      </a:pPr>
                      <a:r>
                        <a:rPr sz="1200" spc="-10" dirty="0">
                          <a:latin typeface="Times New Roman"/>
                          <a:cs typeface="Times New Roman"/>
                        </a:rPr>
                        <a:t>Contract</a:t>
                      </a:r>
                      <a:endParaRPr sz="1200" dirty="0">
                        <a:latin typeface="Times New Roman"/>
                        <a:cs typeface="Times New Roman"/>
                      </a:endParaRPr>
                    </a:p>
                  </a:txBody>
                  <a:tcPr marL="0" marR="0" marT="0" marB="0">
                    <a:lnB w="3175">
                      <a:solidFill>
                        <a:srgbClr val="000000"/>
                      </a:solidFill>
                      <a:prstDash val="solid"/>
                    </a:lnB>
                  </a:tcPr>
                </a:tc>
                <a:tc>
                  <a:txBody>
                    <a:bodyPr/>
                    <a:lstStyle/>
                    <a:p>
                      <a:pPr marR="132080" algn="ctr">
                        <a:lnSpc>
                          <a:spcPts val="1380"/>
                        </a:lnSpc>
                      </a:pPr>
                      <a:r>
                        <a:rPr sz="1200" spc="-20" dirty="0">
                          <a:latin typeface="Times New Roman"/>
                          <a:cs typeface="Times New Roman"/>
                        </a:rPr>
                        <a:t>Type</a:t>
                      </a:r>
                      <a:endParaRPr sz="1200">
                        <a:latin typeface="Times New Roman"/>
                        <a:cs typeface="Times New Roman"/>
                      </a:endParaRPr>
                    </a:p>
                  </a:txBody>
                  <a:tcPr marL="0" marR="0" marT="0" marB="0">
                    <a:lnB w="3175">
                      <a:solidFill>
                        <a:srgbClr val="000000"/>
                      </a:solidFill>
                      <a:prstDash val="solid"/>
                    </a:lnB>
                  </a:tcPr>
                </a:tc>
                <a:tc>
                  <a:txBody>
                    <a:bodyPr/>
                    <a:lstStyle/>
                    <a:p>
                      <a:pPr algn="ctr">
                        <a:lnSpc>
                          <a:spcPts val="1380"/>
                        </a:lnSpc>
                      </a:pPr>
                      <a:r>
                        <a:rPr sz="1200" spc="-10" dirty="0">
                          <a:latin typeface="Times New Roman"/>
                          <a:cs typeface="Times New Roman"/>
                        </a:rPr>
                        <a:t>Bases</a:t>
                      </a:r>
                      <a:endParaRPr sz="1200">
                        <a:latin typeface="Times New Roman"/>
                        <a:cs typeface="Times New Roman"/>
                      </a:endParaRPr>
                    </a:p>
                  </a:txBody>
                  <a:tcPr marL="0" marR="0" marT="0" marB="0">
                    <a:lnB w="31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B w="3175">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B w="3175">
                      <a:solidFill>
                        <a:srgbClr val="000000"/>
                      </a:solidFill>
                      <a:prstDash val="solid"/>
                    </a:lnB>
                  </a:tcPr>
                </a:tc>
              </a:tr>
              <a:tr h="220345">
                <a:tc>
                  <a:txBody>
                    <a:bodyPr/>
                    <a:lstStyle/>
                    <a:p>
                      <a:pPr algn="ctr">
                        <a:lnSpc>
                          <a:spcPct val="100000"/>
                        </a:lnSpc>
                        <a:spcBef>
                          <a:spcPts val="110"/>
                        </a:spcBef>
                      </a:pPr>
                      <a:r>
                        <a:rPr sz="1200" spc="-50" dirty="0">
                          <a:latin typeface="Liberation Sans Narrow"/>
                          <a:cs typeface="Liberation Sans Narrow"/>
                        </a:rPr>
                        <a:t>└</a:t>
                      </a:r>
                      <a:endParaRPr sz="1200">
                        <a:latin typeface="Liberation Sans Narrow"/>
                        <a:cs typeface="Liberation Sans Narrow"/>
                      </a:endParaRPr>
                    </a:p>
                  </a:txBody>
                  <a:tcPr marL="0" marR="0" marT="13970" marB="0">
                    <a:lnT w="3175">
                      <a:solidFill>
                        <a:srgbClr val="000000"/>
                      </a:solidFill>
                      <a:prstDash val="solid"/>
                    </a:lnT>
                  </a:tcPr>
                </a:tc>
                <a:tc>
                  <a:txBody>
                    <a:bodyPr/>
                    <a:lstStyle/>
                    <a:p>
                      <a:pPr marR="130175" algn="ctr">
                        <a:lnSpc>
                          <a:spcPct val="100000"/>
                        </a:lnSpc>
                        <a:spcBef>
                          <a:spcPts val="110"/>
                        </a:spcBef>
                      </a:pPr>
                      <a:r>
                        <a:rPr sz="1200" b="1" dirty="0">
                          <a:latin typeface="Caladea"/>
                          <a:cs typeface="Caladea"/>
                        </a:rPr>
                        <a:t>Function</a:t>
                      </a:r>
                      <a:r>
                        <a:rPr sz="1200" b="1" spc="-35" dirty="0">
                          <a:latin typeface="Caladea"/>
                          <a:cs typeface="Caladea"/>
                        </a:rPr>
                        <a:t> </a:t>
                      </a:r>
                      <a:r>
                        <a:rPr sz="1200" b="1" spc="-20" dirty="0">
                          <a:latin typeface="Caladea"/>
                          <a:cs typeface="Caladea"/>
                        </a:rPr>
                        <a:t>Name</a:t>
                      </a:r>
                      <a:endParaRPr sz="1200">
                        <a:latin typeface="Caladea"/>
                        <a:cs typeface="Caladea"/>
                      </a:endParaRPr>
                    </a:p>
                  </a:txBody>
                  <a:tcPr marL="0" marR="0" marT="13970" marB="0">
                    <a:lnT w="3175">
                      <a:solidFill>
                        <a:srgbClr val="000000"/>
                      </a:solidFill>
                      <a:prstDash val="solid"/>
                    </a:lnT>
                  </a:tcPr>
                </a:tc>
                <a:tc>
                  <a:txBody>
                    <a:bodyPr/>
                    <a:lstStyle/>
                    <a:p>
                      <a:pPr algn="ctr">
                        <a:lnSpc>
                          <a:spcPct val="100000"/>
                        </a:lnSpc>
                        <a:spcBef>
                          <a:spcPts val="110"/>
                        </a:spcBef>
                      </a:pPr>
                      <a:r>
                        <a:rPr sz="1200" b="1" spc="-10" dirty="0">
                          <a:latin typeface="Caladea"/>
                          <a:cs typeface="Caladea"/>
                        </a:rPr>
                        <a:t>Visibility</a:t>
                      </a:r>
                      <a:endParaRPr sz="1200">
                        <a:latin typeface="Caladea"/>
                        <a:cs typeface="Caladea"/>
                      </a:endParaRPr>
                    </a:p>
                  </a:txBody>
                  <a:tcPr marL="0" marR="0" marT="13970" marB="0">
                    <a:lnT w="3175">
                      <a:solidFill>
                        <a:srgbClr val="000000"/>
                      </a:solidFill>
                      <a:prstDash val="solid"/>
                    </a:lnT>
                  </a:tcPr>
                </a:tc>
                <a:tc>
                  <a:txBody>
                    <a:bodyPr/>
                    <a:lstStyle/>
                    <a:p>
                      <a:pPr marL="134620" algn="ctr">
                        <a:lnSpc>
                          <a:spcPct val="100000"/>
                        </a:lnSpc>
                        <a:spcBef>
                          <a:spcPts val="110"/>
                        </a:spcBef>
                      </a:pPr>
                      <a:r>
                        <a:rPr sz="1200" b="1" spc="-10" dirty="0">
                          <a:latin typeface="Caladea"/>
                          <a:cs typeface="Caladea"/>
                        </a:rPr>
                        <a:t>Mutability</a:t>
                      </a:r>
                      <a:endParaRPr sz="1200">
                        <a:latin typeface="Caladea"/>
                        <a:cs typeface="Caladea"/>
                      </a:endParaRPr>
                    </a:p>
                  </a:txBody>
                  <a:tcPr marL="0" marR="0" marT="13970" marB="0">
                    <a:lnT w="3175">
                      <a:solidFill>
                        <a:srgbClr val="000000"/>
                      </a:solidFill>
                      <a:prstDash val="solid"/>
                    </a:lnT>
                  </a:tcPr>
                </a:tc>
                <a:tc>
                  <a:txBody>
                    <a:bodyPr/>
                    <a:lstStyle/>
                    <a:p>
                      <a:pPr marL="635" algn="ctr">
                        <a:lnSpc>
                          <a:spcPct val="100000"/>
                        </a:lnSpc>
                        <a:spcBef>
                          <a:spcPts val="110"/>
                        </a:spcBef>
                      </a:pPr>
                      <a:r>
                        <a:rPr sz="1200" b="1" spc="-10" dirty="0">
                          <a:latin typeface="Caladea"/>
                          <a:cs typeface="Caladea"/>
                        </a:rPr>
                        <a:t>Modifiers</a:t>
                      </a:r>
                      <a:endParaRPr sz="1200">
                        <a:latin typeface="Caladea"/>
                        <a:cs typeface="Caladea"/>
                      </a:endParaRPr>
                    </a:p>
                  </a:txBody>
                  <a:tcPr marL="0" marR="0" marT="13970" marB="0">
                    <a:lnT w="3175">
                      <a:solidFill>
                        <a:srgbClr val="000000"/>
                      </a:solidFill>
                      <a:prstDash val="solid"/>
                    </a:lnT>
                  </a:tcPr>
                </a:tc>
              </a:tr>
              <a:tr h="404495">
                <a:tc>
                  <a:txBody>
                    <a:bodyPr/>
                    <a:lstStyle/>
                    <a:p>
                      <a:pPr marL="2540" algn="ctr">
                        <a:lnSpc>
                          <a:spcPct val="100000"/>
                        </a:lnSpc>
                        <a:spcBef>
                          <a:spcPts val="125"/>
                        </a:spcBef>
                      </a:pPr>
                      <a:r>
                        <a:rPr sz="1200" b="1" spc="-10" dirty="0">
                          <a:latin typeface="Caladea"/>
                          <a:cs typeface="Caladea"/>
                        </a:rPr>
                        <a:t>avalyzer</a:t>
                      </a:r>
                      <a:endParaRPr sz="1200" dirty="0">
                        <a:latin typeface="Caladea"/>
                        <a:cs typeface="Caladea"/>
                      </a:endParaRPr>
                    </a:p>
                  </a:txBody>
                  <a:tcPr marL="0" marR="0" marT="15875" marB="0"/>
                </a:tc>
                <a:tc>
                  <a:txBody>
                    <a:bodyPr/>
                    <a:lstStyle/>
                    <a:p>
                      <a:pPr marR="128905" algn="ctr">
                        <a:lnSpc>
                          <a:spcPct val="100000"/>
                        </a:lnSpc>
                        <a:spcBef>
                          <a:spcPts val="125"/>
                        </a:spcBef>
                      </a:pPr>
                      <a:r>
                        <a:rPr sz="1200" spc="-10" dirty="0">
                          <a:latin typeface="Times New Roman"/>
                          <a:cs typeface="Times New Roman"/>
                        </a:rPr>
                        <a:t>Implementation</a:t>
                      </a:r>
                      <a:endParaRPr sz="1200">
                        <a:latin typeface="Times New Roman"/>
                        <a:cs typeface="Times New Roman"/>
                      </a:endParaRPr>
                    </a:p>
                  </a:txBody>
                  <a:tcPr marL="0" marR="0" marT="15875" marB="0"/>
                </a:tc>
                <a:tc>
                  <a:txBody>
                    <a:bodyPr/>
                    <a:lstStyle/>
                    <a:p>
                      <a:pPr marL="458470" marR="194945" indent="-257175">
                        <a:lnSpc>
                          <a:spcPct val="100699"/>
                        </a:lnSpc>
                        <a:spcBef>
                          <a:spcPts val="90"/>
                        </a:spcBef>
                      </a:pPr>
                      <a:r>
                        <a:rPr sz="1200" dirty="0">
                          <a:latin typeface="Times New Roman"/>
                          <a:cs typeface="Times New Roman"/>
                        </a:rPr>
                        <a:t>Context,</a:t>
                      </a:r>
                      <a:r>
                        <a:rPr sz="1200" spc="5" dirty="0">
                          <a:latin typeface="Times New Roman"/>
                          <a:cs typeface="Times New Roman"/>
                        </a:rPr>
                        <a:t> </a:t>
                      </a:r>
                      <a:r>
                        <a:rPr sz="1200" spc="-25" dirty="0">
                          <a:latin typeface="Times New Roman"/>
                          <a:cs typeface="Times New Roman"/>
                        </a:rPr>
                        <a:t>IERC20, </a:t>
                      </a:r>
                      <a:r>
                        <a:rPr sz="1200" spc="-10" dirty="0">
                          <a:latin typeface="Times New Roman"/>
                          <a:cs typeface="Times New Roman"/>
                        </a:rPr>
                        <a:t>Ownable</a:t>
                      </a:r>
                      <a:endParaRPr sz="1200">
                        <a:latin typeface="Times New Roman"/>
                        <a:cs typeface="Times New Roman"/>
                      </a:endParaRPr>
                    </a:p>
                  </a:txBody>
                  <a:tcPr marL="0" marR="0" marT="11430" marB="0"/>
                </a:tc>
                <a:tc>
                  <a:txBody>
                    <a:bodyPr/>
                    <a:lstStyle/>
                    <a:p>
                      <a:pPr>
                        <a:lnSpc>
                          <a:spcPct val="100000"/>
                        </a:lnSpc>
                      </a:pPr>
                      <a:endParaRPr sz="1200">
                        <a:latin typeface="Times New Roman"/>
                        <a:cs typeface="Times New Roman"/>
                      </a:endParaRPr>
                    </a:p>
                  </a:txBody>
                  <a:tcPr marL="0" marR="0" marT="0" marB="0"/>
                </a:tc>
                <a:tc>
                  <a:txBody>
                    <a:bodyPr/>
                    <a:lstStyle/>
                    <a:p>
                      <a:pPr>
                        <a:lnSpc>
                          <a:spcPct val="100000"/>
                        </a:lnSpc>
                      </a:pPr>
                      <a:endParaRPr sz="1200">
                        <a:latin typeface="Times New Roman"/>
                        <a:cs typeface="Times New Roman"/>
                      </a:endParaRPr>
                    </a:p>
                  </a:txBody>
                  <a:tcPr marL="0" marR="0" marT="0" marB="0"/>
                </a:tc>
              </a:tr>
              <a:tr h="224154">
                <a:tc>
                  <a:txBody>
                    <a:bodyPr/>
                    <a:lstStyle/>
                    <a:p>
                      <a:pPr algn="ctr">
                        <a:lnSpc>
                          <a:spcPct val="100000"/>
                        </a:lnSpc>
                        <a:spcBef>
                          <a:spcPts val="110"/>
                        </a:spcBef>
                      </a:pPr>
                      <a:r>
                        <a:rPr sz="1200" spc="-50" dirty="0">
                          <a:latin typeface="Liberation Sans Narrow"/>
                          <a:cs typeface="Liberation Sans Narrow"/>
                        </a:rPr>
                        <a:t>└</a:t>
                      </a:r>
                      <a:endParaRPr sz="1200">
                        <a:latin typeface="Liberation Sans Narrow"/>
                        <a:cs typeface="Liberation Sans Narrow"/>
                      </a:endParaRPr>
                    </a:p>
                  </a:txBody>
                  <a:tcPr marL="0" marR="0" marT="13970" marB="0"/>
                </a:tc>
                <a:tc>
                  <a:txBody>
                    <a:bodyPr/>
                    <a:lstStyle/>
                    <a:p>
                      <a:pPr marR="133350" algn="ctr">
                        <a:lnSpc>
                          <a:spcPct val="100000"/>
                        </a:lnSpc>
                        <a:spcBef>
                          <a:spcPts val="110"/>
                        </a:spcBef>
                      </a:pPr>
                      <a:r>
                        <a:rPr sz="1200" u="sng" spc="-10" dirty="0">
                          <a:solidFill>
                            <a:srgbClr val="0000FF"/>
                          </a:solidFill>
                          <a:uFill>
                            <a:solidFill>
                              <a:srgbClr val="0000FF"/>
                            </a:solidFill>
                          </a:uFill>
                          <a:latin typeface="Times New Roman"/>
                          <a:cs typeface="Times New Roman"/>
                          <a:hlinkClick r:id="rId2"/>
                        </a:rPr>
                        <a:t>increaseAllowance</a:t>
                      </a:r>
                      <a:endParaRPr sz="1200" dirty="0">
                        <a:latin typeface="Times New Roman"/>
                        <a:cs typeface="Times New Roman"/>
                      </a:endParaRPr>
                    </a:p>
                  </a:txBody>
                  <a:tcPr marL="0" marR="0" marT="13970" marB="0"/>
                </a:tc>
                <a:tc>
                  <a:txBody>
                    <a:bodyPr/>
                    <a:lstStyle/>
                    <a:p>
                      <a:pPr marL="1270" algn="ctr">
                        <a:lnSpc>
                          <a:spcPct val="100000"/>
                        </a:lnSpc>
                        <a:spcBef>
                          <a:spcPts val="110"/>
                        </a:spcBef>
                      </a:pPr>
                      <a:r>
                        <a:rPr sz="1200" dirty="0">
                          <a:latin typeface="Times New Roman"/>
                          <a:cs typeface="Times New Roman"/>
                        </a:rPr>
                        <a:t>Public</a:t>
                      </a:r>
                      <a:r>
                        <a:rPr sz="1200" spc="15" dirty="0">
                          <a:latin typeface="VL PGothic"/>
                          <a:cs typeface="VL PGothic"/>
                        </a:rPr>
                        <a:t> </a:t>
                      </a:r>
                      <a:r>
                        <a:rPr sz="1200" spc="240" dirty="0">
                          <a:solidFill>
                            <a:srgbClr val="EF3917"/>
                          </a:solidFill>
                          <a:latin typeface="VL PGothic"/>
                          <a:cs typeface="VL PGothic"/>
                        </a:rPr>
                        <a:t>!</a:t>
                      </a:r>
                      <a:endParaRPr sz="1200">
                        <a:latin typeface="VL PGothic"/>
                        <a:cs typeface="VL PGothic"/>
                      </a:endParaRPr>
                    </a:p>
                  </a:txBody>
                  <a:tcPr marL="0" marR="0" marT="13970" marB="0"/>
                </a:tc>
                <a:tc>
                  <a:txBody>
                    <a:bodyPr/>
                    <a:lstStyle/>
                    <a:p>
                      <a:pPr marL="130810" algn="ctr">
                        <a:lnSpc>
                          <a:spcPct val="100000"/>
                        </a:lnSpc>
                        <a:spcBef>
                          <a:spcPts val="10"/>
                        </a:spcBef>
                      </a:pPr>
                      <a:r>
                        <a:rPr sz="1200" spc="380" dirty="0">
                          <a:solidFill>
                            <a:srgbClr val="EF3917"/>
                          </a:solidFill>
                          <a:latin typeface="VL PGothic"/>
                          <a:cs typeface="VL PGothic"/>
                        </a:rPr>
                        <a:t>●</a:t>
                      </a:r>
                      <a:endParaRPr sz="1200">
                        <a:latin typeface="VL PGothic"/>
                        <a:cs typeface="VL PGothic"/>
                      </a:endParaRPr>
                    </a:p>
                  </a:txBody>
                  <a:tcPr marL="0" marR="0" marT="1270" marB="0"/>
                </a:tc>
                <a:tc>
                  <a:txBody>
                    <a:bodyPr/>
                    <a:lstStyle/>
                    <a:p>
                      <a:pPr algn="ctr">
                        <a:lnSpc>
                          <a:spcPct val="100000"/>
                        </a:lnSpc>
                        <a:spcBef>
                          <a:spcPts val="110"/>
                        </a:spcBef>
                      </a:pPr>
                      <a:r>
                        <a:rPr sz="1200" spc="-75" dirty="0">
                          <a:latin typeface="Times New Roman"/>
                          <a:cs typeface="Times New Roman"/>
                        </a:rPr>
                        <a:t>NO</a:t>
                      </a:r>
                      <a:r>
                        <a:rPr sz="1200" spc="-325" dirty="0">
                          <a:latin typeface="VL PGothic"/>
                          <a:cs typeface="VL PGothic"/>
                        </a:rPr>
                        <a:t> </a:t>
                      </a:r>
                      <a:r>
                        <a:rPr sz="1200" spc="290" dirty="0">
                          <a:solidFill>
                            <a:srgbClr val="EF3917"/>
                          </a:solidFill>
                          <a:latin typeface="VL PGothic"/>
                          <a:cs typeface="VL PGothic"/>
                        </a:rPr>
                        <a:t>!</a:t>
                      </a:r>
                      <a:endParaRPr sz="1200">
                        <a:latin typeface="VL PGothic"/>
                        <a:cs typeface="VL PGothic"/>
                      </a:endParaRPr>
                    </a:p>
                  </a:txBody>
                  <a:tcPr marL="0" marR="0" marT="13970" marB="0"/>
                </a:tc>
              </a:tr>
              <a:tr h="225425">
                <a:tc>
                  <a:txBody>
                    <a:bodyPr/>
                    <a:lstStyle/>
                    <a:p>
                      <a:pPr algn="ctr">
                        <a:lnSpc>
                          <a:spcPct val="100000"/>
                        </a:lnSpc>
                        <a:spcBef>
                          <a:spcPts val="125"/>
                        </a:spcBef>
                      </a:pPr>
                      <a:r>
                        <a:rPr sz="1200" spc="-50" dirty="0">
                          <a:latin typeface="Liberation Sans Narrow"/>
                          <a:cs typeface="Liberation Sans Narrow"/>
                        </a:rPr>
                        <a:t>└</a:t>
                      </a:r>
                      <a:endParaRPr sz="1200">
                        <a:latin typeface="Liberation Sans Narrow"/>
                        <a:cs typeface="Liberation Sans Narrow"/>
                      </a:endParaRPr>
                    </a:p>
                  </a:txBody>
                  <a:tcPr marL="0" marR="0" marT="15875" marB="0"/>
                </a:tc>
                <a:tc>
                  <a:txBody>
                    <a:bodyPr/>
                    <a:lstStyle/>
                    <a:p>
                      <a:pPr marR="133350" algn="ctr">
                        <a:lnSpc>
                          <a:spcPct val="100000"/>
                        </a:lnSpc>
                        <a:spcBef>
                          <a:spcPts val="125"/>
                        </a:spcBef>
                      </a:pPr>
                      <a:r>
                        <a:rPr sz="1200" u="sng" spc="-10" dirty="0">
                          <a:solidFill>
                            <a:srgbClr val="0000FF"/>
                          </a:solidFill>
                          <a:uFill>
                            <a:solidFill>
                              <a:srgbClr val="0000FF"/>
                            </a:solidFill>
                          </a:uFill>
                          <a:latin typeface="Times New Roman"/>
                          <a:cs typeface="Times New Roman"/>
                          <a:hlinkClick r:id="rId3"/>
                        </a:rPr>
                        <a:t>decreaseAllowance</a:t>
                      </a:r>
                      <a:endParaRPr sz="1200" dirty="0">
                        <a:latin typeface="Times New Roman"/>
                        <a:cs typeface="Times New Roman"/>
                      </a:endParaRPr>
                    </a:p>
                  </a:txBody>
                  <a:tcPr marL="0" marR="0" marT="15875" marB="0"/>
                </a:tc>
                <a:tc>
                  <a:txBody>
                    <a:bodyPr/>
                    <a:lstStyle/>
                    <a:p>
                      <a:pPr marL="1270" algn="ctr">
                        <a:lnSpc>
                          <a:spcPct val="100000"/>
                        </a:lnSpc>
                        <a:spcBef>
                          <a:spcPts val="125"/>
                        </a:spcBef>
                      </a:pPr>
                      <a:r>
                        <a:rPr sz="1200" dirty="0">
                          <a:latin typeface="Times New Roman"/>
                          <a:cs typeface="Times New Roman"/>
                        </a:rPr>
                        <a:t>Public</a:t>
                      </a:r>
                      <a:r>
                        <a:rPr sz="1200" spc="15" dirty="0">
                          <a:latin typeface="VL PGothic"/>
                          <a:cs typeface="VL PGothic"/>
                        </a:rPr>
                        <a:t> </a:t>
                      </a:r>
                      <a:r>
                        <a:rPr sz="1200" spc="240" dirty="0">
                          <a:solidFill>
                            <a:srgbClr val="EF3917"/>
                          </a:solidFill>
                          <a:latin typeface="VL PGothic"/>
                          <a:cs typeface="VL PGothic"/>
                        </a:rPr>
                        <a:t>!</a:t>
                      </a:r>
                      <a:endParaRPr sz="1200">
                        <a:latin typeface="VL PGothic"/>
                        <a:cs typeface="VL PGothic"/>
                      </a:endParaRPr>
                    </a:p>
                  </a:txBody>
                  <a:tcPr marL="0" marR="0" marT="15875" marB="0"/>
                </a:tc>
                <a:tc>
                  <a:txBody>
                    <a:bodyPr/>
                    <a:lstStyle/>
                    <a:p>
                      <a:pPr marL="130810" algn="ctr">
                        <a:lnSpc>
                          <a:spcPct val="100000"/>
                        </a:lnSpc>
                        <a:spcBef>
                          <a:spcPts val="25"/>
                        </a:spcBef>
                      </a:pPr>
                      <a:r>
                        <a:rPr sz="1200" spc="380" dirty="0">
                          <a:solidFill>
                            <a:srgbClr val="EF3917"/>
                          </a:solidFill>
                          <a:latin typeface="VL PGothic"/>
                          <a:cs typeface="VL PGothic"/>
                        </a:rPr>
                        <a:t>●</a:t>
                      </a:r>
                      <a:endParaRPr sz="1200">
                        <a:latin typeface="VL PGothic"/>
                        <a:cs typeface="VL PGothic"/>
                      </a:endParaRPr>
                    </a:p>
                  </a:txBody>
                  <a:tcPr marL="0" marR="0" marT="3175" marB="0"/>
                </a:tc>
                <a:tc>
                  <a:txBody>
                    <a:bodyPr/>
                    <a:lstStyle/>
                    <a:p>
                      <a:pPr algn="ctr">
                        <a:lnSpc>
                          <a:spcPct val="100000"/>
                        </a:lnSpc>
                        <a:spcBef>
                          <a:spcPts val="125"/>
                        </a:spcBef>
                      </a:pPr>
                      <a:r>
                        <a:rPr sz="1200" spc="-75" dirty="0">
                          <a:latin typeface="Times New Roman"/>
                          <a:cs typeface="Times New Roman"/>
                        </a:rPr>
                        <a:t>NO</a:t>
                      </a:r>
                      <a:r>
                        <a:rPr sz="1200" spc="-325" dirty="0">
                          <a:latin typeface="VL PGothic"/>
                          <a:cs typeface="VL PGothic"/>
                        </a:rPr>
                        <a:t> </a:t>
                      </a:r>
                      <a:r>
                        <a:rPr sz="1200" spc="290" dirty="0">
                          <a:solidFill>
                            <a:srgbClr val="EF3917"/>
                          </a:solidFill>
                          <a:latin typeface="VL PGothic"/>
                          <a:cs typeface="VL PGothic"/>
                        </a:rPr>
                        <a:t>!</a:t>
                      </a:r>
                      <a:endParaRPr sz="1200">
                        <a:latin typeface="VL PGothic"/>
                        <a:cs typeface="VL PGothic"/>
                      </a:endParaRPr>
                    </a:p>
                  </a:txBody>
                  <a:tcPr marL="0" marR="0" marT="15875" marB="0"/>
                </a:tc>
              </a:tr>
              <a:tr h="223520">
                <a:tc>
                  <a:txBody>
                    <a:bodyPr/>
                    <a:lstStyle/>
                    <a:p>
                      <a:pPr algn="ctr">
                        <a:lnSpc>
                          <a:spcPct val="100000"/>
                        </a:lnSpc>
                        <a:spcBef>
                          <a:spcPts val="120"/>
                        </a:spcBef>
                      </a:pPr>
                      <a:r>
                        <a:rPr sz="1200" spc="-50" dirty="0">
                          <a:latin typeface="Liberation Sans Narrow"/>
                          <a:cs typeface="Liberation Sans Narrow"/>
                        </a:rPr>
                        <a:t>└</a:t>
                      </a:r>
                      <a:endParaRPr sz="1200">
                        <a:latin typeface="Liberation Sans Narrow"/>
                        <a:cs typeface="Liberation Sans Narrow"/>
                      </a:endParaRPr>
                    </a:p>
                  </a:txBody>
                  <a:tcPr marL="0" marR="0" marT="15240" marB="0"/>
                </a:tc>
                <a:tc>
                  <a:txBody>
                    <a:bodyPr/>
                    <a:lstStyle/>
                    <a:p>
                      <a:pPr marR="125730" algn="ctr">
                        <a:lnSpc>
                          <a:spcPct val="100000"/>
                        </a:lnSpc>
                        <a:spcBef>
                          <a:spcPts val="120"/>
                        </a:spcBef>
                      </a:pPr>
                      <a:r>
                        <a:rPr sz="1200" u="sng" spc="40" dirty="0">
                          <a:solidFill>
                            <a:srgbClr val="0000FF"/>
                          </a:solidFill>
                          <a:uFill>
                            <a:solidFill>
                              <a:srgbClr val="0000FF"/>
                            </a:solidFill>
                          </a:uFill>
                          <a:latin typeface="Times New Roman"/>
                          <a:cs typeface="Times New Roman"/>
                          <a:hlinkClick r:id="rId4"/>
                        </a:rPr>
                        <a:t>approve</a:t>
                      </a:r>
                      <a:endParaRPr sz="1200">
                        <a:latin typeface="Times New Roman"/>
                        <a:cs typeface="Times New Roman"/>
                      </a:endParaRPr>
                    </a:p>
                  </a:txBody>
                  <a:tcPr marL="0" marR="0" marT="15240" marB="0"/>
                </a:tc>
                <a:tc>
                  <a:txBody>
                    <a:bodyPr/>
                    <a:lstStyle/>
                    <a:p>
                      <a:pPr marL="1270" algn="ctr">
                        <a:lnSpc>
                          <a:spcPct val="100000"/>
                        </a:lnSpc>
                        <a:spcBef>
                          <a:spcPts val="120"/>
                        </a:spcBef>
                      </a:pPr>
                      <a:r>
                        <a:rPr sz="1200" dirty="0">
                          <a:latin typeface="Times New Roman"/>
                          <a:cs typeface="Times New Roman"/>
                        </a:rPr>
                        <a:t>Public</a:t>
                      </a:r>
                      <a:r>
                        <a:rPr sz="1200" spc="15" dirty="0">
                          <a:latin typeface="VL PGothic"/>
                          <a:cs typeface="VL PGothic"/>
                        </a:rPr>
                        <a:t> </a:t>
                      </a:r>
                      <a:r>
                        <a:rPr sz="1200" spc="240" dirty="0">
                          <a:solidFill>
                            <a:srgbClr val="EF3917"/>
                          </a:solidFill>
                          <a:latin typeface="VL PGothic"/>
                          <a:cs typeface="VL PGothic"/>
                        </a:rPr>
                        <a:t>!</a:t>
                      </a:r>
                      <a:endParaRPr sz="1200" dirty="0">
                        <a:latin typeface="VL PGothic"/>
                        <a:cs typeface="VL PGothic"/>
                      </a:endParaRPr>
                    </a:p>
                  </a:txBody>
                  <a:tcPr marL="0" marR="0" marT="15240" marB="0"/>
                </a:tc>
                <a:tc>
                  <a:txBody>
                    <a:bodyPr/>
                    <a:lstStyle/>
                    <a:p>
                      <a:pPr marL="130810" algn="ctr">
                        <a:lnSpc>
                          <a:spcPct val="100000"/>
                        </a:lnSpc>
                        <a:spcBef>
                          <a:spcPts val="20"/>
                        </a:spcBef>
                      </a:pPr>
                      <a:r>
                        <a:rPr sz="1200" spc="380" dirty="0">
                          <a:solidFill>
                            <a:srgbClr val="EF3917"/>
                          </a:solidFill>
                          <a:latin typeface="VL PGothic"/>
                          <a:cs typeface="VL PGothic"/>
                        </a:rPr>
                        <a:t>●</a:t>
                      </a:r>
                      <a:endParaRPr sz="1200">
                        <a:latin typeface="VL PGothic"/>
                        <a:cs typeface="VL PGothic"/>
                      </a:endParaRPr>
                    </a:p>
                  </a:txBody>
                  <a:tcPr marL="0" marR="0" marT="2540" marB="0"/>
                </a:tc>
                <a:tc>
                  <a:txBody>
                    <a:bodyPr/>
                    <a:lstStyle/>
                    <a:p>
                      <a:pPr algn="ctr">
                        <a:lnSpc>
                          <a:spcPct val="100000"/>
                        </a:lnSpc>
                        <a:spcBef>
                          <a:spcPts val="120"/>
                        </a:spcBef>
                      </a:pPr>
                      <a:r>
                        <a:rPr sz="1200" spc="-75" dirty="0">
                          <a:latin typeface="Times New Roman"/>
                          <a:cs typeface="Times New Roman"/>
                        </a:rPr>
                        <a:t>NO</a:t>
                      </a:r>
                      <a:r>
                        <a:rPr sz="1200" spc="-325" dirty="0">
                          <a:latin typeface="VL PGothic"/>
                          <a:cs typeface="VL PGothic"/>
                        </a:rPr>
                        <a:t> </a:t>
                      </a:r>
                      <a:r>
                        <a:rPr sz="1200" spc="290" dirty="0">
                          <a:solidFill>
                            <a:srgbClr val="EF3917"/>
                          </a:solidFill>
                          <a:latin typeface="VL PGothic"/>
                          <a:cs typeface="VL PGothic"/>
                        </a:rPr>
                        <a:t>!</a:t>
                      </a:r>
                      <a:endParaRPr sz="1200">
                        <a:latin typeface="VL PGothic"/>
                        <a:cs typeface="VL PGothic"/>
                      </a:endParaRPr>
                    </a:p>
                  </a:txBody>
                  <a:tcPr marL="0" marR="0" marT="15240" marB="0"/>
                </a:tc>
              </a:tr>
              <a:tr h="223520">
                <a:tc>
                  <a:txBody>
                    <a:bodyPr/>
                    <a:lstStyle/>
                    <a:p>
                      <a:pPr algn="ctr">
                        <a:lnSpc>
                          <a:spcPct val="100000"/>
                        </a:lnSpc>
                        <a:spcBef>
                          <a:spcPts val="110"/>
                        </a:spcBef>
                      </a:pPr>
                      <a:r>
                        <a:rPr sz="1200" spc="-50" dirty="0">
                          <a:latin typeface="Liberation Sans Narrow"/>
                          <a:cs typeface="Liberation Sans Narrow"/>
                        </a:rPr>
                        <a:t>└</a:t>
                      </a:r>
                      <a:endParaRPr sz="1200">
                        <a:latin typeface="Liberation Sans Narrow"/>
                        <a:cs typeface="Liberation Sans Narrow"/>
                      </a:endParaRPr>
                    </a:p>
                  </a:txBody>
                  <a:tcPr marL="0" marR="0" marT="13970" marB="0"/>
                </a:tc>
                <a:tc>
                  <a:txBody>
                    <a:bodyPr/>
                    <a:lstStyle/>
                    <a:p>
                      <a:pPr marR="129539" algn="ctr">
                        <a:lnSpc>
                          <a:spcPct val="100000"/>
                        </a:lnSpc>
                        <a:spcBef>
                          <a:spcPts val="110"/>
                        </a:spcBef>
                      </a:pPr>
                      <a:r>
                        <a:rPr sz="1200" u="sng" spc="-10" dirty="0">
                          <a:solidFill>
                            <a:srgbClr val="0000FF"/>
                          </a:solidFill>
                          <a:uFill>
                            <a:solidFill>
                              <a:srgbClr val="0000FF"/>
                            </a:solidFill>
                          </a:uFill>
                          <a:latin typeface="Times New Roman"/>
                          <a:cs typeface="Times New Roman"/>
                          <a:hlinkClick r:id="rId5"/>
                        </a:rPr>
                        <a:t>setMarketPairStatus</a:t>
                      </a:r>
                      <a:endParaRPr sz="1200">
                        <a:latin typeface="Times New Roman"/>
                        <a:cs typeface="Times New Roman"/>
                      </a:endParaRPr>
                    </a:p>
                  </a:txBody>
                  <a:tcPr marL="0" marR="0" marT="13970" marB="0"/>
                </a:tc>
                <a:tc>
                  <a:txBody>
                    <a:bodyPr/>
                    <a:lstStyle/>
                    <a:p>
                      <a:pPr marL="1270" algn="ctr">
                        <a:lnSpc>
                          <a:spcPct val="100000"/>
                        </a:lnSpc>
                        <a:spcBef>
                          <a:spcPts val="110"/>
                        </a:spcBef>
                      </a:pPr>
                      <a:r>
                        <a:rPr sz="1200" dirty="0">
                          <a:latin typeface="Times New Roman"/>
                          <a:cs typeface="Times New Roman"/>
                        </a:rPr>
                        <a:t>Public</a:t>
                      </a:r>
                      <a:r>
                        <a:rPr sz="1200" spc="15" dirty="0">
                          <a:latin typeface="VL PGothic"/>
                          <a:cs typeface="VL PGothic"/>
                        </a:rPr>
                        <a:t> </a:t>
                      </a:r>
                      <a:r>
                        <a:rPr sz="1200" spc="240" dirty="0">
                          <a:solidFill>
                            <a:srgbClr val="EF3917"/>
                          </a:solidFill>
                          <a:latin typeface="VL PGothic"/>
                          <a:cs typeface="VL PGothic"/>
                        </a:rPr>
                        <a:t>!</a:t>
                      </a:r>
                      <a:endParaRPr sz="1200" dirty="0">
                        <a:latin typeface="VL PGothic"/>
                        <a:cs typeface="VL PGothic"/>
                      </a:endParaRPr>
                    </a:p>
                  </a:txBody>
                  <a:tcPr marL="0" marR="0" marT="13970" marB="0"/>
                </a:tc>
                <a:tc>
                  <a:txBody>
                    <a:bodyPr/>
                    <a:lstStyle/>
                    <a:p>
                      <a:pPr marL="130810" algn="ctr">
                        <a:lnSpc>
                          <a:spcPct val="100000"/>
                        </a:lnSpc>
                        <a:spcBef>
                          <a:spcPts val="10"/>
                        </a:spcBef>
                      </a:pPr>
                      <a:r>
                        <a:rPr sz="1200" spc="380" dirty="0">
                          <a:solidFill>
                            <a:srgbClr val="EF3917"/>
                          </a:solidFill>
                          <a:latin typeface="VL PGothic"/>
                          <a:cs typeface="VL PGothic"/>
                        </a:rPr>
                        <a:t>●</a:t>
                      </a:r>
                      <a:endParaRPr sz="1200">
                        <a:latin typeface="VL PGothic"/>
                        <a:cs typeface="VL PGothic"/>
                      </a:endParaRPr>
                    </a:p>
                  </a:txBody>
                  <a:tcPr marL="0" marR="0" marT="1270" marB="0"/>
                </a:tc>
                <a:tc>
                  <a:txBody>
                    <a:bodyPr/>
                    <a:lstStyle/>
                    <a:p>
                      <a:pPr algn="ctr">
                        <a:lnSpc>
                          <a:spcPct val="100000"/>
                        </a:lnSpc>
                        <a:spcBef>
                          <a:spcPts val="110"/>
                        </a:spcBef>
                      </a:pPr>
                      <a:r>
                        <a:rPr sz="1200" spc="-10" dirty="0">
                          <a:latin typeface="Times New Roman"/>
                          <a:cs typeface="Times New Roman"/>
                        </a:rPr>
                        <a:t>onlyOwner</a:t>
                      </a:r>
                      <a:endParaRPr sz="1200">
                        <a:latin typeface="Times New Roman"/>
                        <a:cs typeface="Times New Roman"/>
                      </a:endParaRPr>
                    </a:p>
                  </a:txBody>
                  <a:tcPr marL="0" marR="0" marT="13970" marB="0"/>
                </a:tc>
              </a:tr>
              <a:tr h="225425">
                <a:tc>
                  <a:txBody>
                    <a:bodyPr/>
                    <a:lstStyle/>
                    <a:p>
                      <a:pPr algn="ctr">
                        <a:lnSpc>
                          <a:spcPct val="100000"/>
                        </a:lnSpc>
                        <a:spcBef>
                          <a:spcPts val="120"/>
                        </a:spcBef>
                      </a:pPr>
                      <a:r>
                        <a:rPr sz="1200" spc="-50" dirty="0">
                          <a:latin typeface="Liberation Sans Narrow"/>
                          <a:cs typeface="Liberation Sans Narrow"/>
                        </a:rPr>
                        <a:t>└</a:t>
                      </a:r>
                      <a:endParaRPr sz="1200">
                        <a:latin typeface="Liberation Sans Narrow"/>
                        <a:cs typeface="Liberation Sans Narrow"/>
                      </a:endParaRPr>
                    </a:p>
                  </a:txBody>
                  <a:tcPr marL="0" marR="0" marT="15240" marB="0"/>
                </a:tc>
                <a:tc>
                  <a:txBody>
                    <a:bodyPr/>
                    <a:lstStyle/>
                    <a:p>
                      <a:pPr marR="131445" algn="ctr">
                        <a:lnSpc>
                          <a:spcPct val="100000"/>
                        </a:lnSpc>
                        <a:spcBef>
                          <a:spcPts val="120"/>
                        </a:spcBef>
                      </a:pPr>
                      <a:r>
                        <a:rPr sz="1200" u="sng" spc="-10" dirty="0">
                          <a:solidFill>
                            <a:srgbClr val="0000FF"/>
                          </a:solidFill>
                          <a:uFill>
                            <a:solidFill>
                              <a:srgbClr val="0000FF"/>
                            </a:solidFill>
                          </a:uFill>
                          <a:latin typeface="Times New Roman"/>
                          <a:cs typeface="Times New Roman"/>
                          <a:hlinkClick r:id="rId6"/>
                        </a:rPr>
                        <a:t>setIsTxLimitExempt</a:t>
                      </a:r>
                      <a:endParaRPr sz="1200">
                        <a:latin typeface="Times New Roman"/>
                        <a:cs typeface="Times New Roman"/>
                      </a:endParaRPr>
                    </a:p>
                  </a:txBody>
                  <a:tcPr marL="0" marR="0" marT="15240" marB="0"/>
                </a:tc>
                <a:tc>
                  <a:txBody>
                    <a:bodyPr/>
                    <a:lstStyle/>
                    <a:p>
                      <a:pPr marL="1270" algn="ctr">
                        <a:lnSpc>
                          <a:spcPct val="100000"/>
                        </a:lnSpc>
                        <a:spcBef>
                          <a:spcPts val="120"/>
                        </a:spcBef>
                      </a:pPr>
                      <a:r>
                        <a:rPr sz="1200" dirty="0">
                          <a:latin typeface="Times New Roman"/>
                          <a:cs typeface="Times New Roman"/>
                        </a:rPr>
                        <a:t>External</a:t>
                      </a:r>
                      <a:r>
                        <a:rPr sz="1200" spc="135" dirty="0">
                          <a:latin typeface="VL PGothic"/>
                          <a:cs typeface="VL PGothic"/>
                        </a:rPr>
                        <a:t> </a:t>
                      </a:r>
                      <a:r>
                        <a:rPr sz="1200" spc="240" dirty="0">
                          <a:solidFill>
                            <a:srgbClr val="EF3917"/>
                          </a:solidFill>
                          <a:latin typeface="VL PGothic"/>
                          <a:cs typeface="VL PGothic"/>
                        </a:rPr>
                        <a:t>!</a:t>
                      </a:r>
                      <a:endParaRPr sz="1200" dirty="0">
                        <a:latin typeface="VL PGothic"/>
                        <a:cs typeface="VL PGothic"/>
                      </a:endParaRPr>
                    </a:p>
                  </a:txBody>
                  <a:tcPr marL="0" marR="0" marT="15240" marB="0"/>
                </a:tc>
                <a:tc>
                  <a:txBody>
                    <a:bodyPr/>
                    <a:lstStyle/>
                    <a:p>
                      <a:pPr marL="130810" algn="ctr">
                        <a:lnSpc>
                          <a:spcPct val="100000"/>
                        </a:lnSpc>
                        <a:spcBef>
                          <a:spcPts val="20"/>
                        </a:spcBef>
                      </a:pPr>
                      <a:r>
                        <a:rPr sz="1200" spc="380" dirty="0">
                          <a:solidFill>
                            <a:srgbClr val="EF3917"/>
                          </a:solidFill>
                          <a:latin typeface="VL PGothic"/>
                          <a:cs typeface="VL PGothic"/>
                        </a:rPr>
                        <a:t>●</a:t>
                      </a:r>
                      <a:endParaRPr sz="1200" dirty="0">
                        <a:latin typeface="VL PGothic"/>
                        <a:cs typeface="VL PGothic"/>
                      </a:endParaRPr>
                    </a:p>
                  </a:txBody>
                  <a:tcPr marL="0" marR="0" marT="2540" marB="0"/>
                </a:tc>
                <a:tc>
                  <a:txBody>
                    <a:bodyPr/>
                    <a:lstStyle/>
                    <a:p>
                      <a:pPr algn="ctr">
                        <a:lnSpc>
                          <a:spcPct val="100000"/>
                        </a:lnSpc>
                        <a:spcBef>
                          <a:spcPts val="120"/>
                        </a:spcBef>
                      </a:pPr>
                      <a:r>
                        <a:rPr sz="1200" spc="-10" dirty="0">
                          <a:latin typeface="Times New Roman"/>
                          <a:cs typeface="Times New Roman"/>
                        </a:rPr>
                        <a:t>onlyOwner</a:t>
                      </a:r>
                      <a:endParaRPr sz="1200">
                        <a:latin typeface="Times New Roman"/>
                        <a:cs typeface="Times New Roman"/>
                      </a:endParaRPr>
                    </a:p>
                  </a:txBody>
                  <a:tcPr marL="0" marR="0" marT="15240" marB="0"/>
                </a:tc>
              </a:tr>
              <a:tr h="223520">
                <a:tc>
                  <a:txBody>
                    <a:bodyPr/>
                    <a:lstStyle/>
                    <a:p>
                      <a:pPr algn="ctr">
                        <a:lnSpc>
                          <a:spcPct val="100000"/>
                        </a:lnSpc>
                        <a:spcBef>
                          <a:spcPts val="125"/>
                        </a:spcBef>
                      </a:pPr>
                      <a:r>
                        <a:rPr sz="1200" spc="-50" dirty="0">
                          <a:latin typeface="Liberation Sans Narrow"/>
                          <a:cs typeface="Liberation Sans Narrow"/>
                        </a:rPr>
                        <a:t>└</a:t>
                      </a:r>
                      <a:endParaRPr sz="1200">
                        <a:latin typeface="Liberation Sans Narrow"/>
                        <a:cs typeface="Liberation Sans Narrow"/>
                      </a:endParaRPr>
                    </a:p>
                  </a:txBody>
                  <a:tcPr marL="0" marR="0" marT="15875" marB="0"/>
                </a:tc>
                <a:tc>
                  <a:txBody>
                    <a:bodyPr/>
                    <a:lstStyle/>
                    <a:p>
                      <a:pPr marR="128270" algn="ctr">
                        <a:lnSpc>
                          <a:spcPct val="100000"/>
                        </a:lnSpc>
                        <a:spcBef>
                          <a:spcPts val="125"/>
                        </a:spcBef>
                      </a:pPr>
                      <a:r>
                        <a:rPr sz="1200" u="sng" spc="-10" dirty="0">
                          <a:solidFill>
                            <a:srgbClr val="0000FF"/>
                          </a:solidFill>
                          <a:uFill>
                            <a:solidFill>
                              <a:srgbClr val="0000FF"/>
                            </a:solidFill>
                          </a:uFill>
                          <a:latin typeface="Times New Roman"/>
                          <a:cs typeface="Times New Roman"/>
                          <a:hlinkClick r:id="rId7"/>
                        </a:rPr>
                        <a:t>setIsExcludedFromFee</a:t>
                      </a:r>
                      <a:endParaRPr sz="1200">
                        <a:latin typeface="Times New Roman"/>
                        <a:cs typeface="Times New Roman"/>
                      </a:endParaRPr>
                    </a:p>
                  </a:txBody>
                  <a:tcPr marL="0" marR="0" marT="15875" marB="0"/>
                </a:tc>
                <a:tc>
                  <a:txBody>
                    <a:bodyPr/>
                    <a:lstStyle/>
                    <a:p>
                      <a:pPr marL="1270" algn="ctr">
                        <a:lnSpc>
                          <a:spcPct val="100000"/>
                        </a:lnSpc>
                        <a:spcBef>
                          <a:spcPts val="125"/>
                        </a:spcBef>
                      </a:pPr>
                      <a:r>
                        <a:rPr sz="1200" dirty="0">
                          <a:latin typeface="Times New Roman"/>
                          <a:cs typeface="Times New Roman"/>
                        </a:rPr>
                        <a:t>Public</a:t>
                      </a:r>
                      <a:r>
                        <a:rPr sz="1200" spc="15" dirty="0">
                          <a:latin typeface="VL PGothic"/>
                          <a:cs typeface="VL PGothic"/>
                        </a:rPr>
                        <a:t> </a:t>
                      </a:r>
                      <a:r>
                        <a:rPr sz="1200" spc="240" dirty="0">
                          <a:solidFill>
                            <a:srgbClr val="EF3917"/>
                          </a:solidFill>
                          <a:latin typeface="VL PGothic"/>
                          <a:cs typeface="VL PGothic"/>
                        </a:rPr>
                        <a:t>!</a:t>
                      </a:r>
                      <a:endParaRPr sz="1200">
                        <a:latin typeface="VL PGothic"/>
                        <a:cs typeface="VL PGothic"/>
                      </a:endParaRPr>
                    </a:p>
                  </a:txBody>
                  <a:tcPr marL="0" marR="0" marT="15875" marB="0"/>
                </a:tc>
                <a:tc>
                  <a:txBody>
                    <a:bodyPr/>
                    <a:lstStyle/>
                    <a:p>
                      <a:pPr marL="130810" algn="ctr">
                        <a:lnSpc>
                          <a:spcPct val="100000"/>
                        </a:lnSpc>
                        <a:spcBef>
                          <a:spcPts val="25"/>
                        </a:spcBef>
                      </a:pPr>
                      <a:r>
                        <a:rPr sz="1200" spc="380" dirty="0">
                          <a:solidFill>
                            <a:srgbClr val="EF3917"/>
                          </a:solidFill>
                          <a:latin typeface="VL PGothic"/>
                          <a:cs typeface="VL PGothic"/>
                        </a:rPr>
                        <a:t>●</a:t>
                      </a:r>
                      <a:endParaRPr sz="1200" dirty="0">
                        <a:latin typeface="VL PGothic"/>
                        <a:cs typeface="VL PGothic"/>
                      </a:endParaRPr>
                    </a:p>
                  </a:txBody>
                  <a:tcPr marL="0" marR="0" marT="3175" marB="0"/>
                </a:tc>
                <a:tc>
                  <a:txBody>
                    <a:bodyPr/>
                    <a:lstStyle/>
                    <a:p>
                      <a:pPr algn="ctr">
                        <a:lnSpc>
                          <a:spcPct val="100000"/>
                        </a:lnSpc>
                        <a:spcBef>
                          <a:spcPts val="125"/>
                        </a:spcBef>
                      </a:pPr>
                      <a:r>
                        <a:rPr sz="1200" spc="-10" dirty="0">
                          <a:latin typeface="Times New Roman"/>
                          <a:cs typeface="Times New Roman"/>
                        </a:rPr>
                        <a:t>onlyOwner</a:t>
                      </a:r>
                      <a:endParaRPr sz="1200">
                        <a:latin typeface="Times New Roman"/>
                        <a:cs typeface="Times New Roman"/>
                      </a:endParaRPr>
                    </a:p>
                  </a:txBody>
                  <a:tcPr marL="0" marR="0" marT="15875" marB="0"/>
                </a:tc>
              </a:tr>
              <a:tr h="223520">
                <a:tc>
                  <a:txBody>
                    <a:bodyPr/>
                    <a:lstStyle/>
                    <a:p>
                      <a:pPr algn="ctr">
                        <a:lnSpc>
                          <a:spcPct val="100000"/>
                        </a:lnSpc>
                        <a:spcBef>
                          <a:spcPts val="110"/>
                        </a:spcBef>
                      </a:pPr>
                      <a:r>
                        <a:rPr sz="1200" spc="-50" dirty="0">
                          <a:latin typeface="Liberation Sans Narrow"/>
                          <a:cs typeface="Liberation Sans Narrow"/>
                        </a:rPr>
                        <a:t>└</a:t>
                      </a:r>
                      <a:endParaRPr sz="1200">
                        <a:latin typeface="Liberation Sans Narrow"/>
                        <a:cs typeface="Liberation Sans Narrow"/>
                      </a:endParaRPr>
                    </a:p>
                  </a:txBody>
                  <a:tcPr marL="0" marR="0" marT="13970" marB="0"/>
                </a:tc>
                <a:tc>
                  <a:txBody>
                    <a:bodyPr/>
                    <a:lstStyle/>
                    <a:p>
                      <a:pPr marR="132080" algn="ctr">
                        <a:lnSpc>
                          <a:spcPct val="100000"/>
                        </a:lnSpc>
                        <a:spcBef>
                          <a:spcPts val="110"/>
                        </a:spcBef>
                      </a:pPr>
                      <a:r>
                        <a:rPr sz="1200" u="sng" spc="-10" dirty="0">
                          <a:solidFill>
                            <a:srgbClr val="0000FF"/>
                          </a:solidFill>
                          <a:uFill>
                            <a:solidFill>
                              <a:srgbClr val="0000FF"/>
                            </a:solidFill>
                          </a:uFill>
                          <a:latin typeface="Times New Roman"/>
                          <a:cs typeface="Times New Roman"/>
                          <a:hlinkClick r:id="rId8"/>
                        </a:rPr>
                        <a:t>setBuyTaxes</a:t>
                      </a:r>
                      <a:endParaRPr sz="1200">
                        <a:latin typeface="Times New Roman"/>
                        <a:cs typeface="Times New Roman"/>
                      </a:endParaRPr>
                    </a:p>
                  </a:txBody>
                  <a:tcPr marL="0" marR="0" marT="13970" marB="0"/>
                </a:tc>
                <a:tc>
                  <a:txBody>
                    <a:bodyPr/>
                    <a:lstStyle/>
                    <a:p>
                      <a:pPr marL="1270" algn="ctr">
                        <a:lnSpc>
                          <a:spcPct val="100000"/>
                        </a:lnSpc>
                        <a:spcBef>
                          <a:spcPts val="110"/>
                        </a:spcBef>
                      </a:pPr>
                      <a:r>
                        <a:rPr sz="1200" dirty="0">
                          <a:latin typeface="Times New Roman"/>
                          <a:cs typeface="Times New Roman"/>
                        </a:rPr>
                        <a:t>External</a:t>
                      </a:r>
                      <a:r>
                        <a:rPr sz="1200" spc="135" dirty="0">
                          <a:latin typeface="VL PGothic"/>
                          <a:cs typeface="VL PGothic"/>
                        </a:rPr>
                        <a:t> </a:t>
                      </a:r>
                      <a:r>
                        <a:rPr sz="1200" spc="240" dirty="0">
                          <a:solidFill>
                            <a:srgbClr val="EF3917"/>
                          </a:solidFill>
                          <a:latin typeface="VL PGothic"/>
                          <a:cs typeface="VL PGothic"/>
                        </a:rPr>
                        <a:t>!</a:t>
                      </a:r>
                      <a:endParaRPr sz="1200">
                        <a:latin typeface="VL PGothic"/>
                        <a:cs typeface="VL PGothic"/>
                      </a:endParaRPr>
                    </a:p>
                  </a:txBody>
                  <a:tcPr marL="0" marR="0" marT="13970" marB="0"/>
                </a:tc>
                <a:tc>
                  <a:txBody>
                    <a:bodyPr/>
                    <a:lstStyle/>
                    <a:p>
                      <a:pPr marL="130810" algn="ctr">
                        <a:lnSpc>
                          <a:spcPct val="100000"/>
                        </a:lnSpc>
                        <a:spcBef>
                          <a:spcPts val="10"/>
                        </a:spcBef>
                      </a:pPr>
                      <a:r>
                        <a:rPr sz="1200" spc="380" dirty="0">
                          <a:solidFill>
                            <a:srgbClr val="EF3917"/>
                          </a:solidFill>
                          <a:latin typeface="VL PGothic"/>
                          <a:cs typeface="VL PGothic"/>
                        </a:rPr>
                        <a:t>●</a:t>
                      </a:r>
                      <a:endParaRPr sz="1200" dirty="0">
                        <a:latin typeface="VL PGothic"/>
                        <a:cs typeface="VL PGothic"/>
                      </a:endParaRPr>
                    </a:p>
                  </a:txBody>
                  <a:tcPr marL="0" marR="0" marT="1270" marB="0"/>
                </a:tc>
                <a:tc>
                  <a:txBody>
                    <a:bodyPr/>
                    <a:lstStyle/>
                    <a:p>
                      <a:pPr algn="ctr">
                        <a:lnSpc>
                          <a:spcPct val="100000"/>
                        </a:lnSpc>
                        <a:spcBef>
                          <a:spcPts val="110"/>
                        </a:spcBef>
                      </a:pPr>
                      <a:r>
                        <a:rPr sz="1200" spc="-10" dirty="0">
                          <a:latin typeface="Times New Roman"/>
                          <a:cs typeface="Times New Roman"/>
                        </a:rPr>
                        <a:t>onlyOwner</a:t>
                      </a:r>
                      <a:endParaRPr sz="1200">
                        <a:latin typeface="Times New Roman"/>
                        <a:cs typeface="Times New Roman"/>
                      </a:endParaRPr>
                    </a:p>
                  </a:txBody>
                  <a:tcPr marL="0" marR="0" marT="13970" marB="0"/>
                </a:tc>
              </a:tr>
              <a:tr h="225425">
                <a:tc>
                  <a:txBody>
                    <a:bodyPr/>
                    <a:lstStyle/>
                    <a:p>
                      <a:pPr algn="ctr">
                        <a:lnSpc>
                          <a:spcPct val="100000"/>
                        </a:lnSpc>
                        <a:spcBef>
                          <a:spcPts val="120"/>
                        </a:spcBef>
                      </a:pPr>
                      <a:r>
                        <a:rPr sz="1200" spc="-50" dirty="0">
                          <a:latin typeface="Liberation Sans Narrow"/>
                          <a:cs typeface="Liberation Sans Narrow"/>
                        </a:rPr>
                        <a:t>└</a:t>
                      </a:r>
                      <a:endParaRPr sz="1200">
                        <a:latin typeface="Liberation Sans Narrow"/>
                        <a:cs typeface="Liberation Sans Narrow"/>
                      </a:endParaRPr>
                    </a:p>
                  </a:txBody>
                  <a:tcPr marL="0" marR="0" marT="15240" marB="0"/>
                </a:tc>
                <a:tc>
                  <a:txBody>
                    <a:bodyPr/>
                    <a:lstStyle/>
                    <a:p>
                      <a:pPr marR="132080" algn="ctr">
                        <a:lnSpc>
                          <a:spcPct val="100000"/>
                        </a:lnSpc>
                        <a:spcBef>
                          <a:spcPts val="120"/>
                        </a:spcBef>
                      </a:pPr>
                      <a:r>
                        <a:rPr sz="1200" u="sng" spc="-10" dirty="0">
                          <a:solidFill>
                            <a:srgbClr val="0000FF"/>
                          </a:solidFill>
                          <a:uFill>
                            <a:solidFill>
                              <a:srgbClr val="0000FF"/>
                            </a:solidFill>
                          </a:uFill>
                          <a:latin typeface="Times New Roman"/>
                          <a:cs typeface="Times New Roman"/>
                          <a:hlinkClick r:id="rId9"/>
                        </a:rPr>
                        <a:t>setSelTaxes</a:t>
                      </a:r>
                      <a:endParaRPr sz="1200">
                        <a:latin typeface="Times New Roman"/>
                        <a:cs typeface="Times New Roman"/>
                      </a:endParaRPr>
                    </a:p>
                  </a:txBody>
                  <a:tcPr marL="0" marR="0" marT="15240" marB="0"/>
                </a:tc>
                <a:tc>
                  <a:txBody>
                    <a:bodyPr/>
                    <a:lstStyle/>
                    <a:p>
                      <a:pPr marL="1270" algn="ctr">
                        <a:lnSpc>
                          <a:spcPct val="100000"/>
                        </a:lnSpc>
                        <a:spcBef>
                          <a:spcPts val="120"/>
                        </a:spcBef>
                      </a:pPr>
                      <a:r>
                        <a:rPr sz="1200" dirty="0">
                          <a:latin typeface="Times New Roman"/>
                          <a:cs typeface="Times New Roman"/>
                        </a:rPr>
                        <a:t>External</a:t>
                      </a:r>
                      <a:r>
                        <a:rPr sz="1200" spc="135" dirty="0">
                          <a:latin typeface="VL PGothic"/>
                          <a:cs typeface="VL PGothic"/>
                        </a:rPr>
                        <a:t> </a:t>
                      </a:r>
                      <a:r>
                        <a:rPr sz="1200" spc="240" dirty="0">
                          <a:solidFill>
                            <a:srgbClr val="EF3917"/>
                          </a:solidFill>
                          <a:latin typeface="VL PGothic"/>
                          <a:cs typeface="VL PGothic"/>
                        </a:rPr>
                        <a:t>!</a:t>
                      </a:r>
                      <a:endParaRPr sz="1200">
                        <a:latin typeface="VL PGothic"/>
                        <a:cs typeface="VL PGothic"/>
                      </a:endParaRPr>
                    </a:p>
                  </a:txBody>
                  <a:tcPr marL="0" marR="0" marT="15240" marB="0"/>
                </a:tc>
                <a:tc>
                  <a:txBody>
                    <a:bodyPr/>
                    <a:lstStyle/>
                    <a:p>
                      <a:pPr marL="130810" algn="ctr">
                        <a:lnSpc>
                          <a:spcPct val="100000"/>
                        </a:lnSpc>
                        <a:spcBef>
                          <a:spcPts val="20"/>
                        </a:spcBef>
                      </a:pPr>
                      <a:r>
                        <a:rPr sz="1200" spc="380" dirty="0">
                          <a:solidFill>
                            <a:srgbClr val="EF3917"/>
                          </a:solidFill>
                          <a:latin typeface="VL PGothic"/>
                          <a:cs typeface="VL PGothic"/>
                        </a:rPr>
                        <a:t>●</a:t>
                      </a:r>
                      <a:endParaRPr sz="1200">
                        <a:latin typeface="VL PGothic"/>
                        <a:cs typeface="VL PGothic"/>
                      </a:endParaRPr>
                    </a:p>
                  </a:txBody>
                  <a:tcPr marL="0" marR="0" marT="2540" marB="0"/>
                </a:tc>
                <a:tc>
                  <a:txBody>
                    <a:bodyPr/>
                    <a:lstStyle/>
                    <a:p>
                      <a:pPr algn="ctr">
                        <a:lnSpc>
                          <a:spcPct val="100000"/>
                        </a:lnSpc>
                        <a:spcBef>
                          <a:spcPts val="120"/>
                        </a:spcBef>
                      </a:pPr>
                      <a:r>
                        <a:rPr sz="1200" spc="-10" dirty="0">
                          <a:latin typeface="Times New Roman"/>
                          <a:cs typeface="Times New Roman"/>
                        </a:rPr>
                        <a:t>onlyOwner</a:t>
                      </a:r>
                      <a:endParaRPr sz="1200">
                        <a:latin typeface="Times New Roman"/>
                        <a:cs typeface="Times New Roman"/>
                      </a:endParaRPr>
                    </a:p>
                  </a:txBody>
                  <a:tcPr marL="0" marR="0" marT="15240" marB="0"/>
                </a:tc>
              </a:tr>
              <a:tr h="223520">
                <a:tc>
                  <a:txBody>
                    <a:bodyPr/>
                    <a:lstStyle/>
                    <a:p>
                      <a:pPr algn="ctr">
                        <a:lnSpc>
                          <a:spcPct val="100000"/>
                        </a:lnSpc>
                        <a:spcBef>
                          <a:spcPts val="120"/>
                        </a:spcBef>
                      </a:pPr>
                      <a:r>
                        <a:rPr sz="1200" spc="-50" dirty="0">
                          <a:latin typeface="Liberation Sans Narrow"/>
                          <a:cs typeface="Liberation Sans Narrow"/>
                        </a:rPr>
                        <a:t>└</a:t>
                      </a:r>
                      <a:endParaRPr sz="1200">
                        <a:latin typeface="Liberation Sans Narrow"/>
                        <a:cs typeface="Liberation Sans Narrow"/>
                      </a:endParaRPr>
                    </a:p>
                  </a:txBody>
                  <a:tcPr marL="0" marR="0" marT="15240" marB="0"/>
                </a:tc>
                <a:tc>
                  <a:txBody>
                    <a:bodyPr/>
                    <a:lstStyle/>
                    <a:p>
                      <a:pPr marR="130810" algn="ctr">
                        <a:lnSpc>
                          <a:spcPct val="100000"/>
                        </a:lnSpc>
                        <a:spcBef>
                          <a:spcPts val="120"/>
                        </a:spcBef>
                      </a:pPr>
                      <a:r>
                        <a:rPr sz="1200" u="sng" spc="-10" dirty="0">
                          <a:solidFill>
                            <a:srgbClr val="0000FF"/>
                          </a:solidFill>
                          <a:uFill>
                            <a:solidFill>
                              <a:srgbClr val="0000FF"/>
                            </a:solidFill>
                          </a:uFill>
                          <a:latin typeface="Times New Roman"/>
                          <a:cs typeface="Times New Roman"/>
                          <a:hlinkClick r:id="rId10"/>
                        </a:rPr>
                        <a:t>setDistributionSettings</a:t>
                      </a:r>
                      <a:endParaRPr sz="1200">
                        <a:latin typeface="Times New Roman"/>
                        <a:cs typeface="Times New Roman"/>
                      </a:endParaRPr>
                    </a:p>
                  </a:txBody>
                  <a:tcPr marL="0" marR="0" marT="15240" marB="0"/>
                </a:tc>
                <a:tc>
                  <a:txBody>
                    <a:bodyPr/>
                    <a:lstStyle/>
                    <a:p>
                      <a:pPr marL="1270" algn="ctr">
                        <a:lnSpc>
                          <a:spcPct val="100000"/>
                        </a:lnSpc>
                        <a:spcBef>
                          <a:spcPts val="120"/>
                        </a:spcBef>
                      </a:pPr>
                      <a:r>
                        <a:rPr sz="1200" dirty="0">
                          <a:latin typeface="Times New Roman"/>
                          <a:cs typeface="Times New Roman"/>
                        </a:rPr>
                        <a:t>External</a:t>
                      </a:r>
                      <a:r>
                        <a:rPr sz="1200" spc="135" dirty="0">
                          <a:latin typeface="VL PGothic"/>
                          <a:cs typeface="VL PGothic"/>
                        </a:rPr>
                        <a:t> </a:t>
                      </a:r>
                      <a:r>
                        <a:rPr sz="1200" spc="240" dirty="0">
                          <a:solidFill>
                            <a:srgbClr val="EF3917"/>
                          </a:solidFill>
                          <a:latin typeface="VL PGothic"/>
                          <a:cs typeface="VL PGothic"/>
                        </a:rPr>
                        <a:t>!</a:t>
                      </a:r>
                      <a:endParaRPr sz="1200">
                        <a:latin typeface="VL PGothic"/>
                        <a:cs typeface="VL PGothic"/>
                      </a:endParaRPr>
                    </a:p>
                  </a:txBody>
                  <a:tcPr marL="0" marR="0" marT="15240" marB="0"/>
                </a:tc>
                <a:tc>
                  <a:txBody>
                    <a:bodyPr/>
                    <a:lstStyle/>
                    <a:p>
                      <a:pPr marL="130810" algn="ctr">
                        <a:lnSpc>
                          <a:spcPct val="100000"/>
                        </a:lnSpc>
                        <a:spcBef>
                          <a:spcPts val="20"/>
                        </a:spcBef>
                      </a:pPr>
                      <a:r>
                        <a:rPr sz="1200" spc="380" dirty="0">
                          <a:solidFill>
                            <a:srgbClr val="EF3917"/>
                          </a:solidFill>
                          <a:latin typeface="VL PGothic"/>
                          <a:cs typeface="VL PGothic"/>
                        </a:rPr>
                        <a:t>●</a:t>
                      </a:r>
                      <a:endParaRPr sz="1200">
                        <a:latin typeface="VL PGothic"/>
                        <a:cs typeface="VL PGothic"/>
                      </a:endParaRPr>
                    </a:p>
                  </a:txBody>
                  <a:tcPr marL="0" marR="0" marT="2540" marB="0"/>
                </a:tc>
                <a:tc>
                  <a:txBody>
                    <a:bodyPr/>
                    <a:lstStyle/>
                    <a:p>
                      <a:pPr algn="ctr">
                        <a:lnSpc>
                          <a:spcPct val="100000"/>
                        </a:lnSpc>
                        <a:spcBef>
                          <a:spcPts val="120"/>
                        </a:spcBef>
                      </a:pPr>
                      <a:r>
                        <a:rPr sz="1200" spc="-10" dirty="0">
                          <a:latin typeface="Times New Roman"/>
                          <a:cs typeface="Times New Roman"/>
                        </a:rPr>
                        <a:t>onlyOwner</a:t>
                      </a:r>
                      <a:endParaRPr sz="1200" dirty="0">
                        <a:latin typeface="Times New Roman"/>
                        <a:cs typeface="Times New Roman"/>
                      </a:endParaRPr>
                    </a:p>
                  </a:txBody>
                  <a:tcPr marL="0" marR="0" marT="15240" marB="0"/>
                </a:tc>
              </a:tr>
              <a:tr h="223520">
                <a:tc>
                  <a:txBody>
                    <a:bodyPr/>
                    <a:lstStyle/>
                    <a:p>
                      <a:pPr algn="ctr">
                        <a:lnSpc>
                          <a:spcPct val="100000"/>
                        </a:lnSpc>
                        <a:spcBef>
                          <a:spcPts val="110"/>
                        </a:spcBef>
                      </a:pPr>
                      <a:r>
                        <a:rPr sz="1200" spc="-50" dirty="0">
                          <a:latin typeface="Liberation Sans Narrow"/>
                          <a:cs typeface="Liberation Sans Narrow"/>
                        </a:rPr>
                        <a:t>└</a:t>
                      </a:r>
                      <a:endParaRPr sz="1200">
                        <a:latin typeface="Liberation Sans Narrow"/>
                        <a:cs typeface="Liberation Sans Narrow"/>
                      </a:endParaRPr>
                    </a:p>
                  </a:txBody>
                  <a:tcPr marL="0" marR="0" marT="13970" marB="0"/>
                </a:tc>
                <a:tc>
                  <a:txBody>
                    <a:bodyPr/>
                    <a:lstStyle/>
                    <a:p>
                      <a:pPr marR="131445" algn="ctr">
                        <a:lnSpc>
                          <a:spcPct val="100000"/>
                        </a:lnSpc>
                        <a:spcBef>
                          <a:spcPts val="110"/>
                        </a:spcBef>
                      </a:pPr>
                      <a:r>
                        <a:rPr sz="1200" u="sng" spc="-10" dirty="0">
                          <a:solidFill>
                            <a:srgbClr val="0000FF"/>
                          </a:solidFill>
                          <a:uFill>
                            <a:solidFill>
                              <a:srgbClr val="0000FF"/>
                            </a:solidFill>
                          </a:uFill>
                          <a:latin typeface="Times New Roman"/>
                          <a:cs typeface="Times New Roman"/>
                          <a:hlinkClick r:id="rId11"/>
                        </a:rPr>
                        <a:t>setMaxTxAmount</a:t>
                      </a:r>
                      <a:endParaRPr sz="1200">
                        <a:latin typeface="Times New Roman"/>
                        <a:cs typeface="Times New Roman"/>
                      </a:endParaRPr>
                    </a:p>
                  </a:txBody>
                  <a:tcPr marL="0" marR="0" marT="13970" marB="0"/>
                </a:tc>
                <a:tc>
                  <a:txBody>
                    <a:bodyPr/>
                    <a:lstStyle/>
                    <a:p>
                      <a:pPr marL="1270" algn="ctr">
                        <a:lnSpc>
                          <a:spcPct val="100000"/>
                        </a:lnSpc>
                        <a:spcBef>
                          <a:spcPts val="110"/>
                        </a:spcBef>
                      </a:pPr>
                      <a:r>
                        <a:rPr sz="1200" dirty="0">
                          <a:latin typeface="Times New Roman"/>
                          <a:cs typeface="Times New Roman"/>
                        </a:rPr>
                        <a:t>External</a:t>
                      </a:r>
                      <a:r>
                        <a:rPr sz="1200" spc="135" dirty="0">
                          <a:latin typeface="VL PGothic"/>
                          <a:cs typeface="VL PGothic"/>
                        </a:rPr>
                        <a:t> </a:t>
                      </a:r>
                      <a:r>
                        <a:rPr sz="1200" spc="240" dirty="0">
                          <a:solidFill>
                            <a:srgbClr val="EF3917"/>
                          </a:solidFill>
                          <a:latin typeface="VL PGothic"/>
                          <a:cs typeface="VL PGothic"/>
                        </a:rPr>
                        <a:t>!</a:t>
                      </a:r>
                      <a:endParaRPr sz="1200">
                        <a:latin typeface="VL PGothic"/>
                        <a:cs typeface="VL PGothic"/>
                      </a:endParaRPr>
                    </a:p>
                  </a:txBody>
                  <a:tcPr marL="0" marR="0" marT="13970" marB="0"/>
                </a:tc>
                <a:tc>
                  <a:txBody>
                    <a:bodyPr/>
                    <a:lstStyle/>
                    <a:p>
                      <a:pPr marL="130810" algn="ctr">
                        <a:lnSpc>
                          <a:spcPct val="100000"/>
                        </a:lnSpc>
                        <a:spcBef>
                          <a:spcPts val="10"/>
                        </a:spcBef>
                      </a:pPr>
                      <a:r>
                        <a:rPr sz="1200" spc="380" dirty="0">
                          <a:solidFill>
                            <a:srgbClr val="EF3917"/>
                          </a:solidFill>
                          <a:latin typeface="VL PGothic"/>
                          <a:cs typeface="VL PGothic"/>
                        </a:rPr>
                        <a:t>●</a:t>
                      </a:r>
                      <a:endParaRPr sz="1200">
                        <a:latin typeface="VL PGothic"/>
                        <a:cs typeface="VL PGothic"/>
                      </a:endParaRPr>
                    </a:p>
                  </a:txBody>
                  <a:tcPr marL="0" marR="0" marT="1270" marB="0"/>
                </a:tc>
                <a:tc>
                  <a:txBody>
                    <a:bodyPr/>
                    <a:lstStyle/>
                    <a:p>
                      <a:pPr algn="ctr">
                        <a:lnSpc>
                          <a:spcPct val="100000"/>
                        </a:lnSpc>
                        <a:spcBef>
                          <a:spcPts val="110"/>
                        </a:spcBef>
                      </a:pPr>
                      <a:r>
                        <a:rPr sz="1200" spc="-10" dirty="0">
                          <a:latin typeface="Times New Roman"/>
                          <a:cs typeface="Times New Roman"/>
                        </a:rPr>
                        <a:t>onlyOwner</a:t>
                      </a:r>
                      <a:endParaRPr sz="1200" dirty="0">
                        <a:latin typeface="Times New Roman"/>
                        <a:cs typeface="Times New Roman"/>
                      </a:endParaRPr>
                    </a:p>
                  </a:txBody>
                  <a:tcPr marL="0" marR="0" marT="13970" marB="0"/>
                </a:tc>
              </a:tr>
              <a:tr h="225425">
                <a:tc>
                  <a:txBody>
                    <a:bodyPr/>
                    <a:lstStyle/>
                    <a:p>
                      <a:pPr algn="ctr">
                        <a:lnSpc>
                          <a:spcPct val="100000"/>
                        </a:lnSpc>
                        <a:spcBef>
                          <a:spcPts val="125"/>
                        </a:spcBef>
                      </a:pPr>
                      <a:r>
                        <a:rPr sz="1200" spc="-50" dirty="0">
                          <a:latin typeface="Liberation Sans Narrow"/>
                          <a:cs typeface="Liberation Sans Narrow"/>
                        </a:rPr>
                        <a:t>└</a:t>
                      </a:r>
                      <a:endParaRPr sz="1200">
                        <a:latin typeface="Liberation Sans Narrow"/>
                        <a:cs typeface="Liberation Sans Narrow"/>
                      </a:endParaRPr>
                    </a:p>
                  </a:txBody>
                  <a:tcPr marL="0" marR="0" marT="15875" marB="0"/>
                </a:tc>
                <a:tc>
                  <a:txBody>
                    <a:bodyPr/>
                    <a:lstStyle/>
                    <a:p>
                      <a:pPr marR="130810" algn="ctr">
                        <a:lnSpc>
                          <a:spcPct val="100000"/>
                        </a:lnSpc>
                        <a:spcBef>
                          <a:spcPts val="125"/>
                        </a:spcBef>
                      </a:pPr>
                      <a:r>
                        <a:rPr sz="1200" u="sng" spc="-10" dirty="0">
                          <a:solidFill>
                            <a:srgbClr val="0000FF"/>
                          </a:solidFill>
                          <a:uFill>
                            <a:solidFill>
                              <a:srgbClr val="0000FF"/>
                            </a:solidFill>
                          </a:uFill>
                          <a:latin typeface="Times New Roman"/>
                          <a:cs typeface="Times New Roman"/>
                          <a:hlinkClick r:id="rId12"/>
                        </a:rPr>
                        <a:t>enableDisableWalletLimit</a:t>
                      </a:r>
                      <a:endParaRPr sz="1200">
                        <a:latin typeface="Times New Roman"/>
                        <a:cs typeface="Times New Roman"/>
                      </a:endParaRPr>
                    </a:p>
                  </a:txBody>
                  <a:tcPr marL="0" marR="0" marT="15875" marB="0"/>
                </a:tc>
                <a:tc>
                  <a:txBody>
                    <a:bodyPr/>
                    <a:lstStyle/>
                    <a:p>
                      <a:pPr marL="1270" algn="ctr">
                        <a:lnSpc>
                          <a:spcPct val="100000"/>
                        </a:lnSpc>
                        <a:spcBef>
                          <a:spcPts val="125"/>
                        </a:spcBef>
                      </a:pPr>
                      <a:r>
                        <a:rPr sz="1200" dirty="0">
                          <a:latin typeface="Times New Roman"/>
                          <a:cs typeface="Times New Roman"/>
                        </a:rPr>
                        <a:t>External</a:t>
                      </a:r>
                      <a:r>
                        <a:rPr sz="1200" spc="135" dirty="0">
                          <a:latin typeface="VL PGothic"/>
                          <a:cs typeface="VL PGothic"/>
                        </a:rPr>
                        <a:t> </a:t>
                      </a:r>
                      <a:r>
                        <a:rPr sz="1200" spc="240" dirty="0">
                          <a:solidFill>
                            <a:srgbClr val="EF3917"/>
                          </a:solidFill>
                          <a:latin typeface="VL PGothic"/>
                          <a:cs typeface="VL PGothic"/>
                        </a:rPr>
                        <a:t>!</a:t>
                      </a:r>
                      <a:endParaRPr sz="1200">
                        <a:latin typeface="VL PGothic"/>
                        <a:cs typeface="VL PGothic"/>
                      </a:endParaRPr>
                    </a:p>
                  </a:txBody>
                  <a:tcPr marL="0" marR="0" marT="15875" marB="0"/>
                </a:tc>
                <a:tc>
                  <a:txBody>
                    <a:bodyPr/>
                    <a:lstStyle/>
                    <a:p>
                      <a:pPr marL="130810" algn="ctr">
                        <a:lnSpc>
                          <a:spcPct val="100000"/>
                        </a:lnSpc>
                        <a:spcBef>
                          <a:spcPts val="25"/>
                        </a:spcBef>
                      </a:pPr>
                      <a:r>
                        <a:rPr sz="1200" spc="380" dirty="0">
                          <a:solidFill>
                            <a:srgbClr val="EF3917"/>
                          </a:solidFill>
                          <a:latin typeface="VL PGothic"/>
                          <a:cs typeface="VL PGothic"/>
                        </a:rPr>
                        <a:t>●</a:t>
                      </a:r>
                      <a:endParaRPr sz="1200">
                        <a:latin typeface="VL PGothic"/>
                        <a:cs typeface="VL PGothic"/>
                      </a:endParaRPr>
                    </a:p>
                  </a:txBody>
                  <a:tcPr marL="0" marR="0" marT="3175" marB="0"/>
                </a:tc>
                <a:tc>
                  <a:txBody>
                    <a:bodyPr/>
                    <a:lstStyle/>
                    <a:p>
                      <a:pPr algn="ctr">
                        <a:lnSpc>
                          <a:spcPct val="100000"/>
                        </a:lnSpc>
                        <a:spcBef>
                          <a:spcPts val="125"/>
                        </a:spcBef>
                      </a:pPr>
                      <a:r>
                        <a:rPr sz="1200" spc="-10" dirty="0">
                          <a:latin typeface="Times New Roman"/>
                          <a:cs typeface="Times New Roman"/>
                        </a:rPr>
                        <a:t>onlyOwner</a:t>
                      </a:r>
                      <a:endParaRPr sz="1200">
                        <a:latin typeface="Times New Roman"/>
                        <a:cs typeface="Times New Roman"/>
                      </a:endParaRPr>
                    </a:p>
                  </a:txBody>
                  <a:tcPr marL="0" marR="0" marT="15875" marB="0"/>
                </a:tc>
              </a:tr>
              <a:tr h="223520">
                <a:tc>
                  <a:txBody>
                    <a:bodyPr/>
                    <a:lstStyle/>
                    <a:p>
                      <a:pPr algn="ctr">
                        <a:lnSpc>
                          <a:spcPct val="100000"/>
                        </a:lnSpc>
                        <a:spcBef>
                          <a:spcPts val="120"/>
                        </a:spcBef>
                      </a:pPr>
                      <a:r>
                        <a:rPr sz="1200" spc="-50" dirty="0">
                          <a:latin typeface="Liberation Sans Narrow"/>
                          <a:cs typeface="Liberation Sans Narrow"/>
                        </a:rPr>
                        <a:t>└</a:t>
                      </a:r>
                      <a:endParaRPr sz="1200">
                        <a:latin typeface="Liberation Sans Narrow"/>
                        <a:cs typeface="Liberation Sans Narrow"/>
                      </a:endParaRPr>
                    </a:p>
                  </a:txBody>
                  <a:tcPr marL="0" marR="0" marT="15240" marB="0"/>
                </a:tc>
                <a:tc>
                  <a:txBody>
                    <a:bodyPr/>
                    <a:lstStyle/>
                    <a:p>
                      <a:pPr marR="131445" algn="ctr">
                        <a:lnSpc>
                          <a:spcPct val="100000"/>
                        </a:lnSpc>
                        <a:spcBef>
                          <a:spcPts val="120"/>
                        </a:spcBef>
                      </a:pPr>
                      <a:r>
                        <a:rPr sz="1200" u="sng" spc="-10" dirty="0">
                          <a:solidFill>
                            <a:srgbClr val="0000FF"/>
                          </a:solidFill>
                          <a:uFill>
                            <a:solidFill>
                              <a:srgbClr val="0000FF"/>
                            </a:solidFill>
                          </a:uFill>
                          <a:latin typeface="Times New Roman"/>
                          <a:cs typeface="Times New Roman"/>
                          <a:hlinkClick r:id="rId13"/>
                        </a:rPr>
                        <a:t>setIsWalletLimitExempt</a:t>
                      </a:r>
                      <a:endParaRPr sz="1200">
                        <a:latin typeface="Times New Roman"/>
                        <a:cs typeface="Times New Roman"/>
                      </a:endParaRPr>
                    </a:p>
                  </a:txBody>
                  <a:tcPr marL="0" marR="0" marT="15240" marB="0"/>
                </a:tc>
                <a:tc>
                  <a:txBody>
                    <a:bodyPr/>
                    <a:lstStyle/>
                    <a:p>
                      <a:pPr marL="1270" algn="ctr">
                        <a:lnSpc>
                          <a:spcPct val="100000"/>
                        </a:lnSpc>
                        <a:spcBef>
                          <a:spcPts val="120"/>
                        </a:spcBef>
                      </a:pPr>
                      <a:r>
                        <a:rPr sz="1200" dirty="0">
                          <a:latin typeface="Times New Roman"/>
                          <a:cs typeface="Times New Roman"/>
                        </a:rPr>
                        <a:t>External</a:t>
                      </a:r>
                      <a:r>
                        <a:rPr sz="1200" spc="135" dirty="0">
                          <a:latin typeface="VL PGothic"/>
                          <a:cs typeface="VL PGothic"/>
                        </a:rPr>
                        <a:t> </a:t>
                      </a:r>
                      <a:r>
                        <a:rPr sz="1200" spc="240" dirty="0">
                          <a:solidFill>
                            <a:srgbClr val="EF3917"/>
                          </a:solidFill>
                          <a:latin typeface="VL PGothic"/>
                          <a:cs typeface="VL PGothic"/>
                        </a:rPr>
                        <a:t>!</a:t>
                      </a:r>
                      <a:endParaRPr sz="1200">
                        <a:latin typeface="VL PGothic"/>
                        <a:cs typeface="VL PGothic"/>
                      </a:endParaRPr>
                    </a:p>
                  </a:txBody>
                  <a:tcPr marL="0" marR="0" marT="15240" marB="0"/>
                </a:tc>
                <a:tc>
                  <a:txBody>
                    <a:bodyPr/>
                    <a:lstStyle/>
                    <a:p>
                      <a:pPr marL="130810" algn="ctr">
                        <a:lnSpc>
                          <a:spcPct val="100000"/>
                        </a:lnSpc>
                        <a:spcBef>
                          <a:spcPts val="20"/>
                        </a:spcBef>
                      </a:pPr>
                      <a:r>
                        <a:rPr sz="1200" spc="380" dirty="0">
                          <a:solidFill>
                            <a:srgbClr val="EF3917"/>
                          </a:solidFill>
                          <a:latin typeface="VL PGothic"/>
                          <a:cs typeface="VL PGothic"/>
                        </a:rPr>
                        <a:t>●</a:t>
                      </a:r>
                      <a:endParaRPr sz="1200">
                        <a:latin typeface="VL PGothic"/>
                        <a:cs typeface="VL PGothic"/>
                      </a:endParaRPr>
                    </a:p>
                  </a:txBody>
                  <a:tcPr marL="0" marR="0" marT="2540" marB="0"/>
                </a:tc>
                <a:tc>
                  <a:txBody>
                    <a:bodyPr/>
                    <a:lstStyle/>
                    <a:p>
                      <a:pPr algn="ctr">
                        <a:lnSpc>
                          <a:spcPct val="100000"/>
                        </a:lnSpc>
                        <a:spcBef>
                          <a:spcPts val="120"/>
                        </a:spcBef>
                      </a:pPr>
                      <a:r>
                        <a:rPr sz="1200" spc="-10" dirty="0">
                          <a:latin typeface="Times New Roman"/>
                          <a:cs typeface="Times New Roman"/>
                        </a:rPr>
                        <a:t>onlyOwner</a:t>
                      </a:r>
                      <a:endParaRPr sz="1200" dirty="0">
                        <a:latin typeface="Times New Roman"/>
                        <a:cs typeface="Times New Roman"/>
                      </a:endParaRPr>
                    </a:p>
                  </a:txBody>
                  <a:tcPr marL="0" marR="0" marT="15240" marB="0"/>
                </a:tc>
              </a:tr>
              <a:tr h="223520">
                <a:tc>
                  <a:txBody>
                    <a:bodyPr/>
                    <a:lstStyle/>
                    <a:p>
                      <a:pPr algn="ctr">
                        <a:lnSpc>
                          <a:spcPct val="100000"/>
                        </a:lnSpc>
                        <a:spcBef>
                          <a:spcPts val="110"/>
                        </a:spcBef>
                      </a:pPr>
                      <a:r>
                        <a:rPr sz="1200" spc="-50" dirty="0">
                          <a:latin typeface="Liberation Sans Narrow"/>
                          <a:cs typeface="Liberation Sans Narrow"/>
                        </a:rPr>
                        <a:t>└</a:t>
                      </a:r>
                      <a:endParaRPr sz="1200">
                        <a:latin typeface="Liberation Sans Narrow"/>
                        <a:cs typeface="Liberation Sans Narrow"/>
                      </a:endParaRPr>
                    </a:p>
                  </a:txBody>
                  <a:tcPr marL="0" marR="0" marT="13970" marB="0"/>
                </a:tc>
                <a:tc>
                  <a:txBody>
                    <a:bodyPr/>
                    <a:lstStyle/>
                    <a:p>
                      <a:pPr marR="130175" algn="ctr">
                        <a:lnSpc>
                          <a:spcPct val="100000"/>
                        </a:lnSpc>
                        <a:spcBef>
                          <a:spcPts val="110"/>
                        </a:spcBef>
                      </a:pPr>
                      <a:r>
                        <a:rPr sz="1200" u="sng" spc="-10" dirty="0">
                          <a:solidFill>
                            <a:srgbClr val="0000FF"/>
                          </a:solidFill>
                          <a:uFill>
                            <a:solidFill>
                              <a:srgbClr val="0000FF"/>
                            </a:solidFill>
                          </a:uFill>
                          <a:latin typeface="Times New Roman"/>
                          <a:cs typeface="Times New Roman"/>
                          <a:hlinkClick r:id="rId14"/>
                        </a:rPr>
                        <a:t>setWalletLimit</a:t>
                      </a:r>
                      <a:endParaRPr sz="1200">
                        <a:latin typeface="Times New Roman"/>
                        <a:cs typeface="Times New Roman"/>
                      </a:endParaRPr>
                    </a:p>
                  </a:txBody>
                  <a:tcPr marL="0" marR="0" marT="13970" marB="0"/>
                </a:tc>
                <a:tc>
                  <a:txBody>
                    <a:bodyPr/>
                    <a:lstStyle/>
                    <a:p>
                      <a:pPr marL="1270" algn="ctr">
                        <a:lnSpc>
                          <a:spcPct val="100000"/>
                        </a:lnSpc>
                        <a:spcBef>
                          <a:spcPts val="110"/>
                        </a:spcBef>
                      </a:pPr>
                      <a:r>
                        <a:rPr sz="1200" dirty="0">
                          <a:latin typeface="Times New Roman"/>
                          <a:cs typeface="Times New Roman"/>
                        </a:rPr>
                        <a:t>External</a:t>
                      </a:r>
                      <a:r>
                        <a:rPr sz="1200" spc="135" dirty="0">
                          <a:latin typeface="VL PGothic"/>
                          <a:cs typeface="VL PGothic"/>
                        </a:rPr>
                        <a:t> </a:t>
                      </a:r>
                      <a:r>
                        <a:rPr sz="1200" spc="240" dirty="0">
                          <a:solidFill>
                            <a:srgbClr val="EF3917"/>
                          </a:solidFill>
                          <a:latin typeface="VL PGothic"/>
                          <a:cs typeface="VL PGothic"/>
                        </a:rPr>
                        <a:t>!</a:t>
                      </a:r>
                      <a:endParaRPr sz="1200">
                        <a:latin typeface="VL PGothic"/>
                        <a:cs typeface="VL PGothic"/>
                      </a:endParaRPr>
                    </a:p>
                  </a:txBody>
                  <a:tcPr marL="0" marR="0" marT="13970" marB="0"/>
                </a:tc>
                <a:tc>
                  <a:txBody>
                    <a:bodyPr/>
                    <a:lstStyle/>
                    <a:p>
                      <a:pPr marL="130810" algn="ctr">
                        <a:lnSpc>
                          <a:spcPct val="100000"/>
                        </a:lnSpc>
                        <a:spcBef>
                          <a:spcPts val="10"/>
                        </a:spcBef>
                      </a:pPr>
                      <a:r>
                        <a:rPr sz="1200" spc="380" dirty="0">
                          <a:solidFill>
                            <a:srgbClr val="EF3917"/>
                          </a:solidFill>
                          <a:latin typeface="VL PGothic"/>
                          <a:cs typeface="VL PGothic"/>
                        </a:rPr>
                        <a:t>●</a:t>
                      </a:r>
                      <a:endParaRPr sz="1200">
                        <a:latin typeface="VL PGothic"/>
                        <a:cs typeface="VL PGothic"/>
                      </a:endParaRPr>
                    </a:p>
                  </a:txBody>
                  <a:tcPr marL="0" marR="0" marT="1270" marB="0"/>
                </a:tc>
                <a:tc>
                  <a:txBody>
                    <a:bodyPr/>
                    <a:lstStyle/>
                    <a:p>
                      <a:pPr algn="ctr">
                        <a:lnSpc>
                          <a:spcPct val="100000"/>
                        </a:lnSpc>
                        <a:spcBef>
                          <a:spcPts val="110"/>
                        </a:spcBef>
                      </a:pPr>
                      <a:r>
                        <a:rPr sz="1200" spc="-10" dirty="0">
                          <a:latin typeface="Times New Roman"/>
                          <a:cs typeface="Times New Roman"/>
                        </a:rPr>
                        <a:t>onlyOwner</a:t>
                      </a:r>
                      <a:endParaRPr sz="1200" dirty="0">
                        <a:latin typeface="Times New Roman"/>
                        <a:cs typeface="Times New Roman"/>
                      </a:endParaRPr>
                    </a:p>
                  </a:txBody>
                  <a:tcPr marL="0" marR="0" marT="13970" marB="0"/>
                </a:tc>
              </a:tr>
              <a:tr h="225425">
                <a:tc>
                  <a:txBody>
                    <a:bodyPr/>
                    <a:lstStyle/>
                    <a:p>
                      <a:pPr algn="ctr">
                        <a:lnSpc>
                          <a:spcPct val="100000"/>
                        </a:lnSpc>
                        <a:spcBef>
                          <a:spcPts val="120"/>
                        </a:spcBef>
                      </a:pPr>
                      <a:r>
                        <a:rPr sz="1200" spc="-50" dirty="0">
                          <a:latin typeface="Liberation Sans Narrow"/>
                          <a:cs typeface="Liberation Sans Narrow"/>
                        </a:rPr>
                        <a:t>└</a:t>
                      </a:r>
                      <a:endParaRPr sz="1200">
                        <a:latin typeface="Liberation Sans Narrow"/>
                        <a:cs typeface="Liberation Sans Narrow"/>
                      </a:endParaRPr>
                    </a:p>
                  </a:txBody>
                  <a:tcPr marL="0" marR="0" marT="15240" marB="0"/>
                </a:tc>
                <a:tc>
                  <a:txBody>
                    <a:bodyPr/>
                    <a:lstStyle/>
                    <a:p>
                      <a:pPr marR="127000" algn="ctr">
                        <a:lnSpc>
                          <a:spcPct val="100000"/>
                        </a:lnSpc>
                        <a:spcBef>
                          <a:spcPts val="120"/>
                        </a:spcBef>
                      </a:pPr>
                      <a:r>
                        <a:rPr sz="1200" u="sng" spc="-10" dirty="0">
                          <a:solidFill>
                            <a:srgbClr val="0000FF"/>
                          </a:solidFill>
                          <a:uFill>
                            <a:solidFill>
                              <a:srgbClr val="0000FF"/>
                            </a:solidFill>
                          </a:uFill>
                          <a:latin typeface="Times New Roman"/>
                          <a:cs typeface="Times New Roman"/>
                          <a:hlinkClick r:id="rId15"/>
                        </a:rPr>
                        <a:t>setMarketingWalletAddress</a:t>
                      </a:r>
                      <a:endParaRPr sz="1200">
                        <a:latin typeface="Times New Roman"/>
                        <a:cs typeface="Times New Roman"/>
                      </a:endParaRPr>
                    </a:p>
                  </a:txBody>
                  <a:tcPr marL="0" marR="0" marT="15240" marB="0"/>
                </a:tc>
                <a:tc>
                  <a:txBody>
                    <a:bodyPr/>
                    <a:lstStyle/>
                    <a:p>
                      <a:pPr marL="1270" algn="ctr">
                        <a:lnSpc>
                          <a:spcPct val="100000"/>
                        </a:lnSpc>
                        <a:spcBef>
                          <a:spcPts val="120"/>
                        </a:spcBef>
                      </a:pPr>
                      <a:r>
                        <a:rPr sz="1200" dirty="0">
                          <a:latin typeface="Times New Roman"/>
                          <a:cs typeface="Times New Roman"/>
                        </a:rPr>
                        <a:t>External</a:t>
                      </a:r>
                      <a:r>
                        <a:rPr sz="1200" spc="135" dirty="0">
                          <a:latin typeface="VL PGothic"/>
                          <a:cs typeface="VL PGothic"/>
                        </a:rPr>
                        <a:t> </a:t>
                      </a:r>
                      <a:r>
                        <a:rPr sz="1200" spc="240" dirty="0">
                          <a:solidFill>
                            <a:srgbClr val="EF3917"/>
                          </a:solidFill>
                          <a:latin typeface="VL PGothic"/>
                          <a:cs typeface="VL PGothic"/>
                        </a:rPr>
                        <a:t>!</a:t>
                      </a:r>
                      <a:endParaRPr sz="1200">
                        <a:latin typeface="VL PGothic"/>
                        <a:cs typeface="VL PGothic"/>
                      </a:endParaRPr>
                    </a:p>
                  </a:txBody>
                  <a:tcPr marL="0" marR="0" marT="15240" marB="0"/>
                </a:tc>
                <a:tc>
                  <a:txBody>
                    <a:bodyPr/>
                    <a:lstStyle/>
                    <a:p>
                      <a:pPr marL="130810" algn="ctr">
                        <a:lnSpc>
                          <a:spcPct val="100000"/>
                        </a:lnSpc>
                        <a:spcBef>
                          <a:spcPts val="20"/>
                        </a:spcBef>
                      </a:pPr>
                      <a:r>
                        <a:rPr sz="1200" spc="380" dirty="0">
                          <a:solidFill>
                            <a:srgbClr val="EF3917"/>
                          </a:solidFill>
                          <a:latin typeface="VL PGothic"/>
                          <a:cs typeface="VL PGothic"/>
                        </a:rPr>
                        <a:t>●</a:t>
                      </a:r>
                      <a:endParaRPr sz="1200">
                        <a:latin typeface="VL PGothic"/>
                        <a:cs typeface="VL PGothic"/>
                      </a:endParaRPr>
                    </a:p>
                  </a:txBody>
                  <a:tcPr marL="0" marR="0" marT="2540" marB="0"/>
                </a:tc>
                <a:tc>
                  <a:txBody>
                    <a:bodyPr/>
                    <a:lstStyle/>
                    <a:p>
                      <a:pPr algn="ctr">
                        <a:lnSpc>
                          <a:spcPct val="100000"/>
                        </a:lnSpc>
                        <a:spcBef>
                          <a:spcPts val="120"/>
                        </a:spcBef>
                      </a:pPr>
                      <a:r>
                        <a:rPr sz="1200" spc="-10" dirty="0">
                          <a:latin typeface="Times New Roman"/>
                          <a:cs typeface="Times New Roman"/>
                        </a:rPr>
                        <a:t>onlyOwner</a:t>
                      </a:r>
                      <a:endParaRPr sz="1200" dirty="0">
                        <a:latin typeface="Times New Roman"/>
                        <a:cs typeface="Times New Roman"/>
                      </a:endParaRPr>
                    </a:p>
                  </a:txBody>
                  <a:tcPr marL="0" marR="0" marT="15240" marB="0"/>
                </a:tc>
              </a:tr>
              <a:tr h="223520">
                <a:tc>
                  <a:txBody>
                    <a:bodyPr/>
                    <a:lstStyle/>
                    <a:p>
                      <a:pPr algn="ctr">
                        <a:lnSpc>
                          <a:spcPct val="100000"/>
                        </a:lnSpc>
                        <a:spcBef>
                          <a:spcPts val="120"/>
                        </a:spcBef>
                      </a:pPr>
                      <a:r>
                        <a:rPr sz="1200" spc="-50" dirty="0">
                          <a:latin typeface="Liberation Sans Narrow"/>
                          <a:cs typeface="Liberation Sans Narrow"/>
                        </a:rPr>
                        <a:t>└</a:t>
                      </a:r>
                      <a:endParaRPr sz="1200">
                        <a:latin typeface="Liberation Sans Narrow"/>
                        <a:cs typeface="Liberation Sans Narrow"/>
                      </a:endParaRPr>
                    </a:p>
                  </a:txBody>
                  <a:tcPr marL="0" marR="0" marT="15240" marB="0"/>
                </a:tc>
                <a:tc>
                  <a:txBody>
                    <a:bodyPr/>
                    <a:lstStyle/>
                    <a:p>
                      <a:pPr marR="125730" algn="ctr">
                        <a:lnSpc>
                          <a:spcPct val="100000"/>
                        </a:lnSpc>
                        <a:spcBef>
                          <a:spcPts val="120"/>
                        </a:spcBef>
                      </a:pPr>
                      <a:r>
                        <a:rPr sz="1200" u="sng" spc="-10" dirty="0">
                          <a:solidFill>
                            <a:srgbClr val="0000FF"/>
                          </a:solidFill>
                          <a:uFill>
                            <a:solidFill>
                              <a:srgbClr val="0000FF"/>
                            </a:solidFill>
                          </a:uFill>
                          <a:latin typeface="Times New Roman"/>
                          <a:cs typeface="Times New Roman"/>
                          <a:hlinkClick r:id="rId16"/>
                        </a:rPr>
                        <a:t>setBuyBackWalletAddress</a:t>
                      </a:r>
                      <a:endParaRPr sz="1200">
                        <a:latin typeface="Times New Roman"/>
                        <a:cs typeface="Times New Roman"/>
                      </a:endParaRPr>
                    </a:p>
                  </a:txBody>
                  <a:tcPr marL="0" marR="0" marT="15240" marB="0"/>
                </a:tc>
                <a:tc>
                  <a:txBody>
                    <a:bodyPr/>
                    <a:lstStyle/>
                    <a:p>
                      <a:pPr marL="1270" algn="ctr">
                        <a:lnSpc>
                          <a:spcPct val="100000"/>
                        </a:lnSpc>
                        <a:spcBef>
                          <a:spcPts val="120"/>
                        </a:spcBef>
                      </a:pPr>
                      <a:r>
                        <a:rPr sz="1200" dirty="0">
                          <a:latin typeface="Times New Roman"/>
                          <a:cs typeface="Times New Roman"/>
                        </a:rPr>
                        <a:t>External</a:t>
                      </a:r>
                      <a:r>
                        <a:rPr sz="1200" spc="135" dirty="0">
                          <a:latin typeface="VL PGothic"/>
                          <a:cs typeface="VL PGothic"/>
                        </a:rPr>
                        <a:t> </a:t>
                      </a:r>
                      <a:r>
                        <a:rPr sz="1200" spc="240" dirty="0">
                          <a:solidFill>
                            <a:srgbClr val="EF3917"/>
                          </a:solidFill>
                          <a:latin typeface="VL PGothic"/>
                          <a:cs typeface="VL PGothic"/>
                        </a:rPr>
                        <a:t>!</a:t>
                      </a:r>
                      <a:endParaRPr sz="1200">
                        <a:latin typeface="VL PGothic"/>
                        <a:cs typeface="VL PGothic"/>
                      </a:endParaRPr>
                    </a:p>
                  </a:txBody>
                  <a:tcPr marL="0" marR="0" marT="15240" marB="0"/>
                </a:tc>
                <a:tc>
                  <a:txBody>
                    <a:bodyPr/>
                    <a:lstStyle/>
                    <a:p>
                      <a:pPr marL="130810" algn="ctr">
                        <a:lnSpc>
                          <a:spcPct val="100000"/>
                        </a:lnSpc>
                        <a:spcBef>
                          <a:spcPts val="20"/>
                        </a:spcBef>
                      </a:pPr>
                      <a:r>
                        <a:rPr sz="1200" spc="380" dirty="0">
                          <a:solidFill>
                            <a:srgbClr val="EF3917"/>
                          </a:solidFill>
                          <a:latin typeface="VL PGothic"/>
                          <a:cs typeface="VL PGothic"/>
                        </a:rPr>
                        <a:t>●</a:t>
                      </a:r>
                      <a:endParaRPr sz="1200">
                        <a:latin typeface="VL PGothic"/>
                        <a:cs typeface="VL PGothic"/>
                      </a:endParaRPr>
                    </a:p>
                  </a:txBody>
                  <a:tcPr marL="0" marR="0" marT="2540" marB="0"/>
                </a:tc>
                <a:tc>
                  <a:txBody>
                    <a:bodyPr/>
                    <a:lstStyle/>
                    <a:p>
                      <a:pPr algn="ctr">
                        <a:lnSpc>
                          <a:spcPct val="100000"/>
                        </a:lnSpc>
                        <a:spcBef>
                          <a:spcPts val="120"/>
                        </a:spcBef>
                      </a:pPr>
                      <a:r>
                        <a:rPr sz="1200" spc="-10" dirty="0">
                          <a:latin typeface="Times New Roman"/>
                          <a:cs typeface="Times New Roman"/>
                        </a:rPr>
                        <a:t>onlyOwner</a:t>
                      </a:r>
                      <a:endParaRPr sz="1200" dirty="0">
                        <a:latin typeface="Times New Roman"/>
                        <a:cs typeface="Times New Roman"/>
                      </a:endParaRPr>
                    </a:p>
                  </a:txBody>
                  <a:tcPr marL="0" marR="0" marT="15240" marB="0"/>
                </a:tc>
              </a:tr>
              <a:tr h="223520">
                <a:tc>
                  <a:txBody>
                    <a:bodyPr/>
                    <a:lstStyle/>
                    <a:p>
                      <a:pPr algn="ctr">
                        <a:lnSpc>
                          <a:spcPct val="100000"/>
                        </a:lnSpc>
                        <a:spcBef>
                          <a:spcPts val="110"/>
                        </a:spcBef>
                      </a:pPr>
                      <a:r>
                        <a:rPr sz="1200" spc="-50" dirty="0">
                          <a:latin typeface="Liberation Sans Narrow"/>
                          <a:cs typeface="Liberation Sans Narrow"/>
                        </a:rPr>
                        <a:t>└</a:t>
                      </a:r>
                      <a:endParaRPr sz="1200">
                        <a:latin typeface="Liberation Sans Narrow"/>
                        <a:cs typeface="Liberation Sans Narrow"/>
                      </a:endParaRPr>
                    </a:p>
                  </a:txBody>
                  <a:tcPr marL="0" marR="0" marT="13970" marB="0"/>
                </a:tc>
                <a:tc>
                  <a:txBody>
                    <a:bodyPr/>
                    <a:lstStyle/>
                    <a:p>
                      <a:pPr marR="130175" algn="ctr">
                        <a:lnSpc>
                          <a:spcPct val="100000"/>
                        </a:lnSpc>
                        <a:spcBef>
                          <a:spcPts val="110"/>
                        </a:spcBef>
                      </a:pPr>
                      <a:r>
                        <a:rPr sz="1200" u="sng" spc="-10" dirty="0">
                          <a:solidFill>
                            <a:srgbClr val="0000FF"/>
                          </a:solidFill>
                          <a:uFill>
                            <a:solidFill>
                              <a:srgbClr val="0000FF"/>
                            </a:solidFill>
                          </a:uFill>
                          <a:latin typeface="Times New Roman"/>
                          <a:cs typeface="Times New Roman"/>
                          <a:hlinkClick r:id="rId17"/>
                        </a:rPr>
                        <a:t>setSwapAndLiquifyEnabled</a:t>
                      </a:r>
                      <a:endParaRPr sz="1200">
                        <a:latin typeface="Times New Roman"/>
                        <a:cs typeface="Times New Roman"/>
                      </a:endParaRPr>
                    </a:p>
                  </a:txBody>
                  <a:tcPr marL="0" marR="0" marT="13970" marB="0"/>
                </a:tc>
                <a:tc>
                  <a:txBody>
                    <a:bodyPr/>
                    <a:lstStyle/>
                    <a:p>
                      <a:pPr marL="1270" algn="ctr">
                        <a:lnSpc>
                          <a:spcPct val="100000"/>
                        </a:lnSpc>
                        <a:spcBef>
                          <a:spcPts val="110"/>
                        </a:spcBef>
                      </a:pPr>
                      <a:r>
                        <a:rPr sz="1200" dirty="0">
                          <a:latin typeface="Times New Roman"/>
                          <a:cs typeface="Times New Roman"/>
                        </a:rPr>
                        <a:t>Public</a:t>
                      </a:r>
                      <a:r>
                        <a:rPr sz="1200" spc="15" dirty="0">
                          <a:latin typeface="VL PGothic"/>
                          <a:cs typeface="VL PGothic"/>
                        </a:rPr>
                        <a:t> </a:t>
                      </a:r>
                      <a:r>
                        <a:rPr sz="1200" spc="240" dirty="0">
                          <a:solidFill>
                            <a:srgbClr val="EF3917"/>
                          </a:solidFill>
                          <a:latin typeface="VL PGothic"/>
                          <a:cs typeface="VL PGothic"/>
                        </a:rPr>
                        <a:t>!</a:t>
                      </a:r>
                      <a:endParaRPr sz="1200">
                        <a:latin typeface="VL PGothic"/>
                        <a:cs typeface="VL PGothic"/>
                      </a:endParaRPr>
                    </a:p>
                  </a:txBody>
                  <a:tcPr marL="0" marR="0" marT="13970" marB="0"/>
                </a:tc>
                <a:tc>
                  <a:txBody>
                    <a:bodyPr/>
                    <a:lstStyle/>
                    <a:p>
                      <a:pPr marL="130810" algn="ctr">
                        <a:lnSpc>
                          <a:spcPct val="100000"/>
                        </a:lnSpc>
                        <a:spcBef>
                          <a:spcPts val="10"/>
                        </a:spcBef>
                      </a:pPr>
                      <a:r>
                        <a:rPr sz="1200" spc="380" dirty="0">
                          <a:solidFill>
                            <a:srgbClr val="EF3917"/>
                          </a:solidFill>
                          <a:latin typeface="VL PGothic"/>
                          <a:cs typeface="VL PGothic"/>
                        </a:rPr>
                        <a:t>●</a:t>
                      </a:r>
                      <a:endParaRPr sz="1200">
                        <a:latin typeface="VL PGothic"/>
                        <a:cs typeface="VL PGothic"/>
                      </a:endParaRPr>
                    </a:p>
                  </a:txBody>
                  <a:tcPr marL="0" marR="0" marT="1270" marB="0"/>
                </a:tc>
                <a:tc>
                  <a:txBody>
                    <a:bodyPr/>
                    <a:lstStyle/>
                    <a:p>
                      <a:pPr algn="ctr">
                        <a:lnSpc>
                          <a:spcPct val="100000"/>
                        </a:lnSpc>
                        <a:spcBef>
                          <a:spcPts val="110"/>
                        </a:spcBef>
                      </a:pPr>
                      <a:r>
                        <a:rPr sz="1200" spc="-10" dirty="0">
                          <a:latin typeface="Times New Roman"/>
                          <a:cs typeface="Times New Roman"/>
                        </a:rPr>
                        <a:t>onlyOwner</a:t>
                      </a:r>
                      <a:endParaRPr sz="1200">
                        <a:latin typeface="Times New Roman"/>
                        <a:cs typeface="Times New Roman"/>
                      </a:endParaRPr>
                    </a:p>
                  </a:txBody>
                  <a:tcPr marL="0" marR="0" marT="13970" marB="0"/>
                </a:tc>
              </a:tr>
              <a:tr h="225425">
                <a:tc>
                  <a:txBody>
                    <a:bodyPr/>
                    <a:lstStyle/>
                    <a:p>
                      <a:pPr algn="ctr">
                        <a:lnSpc>
                          <a:spcPct val="100000"/>
                        </a:lnSpc>
                        <a:spcBef>
                          <a:spcPts val="120"/>
                        </a:spcBef>
                      </a:pPr>
                      <a:r>
                        <a:rPr sz="1200" spc="-50" dirty="0">
                          <a:latin typeface="Liberation Sans Narrow"/>
                          <a:cs typeface="Liberation Sans Narrow"/>
                        </a:rPr>
                        <a:t>└</a:t>
                      </a:r>
                      <a:endParaRPr sz="1200">
                        <a:latin typeface="Liberation Sans Narrow"/>
                        <a:cs typeface="Liberation Sans Narrow"/>
                      </a:endParaRPr>
                    </a:p>
                  </a:txBody>
                  <a:tcPr marL="0" marR="0" marT="15240" marB="0"/>
                </a:tc>
                <a:tc>
                  <a:txBody>
                    <a:bodyPr/>
                    <a:lstStyle/>
                    <a:p>
                      <a:pPr marR="131445" algn="ctr">
                        <a:lnSpc>
                          <a:spcPct val="100000"/>
                        </a:lnSpc>
                        <a:spcBef>
                          <a:spcPts val="120"/>
                        </a:spcBef>
                      </a:pPr>
                      <a:r>
                        <a:rPr sz="1200" u="sng" spc="-10" dirty="0">
                          <a:solidFill>
                            <a:srgbClr val="0000FF"/>
                          </a:solidFill>
                          <a:uFill>
                            <a:solidFill>
                              <a:srgbClr val="0000FF"/>
                            </a:solidFill>
                          </a:uFill>
                          <a:latin typeface="Times New Roman"/>
                          <a:cs typeface="Times New Roman"/>
                          <a:hlinkClick r:id="rId18"/>
                        </a:rPr>
                        <a:t>setSwapAndLiquifyByLimitOnly</a:t>
                      </a:r>
                      <a:endParaRPr sz="1200">
                        <a:latin typeface="Times New Roman"/>
                        <a:cs typeface="Times New Roman"/>
                      </a:endParaRPr>
                    </a:p>
                  </a:txBody>
                  <a:tcPr marL="0" marR="0" marT="15240" marB="0"/>
                </a:tc>
                <a:tc>
                  <a:txBody>
                    <a:bodyPr/>
                    <a:lstStyle/>
                    <a:p>
                      <a:pPr marL="1270" algn="ctr">
                        <a:lnSpc>
                          <a:spcPct val="100000"/>
                        </a:lnSpc>
                        <a:spcBef>
                          <a:spcPts val="120"/>
                        </a:spcBef>
                      </a:pPr>
                      <a:r>
                        <a:rPr sz="1200" dirty="0">
                          <a:latin typeface="Times New Roman"/>
                          <a:cs typeface="Times New Roman"/>
                        </a:rPr>
                        <a:t>Public</a:t>
                      </a:r>
                      <a:r>
                        <a:rPr sz="1200" spc="15" dirty="0">
                          <a:latin typeface="VL PGothic"/>
                          <a:cs typeface="VL PGothic"/>
                        </a:rPr>
                        <a:t> </a:t>
                      </a:r>
                      <a:r>
                        <a:rPr sz="1200" spc="240" dirty="0">
                          <a:solidFill>
                            <a:srgbClr val="EF3917"/>
                          </a:solidFill>
                          <a:latin typeface="VL PGothic"/>
                          <a:cs typeface="VL PGothic"/>
                        </a:rPr>
                        <a:t>!</a:t>
                      </a:r>
                      <a:endParaRPr sz="1200">
                        <a:latin typeface="VL PGothic"/>
                        <a:cs typeface="VL PGothic"/>
                      </a:endParaRPr>
                    </a:p>
                  </a:txBody>
                  <a:tcPr marL="0" marR="0" marT="15240" marB="0"/>
                </a:tc>
                <a:tc>
                  <a:txBody>
                    <a:bodyPr/>
                    <a:lstStyle/>
                    <a:p>
                      <a:pPr marL="130810" algn="ctr">
                        <a:lnSpc>
                          <a:spcPct val="100000"/>
                        </a:lnSpc>
                        <a:spcBef>
                          <a:spcPts val="20"/>
                        </a:spcBef>
                      </a:pPr>
                      <a:r>
                        <a:rPr sz="1200" spc="380" dirty="0">
                          <a:solidFill>
                            <a:srgbClr val="EF3917"/>
                          </a:solidFill>
                          <a:latin typeface="VL PGothic"/>
                          <a:cs typeface="VL PGothic"/>
                        </a:rPr>
                        <a:t>●</a:t>
                      </a:r>
                      <a:endParaRPr sz="1200">
                        <a:latin typeface="VL PGothic"/>
                        <a:cs typeface="VL PGothic"/>
                      </a:endParaRPr>
                    </a:p>
                  </a:txBody>
                  <a:tcPr marL="0" marR="0" marT="2540" marB="0"/>
                </a:tc>
                <a:tc>
                  <a:txBody>
                    <a:bodyPr/>
                    <a:lstStyle/>
                    <a:p>
                      <a:pPr algn="ctr">
                        <a:lnSpc>
                          <a:spcPct val="100000"/>
                        </a:lnSpc>
                        <a:spcBef>
                          <a:spcPts val="120"/>
                        </a:spcBef>
                      </a:pPr>
                      <a:r>
                        <a:rPr sz="1200" spc="-10" dirty="0">
                          <a:latin typeface="Times New Roman"/>
                          <a:cs typeface="Times New Roman"/>
                        </a:rPr>
                        <a:t>onlyOwner</a:t>
                      </a:r>
                      <a:endParaRPr sz="1200" dirty="0">
                        <a:latin typeface="Times New Roman"/>
                        <a:cs typeface="Times New Roman"/>
                      </a:endParaRPr>
                    </a:p>
                  </a:txBody>
                  <a:tcPr marL="0" marR="0" marT="15240" marB="0"/>
                </a:tc>
              </a:tr>
              <a:tr h="223520">
                <a:tc>
                  <a:txBody>
                    <a:bodyPr/>
                    <a:lstStyle/>
                    <a:p>
                      <a:pPr algn="ctr">
                        <a:lnSpc>
                          <a:spcPct val="100000"/>
                        </a:lnSpc>
                        <a:spcBef>
                          <a:spcPts val="120"/>
                        </a:spcBef>
                      </a:pPr>
                      <a:r>
                        <a:rPr sz="1200" spc="-50" dirty="0">
                          <a:latin typeface="Liberation Sans Narrow"/>
                          <a:cs typeface="Liberation Sans Narrow"/>
                        </a:rPr>
                        <a:t>└</a:t>
                      </a:r>
                      <a:endParaRPr sz="1200">
                        <a:latin typeface="Liberation Sans Narrow"/>
                        <a:cs typeface="Liberation Sans Narrow"/>
                      </a:endParaRPr>
                    </a:p>
                  </a:txBody>
                  <a:tcPr marL="0" marR="0" marT="15240" marB="0"/>
                </a:tc>
                <a:tc>
                  <a:txBody>
                    <a:bodyPr/>
                    <a:lstStyle/>
                    <a:p>
                      <a:pPr marR="129539" algn="ctr">
                        <a:lnSpc>
                          <a:spcPct val="100000"/>
                        </a:lnSpc>
                        <a:spcBef>
                          <a:spcPts val="120"/>
                        </a:spcBef>
                      </a:pPr>
                      <a:r>
                        <a:rPr sz="1200" u="sng" spc="-10" dirty="0">
                          <a:solidFill>
                            <a:srgbClr val="0000FF"/>
                          </a:solidFill>
                          <a:uFill>
                            <a:solidFill>
                              <a:srgbClr val="0000FF"/>
                            </a:solidFill>
                          </a:uFill>
                          <a:latin typeface="Times New Roman"/>
                          <a:cs typeface="Times New Roman"/>
                          <a:hlinkClick r:id="rId19"/>
                        </a:rPr>
                        <a:t>changeRouterVersion</a:t>
                      </a:r>
                      <a:endParaRPr sz="1200">
                        <a:latin typeface="Times New Roman"/>
                        <a:cs typeface="Times New Roman"/>
                      </a:endParaRPr>
                    </a:p>
                  </a:txBody>
                  <a:tcPr marL="0" marR="0" marT="15240" marB="0"/>
                </a:tc>
                <a:tc>
                  <a:txBody>
                    <a:bodyPr/>
                    <a:lstStyle/>
                    <a:p>
                      <a:pPr marL="1270" algn="ctr">
                        <a:lnSpc>
                          <a:spcPct val="100000"/>
                        </a:lnSpc>
                        <a:spcBef>
                          <a:spcPts val="120"/>
                        </a:spcBef>
                      </a:pPr>
                      <a:r>
                        <a:rPr sz="1200" dirty="0">
                          <a:latin typeface="Times New Roman"/>
                          <a:cs typeface="Times New Roman"/>
                        </a:rPr>
                        <a:t>Public</a:t>
                      </a:r>
                      <a:r>
                        <a:rPr sz="1200" spc="15" dirty="0">
                          <a:latin typeface="VL PGothic"/>
                          <a:cs typeface="VL PGothic"/>
                        </a:rPr>
                        <a:t> </a:t>
                      </a:r>
                      <a:r>
                        <a:rPr sz="1200" spc="240" dirty="0">
                          <a:solidFill>
                            <a:srgbClr val="EF3917"/>
                          </a:solidFill>
                          <a:latin typeface="VL PGothic"/>
                          <a:cs typeface="VL PGothic"/>
                        </a:rPr>
                        <a:t>!</a:t>
                      </a:r>
                      <a:endParaRPr sz="1200">
                        <a:latin typeface="VL PGothic"/>
                        <a:cs typeface="VL PGothic"/>
                      </a:endParaRPr>
                    </a:p>
                  </a:txBody>
                  <a:tcPr marL="0" marR="0" marT="15240" marB="0"/>
                </a:tc>
                <a:tc>
                  <a:txBody>
                    <a:bodyPr/>
                    <a:lstStyle/>
                    <a:p>
                      <a:pPr marL="130810" algn="ctr">
                        <a:lnSpc>
                          <a:spcPct val="100000"/>
                        </a:lnSpc>
                        <a:spcBef>
                          <a:spcPts val="20"/>
                        </a:spcBef>
                      </a:pPr>
                      <a:r>
                        <a:rPr sz="1200" spc="380" dirty="0">
                          <a:solidFill>
                            <a:srgbClr val="EF3917"/>
                          </a:solidFill>
                          <a:latin typeface="VL PGothic"/>
                          <a:cs typeface="VL PGothic"/>
                        </a:rPr>
                        <a:t>●</a:t>
                      </a:r>
                      <a:endParaRPr sz="1200">
                        <a:latin typeface="VL PGothic"/>
                        <a:cs typeface="VL PGothic"/>
                      </a:endParaRPr>
                    </a:p>
                  </a:txBody>
                  <a:tcPr marL="0" marR="0" marT="2540" marB="0"/>
                </a:tc>
                <a:tc>
                  <a:txBody>
                    <a:bodyPr/>
                    <a:lstStyle/>
                    <a:p>
                      <a:pPr algn="ctr">
                        <a:lnSpc>
                          <a:spcPct val="100000"/>
                        </a:lnSpc>
                        <a:spcBef>
                          <a:spcPts val="120"/>
                        </a:spcBef>
                      </a:pPr>
                      <a:r>
                        <a:rPr sz="1200" spc="-10" dirty="0">
                          <a:latin typeface="Times New Roman"/>
                          <a:cs typeface="Times New Roman"/>
                        </a:rPr>
                        <a:t>onlyOwner</a:t>
                      </a:r>
                      <a:endParaRPr sz="1200" dirty="0">
                        <a:latin typeface="Times New Roman"/>
                        <a:cs typeface="Times New Roman"/>
                      </a:endParaRPr>
                    </a:p>
                  </a:txBody>
                  <a:tcPr marL="0" marR="0" marT="15240" marB="0"/>
                </a:tc>
              </a:tr>
              <a:tr h="223520">
                <a:tc>
                  <a:txBody>
                    <a:bodyPr/>
                    <a:lstStyle/>
                    <a:p>
                      <a:pPr algn="ctr">
                        <a:lnSpc>
                          <a:spcPct val="100000"/>
                        </a:lnSpc>
                        <a:spcBef>
                          <a:spcPts val="110"/>
                        </a:spcBef>
                      </a:pPr>
                      <a:r>
                        <a:rPr sz="1200" spc="-50" dirty="0">
                          <a:latin typeface="Liberation Sans Narrow"/>
                          <a:cs typeface="Liberation Sans Narrow"/>
                        </a:rPr>
                        <a:t>└</a:t>
                      </a:r>
                      <a:endParaRPr sz="1200">
                        <a:latin typeface="Liberation Sans Narrow"/>
                        <a:cs typeface="Liberation Sans Narrow"/>
                      </a:endParaRPr>
                    </a:p>
                  </a:txBody>
                  <a:tcPr marL="0" marR="0" marT="13970" marB="0"/>
                </a:tc>
                <a:tc>
                  <a:txBody>
                    <a:bodyPr/>
                    <a:lstStyle/>
                    <a:p>
                      <a:pPr marR="131445" algn="ctr">
                        <a:lnSpc>
                          <a:spcPct val="100000"/>
                        </a:lnSpc>
                        <a:spcBef>
                          <a:spcPts val="110"/>
                        </a:spcBef>
                      </a:pPr>
                      <a:r>
                        <a:rPr sz="1200" u="sng" spc="35" dirty="0">
                          <a:solidFill>
                            <a:srgbClr val="0000FF"/>
                          </a:solidFill>
                          <a:uFill>
                            <a:solidFill>
                              <a:srgbClr val="0000FF"/>
                            </a:solidFill>
                          </a:uFill>
                          <a:latin typeface="Times New Roman"/>
                          <a:cs typeface="Times New Roman"/>
                          <a:hlinkClick r:id="rId20"/>
                        </a:rPr>
                        <a:t>transfer</a:t>
                      </a:r>
                      <a:endParaRPr sz="1200">
                        <a:latin typeface="Times New Roman"/>
                        <a:cs typeface="Times New Roman"/>
                      </a:endParaRPr>
                    </a:p>
                  </a:txBody>
                  <a:tcPr marL="0" marR="0" marT="13970" marB="0"/>
                </a:tc>
                <a:tc>
                  <a:txBody>
                    <a:bodyPr/>
                    <a:lstStyle/>
                    <a:p>
                      <a:pPr marL="1270" algn="ctr">
                        <a:lnSpc>
                          <a:spcPct val="100000"/>
                        </a:lnSpc>
                        <a:spcBef>
                          <a:spcPts val="110"/>
                        </a:spcBef>
                      </a:pPr>
                      <a:r>
                        <a:rPr sz="1200" dirty="0">
                          <a:latin typeface="Times New Roman"/>
                          <a:cs typeface="Times New Roman"/>
                        </a:rPr>
                        <a:t>Public</a:t>
                      </a:r>
                      <a:r>
                        <a:rPr sz="1200" spc="15" dirty="0">
                          <a:latin typeface="VL PGothic"/>
                          <a:cs typeface="VL PGothic"/>
                        </a:rPr>
                        <a:t> </a:t>
                      </a:r>
                      <a:r>
                        <a:rPr sz="1200" spc="240" dirty="0">
                          <a:solidFill>
                            <a:srgbClr val="EF3917"/>
                          </a:solidFill>
                          <a:latin typeface="VL PGothic"/>
                          <a:cs typeface="VL PGothic"/>
                        </a:rPr>
                        <a:t>!</a:t>
                      </a:r>
                      <a:endParaRPr sz="1200">
                        <a:latin typeface="VL PGothic"/>
                        <a:cs typeface="VL PGothic"/>
                      </a:endParaRPr>
                    </a:p>
                  </a:txBody>
                  <a:tcPr marL="0" marR="0" marT="13970" marB="0"/>
                </a:tc>
                <a:tc>
                  <a:txBody>
                    <a:bodyPr/>
                    <a:lstStyle/>
                    <a:p>
                      <a:pPr marL="130810" algn="ctr">
                        <a:lnSpc>
                          <a:spcPct val="100000"/>
                        </a:lnSpc>
                        <a:spcBef>
                          <a:spcPts val="10"/>
                        </a:spcBef>
                      </a:pPr>
                      <a:r>
                        <a:rPr sz="1200" spc="380" dirty="0">
                          <a:solidFill>
                            <a:srgbClr val="EF3917"/>
                          </a:solidFill>
                          <a:latin typeface="VL PGothic"/>
                          <a:cs typeface="VL PGothic"/>
                        </a:rPr>
                        <a:t>●</a:t>
                      </a:r>
                      <a:endParaRPr sz="1200">
                        <a:latin typeface="VL PGothic"/>
                        <a:cs typeface="VL PGothic"/>
                      </a:endParaRPr>
                    </a:p>
                  </a:txBody>
                  <a:tcPr marL="0" marR="0" marT="1270" marB="0"/>
                </a:tc>
                <a:tc>
                  <a:txBody>
                    <a:bodyPr/>
                    <a:lstStyle/>
                    <a:p>
                      <a:pPr algn="ctr">
                        <a:lnSpc>
                          <a:spcPct val="100000"/>
                        </a:lnSpc>
                        <a:spcBef>
                          <a:spcPts val="110"/>
                        </a:spcBef>
                      </a:pPr>
                      <a:r>
                        <a:rPr sz="1200" spc="-75" dirty="0">
                          <a:latin typeface="Times New Roman"/>
                          <a:cs typeface="Times New Roman"/>
                        </a:rPr>
                        <a:t>NO</a:t>
                      </a:r>
                      <a:r>
                        <a:rPr sz="1200" spc="-325" dirty="0">
                          <a:latin typeface="VL PGothic"/>
                          <a:cs typeface="VL PGothic"/>
                        </a:rPr>
                        <a:t> </a:t>
                      </a:r>
                      <a:r>
                        <a:rPr sz="1200" spc="290" dirty="0">
                          <a:solidFill>
                            <a:srgbClr val="EF3917"/>
                          </a:solidFill>
                          <a:latin typeface="VL PGothic"/>
                          <a:cs typeface="VL PGothic"/>
                        </a:rPr>
                        <a:t>!</a:t>
                      </a:r>
                      <a:endParaRPr sz="1200" dirty="0">
                        <a:latin typeface="VL PGothic"/>
                        <a:cs typeface="VL PGothic"/>
                      </a:endParaRPr>
                    </a:p>
                  </a:txBody>
                  <a:tcPr marL="0" marR="0" marT="13970" marB="0"/>
                </a:tc>
              </a:tr>
              <a:tr h="201930">
                <a:tc>
                  <a:txBody>
                    <a:bodyPr/>
                    <a:lstStyle/>
                    <a:p>
                      <a:pPr algn="ctr">
                        <a:lnSpc>
                          <a:spcPts val="1370"/>
                        </a:lnSpc>
                        <a:spcBef>
                          <a:spcPts val="120"/>
                        </a:spcBef>
                      </a:pPr>
                      <a:r>
                        <a:rPr sz="1200" spc="-50" dirty="0">
                          <a:latin typeface="Liberation Sans Narrow"/>
                          <a:cs typeface="Liberation Sans Narrow"/>
                        </a:rPr>
                        <a:t>└</a:t>
                      </a:r>
                      <a:endParaRPr sz="1200">
                        <a:latin typeface="Liberation Sans Narrow"/>
                        <a:cs typeface="Liberation Sans Narrow"/>
                      </a:endParaRPr>
                    </a:p>
                  </a:txBody>
                  <a:tcPr marL="0" marR="0" marT="15240" marB="0"/>
                </a:tc>
                <a:tc>
                  <a:txBody>
                    <a:bodyPr/>
                    <a:lstStyle/>
                    <a:p>
                      <a:pPr marR="125095" algn="ctr">
                        <a:lnSpc>
                          <a:spcPts val="1370"/>
                        </a:lnSpc>
                        <a:spcBef>
                          <a:spcPts val="120"/>
                        </a:spcBef>
                      </a:pPr>
                      <a:r>
                        <a:rPr sz="1200" u="sng" spc="35" dirty="0">
                          <a:solidFill>
                            <a:srgbClr val="0000FF"/>
                          </a:solidFill>
                          <a:uFill>
                            <a:solidFill>
                              <a:srgbClr val="0000FF"/>
                            </a:solidFill>
                          </a:uFill>
                          <a:latin typeface="Times New Roman"/>
                          <a:cs typeface="Times New Roman"/>
                          <a:hlinkClick r:id="rId21"/>
                        </a:rPr>
                        <a:t>transferFrom</a:t>
                      </a:r>
                      <a:endParaRPr sz="1200">
                        <a:latin typeface="Times New Roman"/>
                        <a:cs typeface="Times New Roman"/>
                      </a:endParaRPr>
                    </a:p>
                  </a:txBody>
                  <a:tcPr marL="0" marR="0" marT="15240" marB="0"/>
                </a:tc>
                <a:tc>
                  <a:txBody>
                    <a:bodyPr/>
                    <a:lstStyle/>
                    <a:p>
                      <a:pPr marL="1270" algn="ctr">
                        <a:lnSpc>
                          <a:spcPts val="1370"/>
                        </a:lnSpc>
                        <a:spcBef>
                          <a:spcPts val="120"/>
                        </a:spcBef>
                      </a:pPr>
                      <a:r>
                        <a:rPr sz="1200" dirty="0">
                          <a:latin typeface="Times New Roman"/>
                          <a:cs typeface="Times New Roman"/>
                        </a:rPr>
                        <a:t>Public</a:t>
                      </a:r>
                      <a:r>
                        <a:rPr sz="1200" spc="15" dirty="0">
                          <a:latin typeface="VL PGothic"/>
                          <a:cs typeface="VL PGothic"/>
                        </a:rPr>
                        <a:t> </a:t>
                      </a:r>
                      <a:r>
                        <a:rPr sz="1200" spc="240" dirty="0">
                          <a:solidFill>
                            <a:srgbClr val="EF3917"/>
                          </a:solidFill>
                          <a:latin typeface="VL PGothic"/>
                          <a:cs typeface="VL PGothic"/>
                        </a:rPr>
                        <a:t>!</a:t>
                      </a:r>
                      <a:endParaRPr sz="1200">
                        <a:latin typeface="VL PGothic"/>
                        <a:cs typeface="VL PGothic"/>
                      </a:endParaRPr>
                    </a:p>
                  </a:txBody>
                  <a:tcPr marL="0" marR="0" marT="15240" marB="0"/>
                </a:tc>
                <a:tc>
                  <a:txBody>
                    <a:bodyPr/>
                    <a:lstStyle/>
                    <a:p>
                      <a:pPr marL="130810" algn="ctr">
                        <a:lnSpc>
                          <a:spcPct val="100000"/>
                        </a:lnSpc>
                        <a:spcBef>
                          <a:spcPts val="20"/>
                        </a:spcBef>
                      </a:pPr>
                      <a:r>
                        <a:rPr sz="1200" spc="380" dirty="0">
                          <a:solidFill>
                            <a:srgbClr val="EF3917"/>
                          </a:solidFill>
                          <a:latin typeface="VL PGothic"/>
                          <a:cs typeface="VL PGothic"/>
                        </a:rPr>
                        <a:t>●</a:t>
                      </a:r>
                      <a:endParaRPr sz="1200">
                        <a:latin typeface="VL PGothic"/>
                        <a:cs typeface="VL PGothic"/>
                      </a:endParaRPr>
                    </a:p>
                  </a:txBody>
                  <a:tcPr marL="0" marR="0" marT="2540" marB="0"/>
                </a:tc>
                <a:tc>
                  <a:txBody>
                    <a:bodyPr/>
                    <a:lstStyle/>
                    <a:p>
                      <a:pPr algn="ctr">
                        <a:lnSpc>
                          <a:spcPts val="1370"/>
                        </a:lnSpc>
                        <a:spcBef>
                          <a:spcPts val="120"/>
                        </a:spcBef>
                      </a:pPr>
                      <a:r>
                        <a:rPr sz="1200" spc="-75" dirty="0">
                          <a:latin typeface="Times New Roman"/>
                          <a:cs typeface="Times New Roman"/>
                        </a:rPr>
                        <a:t>NO</a:t>
                      </a:r>
                      <a:r>
                        <a:rPr sz="1200" spc="-325" dirty="0">
                          <a:latin typeface="VL PGothic"/>
                          <a:cs typeface="VL PGothic"/>
                        </a:rPr>
                        <a:t> </a:t>
                      </a:r>
                      <a:r>
                        <a:rPr sz="1200" spc="290" dirty="0">
                          <a:solidFill>
                            <a:srgbClr val="EF3917"/>
                          </a:solidFill>
                          <a:latin typeface="VL PGothic"/>
                          <a:cs typeface="VL PGothic"/>
                        </a:rPr>
                        <a:t>!</a:t>
                      </a:r>
                      <a:endParaRPr sz="1200" dirty="0">
                        <a:latin typeface="VL PGothic"/>
                        <a:cs typeface="VL PGothic"/>
                      </a:endParaRPr>
                    </a:p>
                  </a:txBody>
                  <a:tcPr marL="0" marR="0" marT="15240" marB="0"/>
                </a:tc>
              </a:tr>
            </a:tbl>
          </a:graphicData>
        </a:graphic>
      </p:graphicFrame>
      <p:sp>
        <p:nvSpPr>
          <p:cNvPr id="4" name="object 4"/>
          <p:cNvSpPr txBox="1"/>
          <p:nvPr/>
        </p:nvSpPr>
        <p:spPr>
          <a:xfrm>
            <a:off x="543242" y="7107809"/>
            <a:ext cx="558800"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434343"/>
                </a:solidFill>
                <a:latin typeface="Times New Roman"/>
                <a:cs typeface="Times New Roman"/>
              </a:rPr>
              <a:t>Legend</a:t>
            </a:r>
            <a:endParaRPr sz="1400">
              <a:latin typeface="Times New Roman"/>
              <a:cs typeface="Times New Roman"/>
            </a:endParaRPr>
          </a:p>
        </p:txBody>
      </p:sp>
      <p:graphicFrame>
        <p:nvGraphicFramePr>
          <p:cNvPr id="5" name="object 5"/>
          <p:cNvGraphicFramePr>
            <a:graphicFrameLocks noGrp="1"/>
          </p:cNvGraphicFramePr>
          <p:nvPr/>
        </p:nvGraphicFramePr>
        <p:xfrm>
          <a:off x="486092" y="7410674"/>
          <a:ext cx="2442844" cy="625475"/>
        </p:xfrm>
        <a:graphic>
          <a:graphicData uri="http://schemas.openxmlformats.org/drawingml/2006/table">
            <a:tbl>
              <a:tblPr firstRow="1" bandRow="1">
                <a:tableStyleId>{2D5ABB26-0587-4C30-8999-92F81FD0307C}</a:tableStyleId>
              </a:tblPr>
              <a:tblGrid>
                <a:gridCol w="624205"/>
                <a:gridCol w="1818639"/>
              </a:tblGrid>
              <a:tr h="203200">
                <a:tc>
                  <a:txBody>
                    <a:bodyPr/>
                    <a:lstStyle/>
                    <a:p>
                      <a:pPr marL="1270" algn="ctr">
                        <a:lnSpc>
                          <a:spcPts val="1380"/>
                        </a:lnSpc>
                      </a:pPr>
                      <a:r>
                        <a:rPr sz="1200" spc="-10" dirty="0">
                          <a:latin typeface="Times New Roman"/>
                          <a:cs typeface="Times New Roman"/>
                        </a:rPr>
                        <a:t>Symbol</a:t>
                      </a:r>
                      <a:endParaRPr sz="1200">
                        <a:latin typeface="Times New Roman"/>
                        <a:cs typeface="Times New Roman"/>
                      </a:endParaRPr>
                    </a:p>
                  </a:txBody>
                  <a:tcPr marL="0" marR="0" marT="0" marB="0">
                    <a:lnB w="3175">
                      <a:solidFill>
                        <a:srgbClr val="000000"/>
                      </a:solidFill>
                      <a:prstDash val="solid"/>
                    </a:lnB>
                  </a:tcPr>
                </a:tc>
                <a:tc>
                  <a:txBody>
                    <a:bodyPr/>
                    <a:lstStyle/>
                    <a:p>
                      <a:pPr marL="67945">
                        <a:lnSpc>
                          <a:spcPts val="1380"/>
                        </a:lnSpc>
                      </a:pPr>
                      <a:r>
                        <a:rPr sz="1200" spc="-10" dirty="0">
                          <a:latin typeface="Times New Roman"/>
                          <a:cs typeface="Times New Roman"/>
                        </a:rPr>
                        <a:t>Meaning</a:t>
                      </a:r>
                      <a:endParaRPr sz="1200">
                        <a:latin typeface="Times New Roman"/>
                        <a:cs typeface="Times New Roman"/>
                      </a:endParaRPr>
                    </a:p>
                  </a:txBody>
                  <a:tcPr marL="0" marR="0" marT="0" marB="0">
                    <a:lnB w="3175">
                      <a:solidFill>
                        <a:srgbClr val="000000"/>
                      </a:solidFill>
                      <a:prstDash val="solid"/>
                    </a:lnB>
                  </a:tcPr>
                </a:tc>
              </a:tr>
              <a:tr h="222250">
                <a:tc>
                  <a:txBody>
                    <a:bodyPr/>
                    <a:lstStyle/>
                    <a:p>
                      <a:pPr algn="ctr">
                        <a:lnSpc>
                          <a:spcPct val="100000"/>
                        </a:lnSpc>
                        <a:spcBef>
                          <a:spcPts val="10"/>
                        </a:spcBef>
                      </a:pPr>
                      <a:r>
                        <a:rPr sz="1200" spc="380" dirty="0">
                          <a:solidFill>
                            <a:srgbClr val="EF3917"/>
                          </a:solidFill>
                          <a:latin typeface="VL PGothic"/>
                          <a:cs typeface="VL PGothic"/>
                        </a:rPr>
                        <a:t>●</a:t>
                      </a:r>
                      <a:endParaRPr sz="1200">
                        <a:latin typeface="VL PGothic"/>
                        <a:cs typeface="VL PGothic"/>
                      </a:endParaRPr>
                    </a:p>
                  </a:txBody>
                  <a:tcPr marL="0" marR="0" marT="1270" marB="0">
                    <a:lnT w="3175">
                      <a:solidFill>
                        <a:srgbClr val="000000"/>
                      </a:solidFill>
                      <a:prstDash val="solid"/>
                    </a:lnT>
                  </a:tcPr>
                </a:tc>
                <a:tc>
                  <a:txBody>
                    <a:bodyPr/>
                    <a:lstStyle/>
                    <a:p>
                      <a:pPr marL="67945">
                        <a:lnSpc>
                          <a:spcPct val="100000"/>
                        </a:lnSpc>
                        <a:spcBef>
                          <a:spcPts val="110"/>
                        </a:spcBef>
                      </a:pPr>
                      <a:r>
                        <a:rPr sz="1200" dirty="0">
                          <a:latin typeface="Times New Roman"/>
                          <a:cs typeface="Times New Roman"/>
                        </a:rPr>
                        <a:t>Function</a:t>
                      </a:r>
                      <a:r>
                        <a:rPr sz="1200" spc="125" dirty="0">
                          <a:latin typeface="Times New Roman"/>
                          <a:cs typeface="Times New Roman"/>
                        </a:rPr>
                        <a:t> </a:t>
                      </a:r>
                      <a:r>
                        <a:rPr sz="1200" dirty="0">
                          <a:latin typeface="Times New Roman"/>
                          <a:cs typeface="Times New Roman"/>
                        </a:rPr>
                        <a:t>can</a:t>
                      </a:r>
                      <a:r>
                        <a:rPr sz="1200" spc="125" dirty="0">
                          <a:latin typeface="Times New Roman"/>
                          <a:cs typeface="Times New Roman"/>
                        </a:rPr>
                        <a:t> </a:t>
                      </a:r>
                      <a:r>
                        <a:rPr sz="1200" dirty="0">
                          <a:latin typeface="Times New Roman"/>
                          <a:cs typeface="Times New Roman"/>
                        </a:rPr>
                        <a:t>modify</a:t>
                      </a:r>
                      <a:r>
                        <a:rPr sz="1200" spc="70" dirty="0">
                          <a:latin typeface="Times New Roman"/>
                          <a:cs typeface="Times New Roman"/>
                        </a:rPr>
                        <a:t> </a:t>
                      </a:r>
                      <a:r>
                        <a:rPr sz="1200" spc="-10" dirty="0">
                          <a:latin typeface="Times New Roman"/>
                          <a:cs typeface="Times New Roman"/>
                        </a:rPr>
                        <a:t>state</a:t>
                      </a:r>
                      <a:endParaRPr sz="1200">
                        <a:latin typeface="Times New Roman"/>
                        <a:cs typeface="Times New Roman"/>
                      </a:endParaRPr>
                    </a:p>
                  </a:txBody>
                  <a:tcPr marL="0" marR="0" marT="13970" marB="0">
                    <a:lnT w="3175">
                      <a:solidFill>
                        <a:srgbClr val="000000"/>
                      </a:solidFill>
                      <a:prstDash val="solid"/>
                    </a:lnT>
                  </a:tcPr>
                </a:tc>
              </a:tr>
              <a:tr h="200025">
                <a:tc>
                  <a:txBody>
                    <a:bodyPr/>
                    <a:lstStyle/>
                    <a:p>
                      <a:pPr marL="205740">
                        <a:lnSpc>
                          <a:spcPct val="100000"/>
                        </a:lnSpc>
                        <a:spcBef>
                          <a:spcPts val="10"/>
                        </a:spcBef>
                      </a:pPr>
                      <a:r>
                        <a:rPr sz="1200" spc="-1200" dirty="0">
                          <a:latin typeface="VL PGothic"/>
                          <a:cs typeface="VL PGothic"/>
                        </a:rPr>
                        <a:t>⬛</a:t>
                      </a:r>
                      <a:r>
                        <a:rPr sz="1200" spc="-385" dirty="0">
                          <a:solidFill>
                            <a:srgbClr val="F8FFB3"/>
                          </a:solidFill>
                          <a:latin typeface="VL PGothic"/>
                          <a:cs typeface="VL PGothic"/>
                        </a:rPr>
                        <a:t>I</a:t>
                      </a:r>
                      <a:r>
                        <a:rPr sz="1200" spc="-325" dirty="0">
                          <a:solidFill>
                            <a:srgbClr val="12A00D"/>
                          </a:solidFill>
                          <a:latin typeface="VL PGothic"/>
                          <a:cs typeface="VL PGothic"/>
                        </a:rPr>
                        <a:t> </a:t>
                      </a:r>
                      <a:r>
                        <a:rPr sz="1200" spc="-240" dirty="0">
                          <a:solidFill>
                            <a:srgbClr val="E4E4E4"/>
                          </a:solidFill>
                          <a:latin typeface="VL PGothic"/>
                          <a:cs typeface="VL PGothic"/>
                        </a:rPr>
                        <a:t>±</a:t>
                      </a:r>
                      <a:r>
                        <a:rPr sz="1200" spc="680" dirty="0">
                          <a:solidFill>
                            <a:srgbClr val="F1F1F1"/>
                          </a:solidFill>
                          <a:latin typeface="VL PGothic"/>
                          <a:cs typeface="VL PGothic"/>
                        </a:rPr>
                        <a:t>'</a:t>
                      </a:r>
                      <a:endParaRPr sz="1200">
                        <a:latin typeface="VL PGothic"/>
                        <a:cs typeface="VL PGothic"/>
                      </a:endParaRPr>
                    </a:p>
                  </a:txBody>
                  <a:tcPr marL="0" marR="0" marT="1270" marB="0"/>
                </a:tc>
                <a:tc>
                  <a:txBody>
                    <a:bodyPr/>
                    <a:lstStyle/>
                    <a:p>
                      <a:pPr marL="67945">
                        <a:lnSpc>
                          <a:spcPts val="1365"/>
                        </a:lnSpc>
                        <a:spcBef>
                          <a:spcPts val="110"/>
                        </a:spcBef>
                      </a:pPr>
                      <a:r>
                        <a:rPr sz="1200" dirty="0">
                          <a:latin typeface="Times New Roman"/>
                          <a:cs typeface="Times New Roman"/>
                        </a:rPr>
                        <a:t>Function</a:t>
                      </a:r>
                      <a:r>
                        <a:rPr sz="1200" spc="125" dirty="0">
                          <a:latin typeface="Times New Roman"/>
                          <a:cs typeface="Times New Roman"/>
                        </a:rPr>
                        <a:t> </a:t>
                      </a:r>
                      <a:r>
                        <a:rPr sz="1200" dirty="0">
                          <a:latin typeface="Times New Roman"/>
                          <a:cs typeface="Times New Roman"/>
                        </a:rPr>
                        <a:t>is</a:t>
                      </a:r>
                      <a:r>
                        <a:rPr sz="1200" spc="95" dirty="0">
                          <a:latin typeface="Times New Roman"/>
                          <a:cs typeface="Times New Roman"/>
                        </a:rPr>
                        <a:t> </a:t>
                      </a:r>
                      <a:r>
                        <a:rPr sz="1200" spc="-10" dirty="0">
                          <a:latin typeface="Times New Roman"/>
                          <a:cs typeface="Times New Roman"/>
                        </a:rPr>
                        <a:t>payable</a:t>
                      </a:r>
                      <a:endParaRPr sz="1200">
                        <a:latin typeface="Times New Roman"/>
                        <a:cs typeface="Times New Roman"/>
                      </a:endParaRPr>
                    </a:p>
                  </a:txBody>
                  <a:tcPr marL="0" marR="0" marT="13970" marB="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3242" y="673481"/>
            <a:ext cx="4565650" cy="5878195"/>
          </a:xfrm>
          <a:prstGeom prst="rect">
            <a:avLst/>
          </a:prstGeom>
        </p:spPr>
        <p:txBody>
          <a:bodyPr vert="horz" wrap="square" lIns="0" tIns="12700" rIns="0" bIns="0" rtlCol="0">
            <a:spAutoFit/>
          </a:bodyPr>
          <a:lstStyle/>
          <a:p>
            <a:pPr marL="12700">
              <a:lnSpc>
                <a:spcPct val="100000"/>
              </a:lnSpc>
              <a:spcBef>
                <a:spcPts val="100"/>
              </a:spcBef>
            </a:pPr>
            <a:r>
              <a:rPr sz="1100" dirty="0">
                <a:latin typeface="Arial"/>
                <a:cs typeface="Arial"/>
              </a:rPr>
              <a:t>Contract:</a:t>
            </a:r>
            <a:r>
              <a:rPr sz="1100" spc="-45" dirty="0">
                <a:latin typeface="Arial"/>
                <a:cs typeface="Arial"/>
              </a:rPr>
              <a:t> </a:t>
            </a:r>
            <a:r>
              <a:rPr sz="1100" spc="-10" dirty="0">
                <a:latin typeface="Arial"/>
                <a:cs typeface="Arial"/>
              </a:rPr>
              <a:t>AEONODEX</a:t>
            </a:r>
            <a:endParaRPr sz="1100" dirty="0">
              <a:latin typeface="Arial"/>
              <a:cs typeface="Arial"/>
            </a:endParaRPr>
          </a:p>
          <a:p>
            <a:pPr marL="165100">
              <a:lnSpc>
                <a:spcPct val="100000"/>
              </a:lnSpc>
              <a:spcBef>
                <a:spcPts val="805"/>
              </a:spcBef>
            </a:pPr>
            <a:r>
              <a:rPr sz="1100" spc="-220" dirty="0">
                <a:solidFill>
                  <a:srgbClr val="39C025"/>
                </a:solidFill>
                <a:latin typeface="VL PGothic"/>
                <a:cs typeface="VL PGothic"/>
              </a:rPr>
              <a:t>✔</a:t>
            </a:r>
            <a:r>
              <a:rPr sz="1100" dirty="0">
                <a:solidFill>
                  <a:srgbClr val="39C025"/>
                </a:solidFill>
                <a:latin typeface="VL PGothic"/>
                <a:cs typeface="VL PGothic"/>
              </a:rPr>
              <a:t> </a:t>
            </a:r>
            <a:r>
              <a:rPr sz="1100" dirty="0">
                <a:solidFill>
                  <a:srgbClr val="7C7C7C"/>
                </a:solidFill>
                <a:latin typeface="Arial"/>
                <a:cs typeface="Arial"/>
              </a:rPr>
              <a:t>should</a:t>
            </a:r>
            <a:r>
              <a:rPr sz="1100" spc="-50" dirty="0">
                <a:solidFill>
                  <a:srgbClr val="7C7C7C"/>
                </a:solidFill>
                <a:latin typeface="Arial"/>
                <a:cs typeface="Arial"/>
              </a:rPr>
              <a:t> </a:t>
            </a:r>
            <a:r>
              <a:rPr sz="1100" dirty="0">
                <a:solidFill>
                  <a:srgbClr val="7C7C7C"/>
                </a:solidFill>
                <a:latin typeface="Arial"/>
                <a:cs typeface="Arial"/>
              </a:rPr>
              <a:t>deploy</a:t>
            </a:r>
            <a:r>
              <a:rPr sz="1100" spc="-35" dirty="0">
                <a:solidFill>
                  <a:srgbClr val="7C7C7C"/>
                </a:solidFill>
                <a:latin typeface="Arial"/>
                <a:cs typeface="Arial"/>
              </a:rPr>
              <a:t> </a:t>
            </a:r>
            <a:r>
              <a:rPr sz="1100" dirty="0">
                <a:solidFill>
                  <a:srgbClr val="7C7C7C"/>
                </a:solidFill>
                <a:latin typeface="Arial"/>
                <a:cs typeface="Arial"/>
              </a:rPr>
              <a:t>the</a:t>
            </a:r>
            <a:r>
              <a:rPr sz="1100" spc="-20" dirty="0">
                <a:solidFill>
                  <a:srgbClr val="7C7C7C"/>
                </a:solidFill>
                <a:latin typeface="Arial"/>
                <a:cs typeface="Arial"/>
              </a:rPr>
              <a:t> </a:t>
            </a:r>
            <a:r>
              <a:rPr sz="1100" dirty="0">
                <a:solidFill>
                  <a:srgbClr val="7C7C7C"/>
                </a:solidFill>
                <a:latin typeface="Arial"/>
                <a:cs typeface="Arial"/>
              </a:rPr>
              <a:t>token</a:t>
            </a:r>
            <a:r>
              <a:rPr sz="1100" spc="-25" dirty="0">
                <a:solidFill>
                  <a:srgbClr val="7C7C7C"/>
                </a:solidFill>
                <a:latin typeface="Arial"/>
                <a:cs typeface="Arial"/>
              </a:rPr>
              <a:t> </a:t>
            </a:r>
            <a:r>
              <a:rPr sz="1100" dirty="0">
                <a:solidFill>
                  <a:srgbClr val="7C7C7C"/>
                </a:solidFill>
                <a:latin typeface="Arial"/>
                <a:cs typeface="Arial"/>
              </a:rPr>
              <a:t>with</a:t>
            </a:r>
            <a:r>
              <a:rPr sz="1100" spc="-20" dirty="0">
                <a:solidFill>
                  <a:srgbClr val="7C7C7C"/>
                </a:solidFill>
                <a:latin typeface="Arial"/>
                <a:cs typeface="Arial"/>
              </a:rPr>
              <a:t> </a:t>
            </a:r>
            <a:r>
              <a:rPr sz="1100" dirty="0">
                <a:solidFill>
                  <a:srgbClr val="7C7C7C"/>
                </a:solidFill>
                <a:latin typeface="Arial"/>
                <a:cs typeface="Arial"/>
              </a:rPr>
              <a:t>the</a:t>
            </a:r>
            <a:r>
              <a:rPr sz="1100" spc="-20" dirty="0">
                <a:solidFill>
                  <a:srgbClr val="7C7C7C"/>
                </a:solidFill>
                <a:latin typeface="Arial"/>
                <a:cs typeface="Arial"/>
              </a:rPr>
              <a:t> </a:t>
            </a:r>
            <a:r>
              <a:rPr sz="1100" dirty="0">
                <a:solidFill>
                  <a:srgbClr val="7C7C7C"/>
                </a:solidFill>
                <a:latin typeface="Arial"/>
                <a:cs typeface="Arial"/>
              </a:rPr>
              <a:t>correct</a:t>
            </a:r>
            <a:r>
              <a:rPr sz="1100" spc="-40" dirty="0">
                <a:solidFill>
                  <a:srgbClr val="7C7C7C"/>
                </a:solidFill>
                <a:latin typeface="Arial"/>
                <a:cs typeface="Arial"/>
              </a:rPr>
              <a:t> </a:t>
            </a:r>
            <a:r>
              <a:rPr sz="1100" dirty="0">
                <a:solidFill>
                  <a:srgbClr val="7C7C7C"/>
                </a:solidFill>
                <a:latin typeface="Arial"/>
                <a:cs typeface="Arial"/>
              </a:rPr>
              <a:t>name</a:t>
            </a:r>
            <a:r>
              <a:rPr sz="1100" spc="-45" dirty="0">
                <a:solidFill>
                  <a:srgbClr val="7C7C7C"/>
                </a:solidFill>
                <a:latin typeface="Arial"/>
                <a:cs typeface="Arial"/>
              </a:rPr>
              <a:t> </a:t>
            </a:r>
            <a:r>
              <a:rPr sz="1100" dirty="0">
                <a:solidFill>
                  <a:srgbClr val="7C7C7C"/>
                </a:solidFill>
                <a:latin typeface="Arial"/>
                <a:cs typeface="Arial"/>
              </a:rPr>
              <a:t>and</a:t>
            </a:r>
            <a:r>
              <a:rPr sz="1100" spc="-20" dirty="0">
                <a:solidFill>
                  <a:srgbClr val="7C7C7C"/>
                </a:solidFill>
                <a:latin typeface="Arial"/>
                <a:cs typeface="Arial"/>
              </a:rPr>
              <a:t> </a:t>
            </a:r>
            <a:r>
              <a:rPr sz="1100" dirty="0">
                <a:solidFill>
                  <a:srgbClr val="7C7C7C"/>
                </a:solidFill>
                <a:latin typeface="Arial"/>
                <a:cs typeface="Arial"/>
              </a:rPr>
              <a:t>symbol</a:t>
            </a:r>
            <a:r>
              <a:rPr sz="1100" spc="10" dirty="0">
                <a:solidFill>
                  <a:srgbClr val="7C7C7C"/>
                </a:solidFill>
                <a:latin typeface="Arial"/>
                <a:cs typeface="Arial"/>
              </a:rPr>
              <a:t> </a:t>
            </a:r>
            <a:r>
              <a:rPr sz="1100" spc="-10" dirty="0">
                <a:solidFill>
                  <a:srgbClr val="C93322"/>
                </a:solidFill>
                <a:latin typeface="Arial"/>
                <a:cs typeface="Arial"/>
              </a:rPr>
              <a:t>(1133ms)</a:t>
            </a:r>
            <a:endParaRPr sz="1100" dirty="0">
              <a:latin typeface="Arial"/>
              <a:cs typeface="Arial"/>
            </a:endParaRPr>
          </a:p>
          <a:p>
            <a:pPr marL="165100">
              <a:lnSpc>
                <a:spcPct val="100000"/>
              </a:lnSpc>
              <a:spcBef>
                <a:spcPts val="830"/>
              </a:spcBef>
            </a:pPr>
            <a:r>
              <a:rPr sz="1100" spc="-220" dirty="0">
                <a:solidFill>
                  <a:srgbClr val="39C025"/>
                </a:solidFill>
                <a:latin typeface="VL PGothic"/>
                <a:cs typeface="VL PGothic"/>
              </a:rPr>
              <a:t>✔</a:t>
            </a:r>
            <a:r>
              <a:rPr sz="1100" dirty="0">
                <a:solidFill>
                  <a:srgbClr val="39C025"/>
                </a:solidFill>
                <a:latin typeface="VL PGothic"/>
                <a:cs typeface="VL PGothic"/>
              </a:rPr>
              <a:t> </a:t>
            </a:r>
            <a:r>
              <a:rPr sz="1100" dirty="0">
                <a:solidFill>
                  <a:srgbClr val="7C7C7C"/>
                </a:solidFill>
                <a:latin typeface="Arial"/>
                <a:cs typeface="Arial"/>
              </a:rPr>
              <a:t>should</a:t>
            </a:r>
            <a:r>
              <a:rPr sz="1100" spc="-45" dirty="0">
                <a:solidFill>
                  <a:srgbClr val="7C7C7C"/>
                </a:solidFill>
                <a:latin typeface="Arial"/>
                <a:cs typeface="Arial"/>
              </a:rPr>
              <a:t> </a:t>
            </a:r>
            <a:r>
              <a:rPr sz="1100" dirty="0">
                <a:solidFill>
                  <a:srgbClr val="7C7C7C"/>
                </a:solidFill>
                <a:latin typeface="Arial"/>
                <a:cs typeface="Arial"/>
              </a:rPr>
              <a:t>assign</a:t>
            </a:r>
            <a:r>
              <a:rPr sz="1100" spc="-25" dirty="0">
                <a:solidFill>
                  <a:srgbClr val="7C7C7C"/>
                </a:solidFill>
                <a:latin typeface="Arial"/>
                <a:cs typeface="Arial"/>
              </a:rPr>
              <a:t> </a:t>
            </a:r>
            <a:r>
              <a:rPr sz="1100" dirty="0">
                <a:solidFill>
                  <a:srgbClr val="7C7C7C"/>
                </a:solidFill>
                <a:latin typeface="Arial"/>
                <a:cs typeface="Arial"/>
              </a:rPr>
              <a:t>the</a:t>
            </a:r>
            <a:r>
              <a:rPr sz="1100" spc="-20" dirty="0">
                <a:solidFill>
                  <a:srgbClr val="7C7C7C"/>
                </a:solidFill>
                <a:latin typeface="Arial"/>
                <a:cs typeface="Arial"/>
              </a:rPr>
              <a:t> </a:t>
            </a:r>
            <a:r>
              <a:rPr sz="1100" spc="-10" dirty="0">
                <a:solidFill>
                  <a:srgbClr val="7C7C7C"/>
                </a:solidFill>
                <a:latin typeface="Arial"/>
                <a:cs typeface="Arial"/>
              </a:rPr>
              <a:t>initial</a:t>
            </a:r>
            <a:r>
              <a:rPr sz="1100" spc="-30" dirty="0">
                <a:solidFill>
                  <a:srgbClr val="7C7C7C"/>
                </a:solidFill>
                <a:latin typeface="Arial"/>
                <a:cs typeface="Arial"/>
              </a:rPr>
              <a:t> </a:t>
            </a:r>
            <a:r>
              <a:rPr sz="1100" dirty="0">
                <a:solidFill>
                  <a:srgbClr val="7C7C7C"/>
                </a:solidFill>
                <a:latin typeface="Arial"/>
                <a:cs typeface="Arial"/>
              </a:rPr>
              <a:t>supply</a:t>
            </a:r>
            <a:r>
              <a:rPr sz="1100" spc="-35" dirty="0">
                <a:solidFill>
                  <a:srgbClr val="7C7C7C"/>
                </a:solidFill>
                <a:latin typeface="Arial"/>
                <a:cs typeface="Arial"/>
              </a:rPr>
              <a:t> </a:t>
            </a:r>
            <a:r>
              <a:rPr sz="1100" dirty="0">
                <a:solidFill>
                  <a:srgbClr val="7C7C7C"/>
                </a:solidFill>
                <a:latin typeface="Arial"/>
                <a:cs typeface="Arial"/>
              </a:rPr>
              <a:t>to</a:t>
            </a:r>
            <a:r>
              <a:rPr sz="1100" spc="-20" dirty="0">
                <a:solidFill>
                  <a:srgbClr val="7C7C7C"/>
                </a:solidFill>
                <a:latin typeface="Arial"/>
                <a:cs typeface="Arial"/>
              </a:rPr>
              <a:t> </a:t>
            </a:r>
            <a:r>
              <a:rPr sz="1100" dirty="0">
                <a:solidFill>
                  <a:srgbClr val="7C7C7C"/>
                </a:solidFill>
                <a:latin typeface="Arial"/>
                <a:cs typeface="Arial"/>
              </a:rPr>
              <a:t>the</a:t>
            </a:r>
            <a:r>
              <a:rPr sz="1100" spc="-20" dirty="0">
                <a:solidFill>
                  <a:srgbClr val="7C7C7C"/>
                </a:solidFill>
                <a:latin typeface="Arial"/>
                <a:cs typeface="Arial"/>
              </a:rPr>
              <a:t> </a:t>
            </a:r>
            <a:r>
              <a:rPr sz="1100" dirty="0">
                <a:solidFill>
                  <a:srgbClr val="7C7C7C"/>
                </a:solidFill>
                <a:latin typeface="Arial"/>
                <a:cs typeface="Arial"/>
              </a:rPr>
              <a:t>deployer</a:t>
            </a:r>
            <a:r>
              <a:rPr sz="1100" spc="10" dirty="0">
                <a:solidFill>
                  <a:srgbClr val="7C7C7C"/>
                </a:solidFill>
                <a:latin typeface="Arial"/>
                <a:cs typeface="Arial"/>
              </a:rPr>
              <a:t> </a:t>
            </a:r>
            <a:r>
              <a:rPr sz="1100" spc="-10" dirty="0">
                <a:solidFill>
                  <a:srgbClr val="C93322"/>
                </a:solidFill>
                <a:latin typeface="Arial"/>
                <a:cs typeface="Arial"/>
              </a:rPr>
              <a:t>(1721ms)</a:t>
            </a:r>
            <a:endParaRPr sz="1100" dirty="0">
              <a:latin typeface="Arial"/>
              <a:cs typeface="Arial"/>
            </a:endParaRPr>
          </a:p>
          <a:p>
            <a:pPr marL="165100">
              <a:lnSpc>
                <a:spcPct val="100000"/>
              </a:lnSpc>
              <a:spcBef>
                <a:spcPts val="805"/>
              </a:spcBef>
            </a:pPr>
            <a:r>
              <a:rPr sz="1100" spc="-220" dirty="0">
                <a:solidFill>
                  <a:srgbClr val="39C025"/>
                </a:solidFill>
                <a:latin typeface="VL PGothic"/>
                <a:cs typeface="VL PGothic"/>
              </a:rPr>
              <a:t>✔</a:t>
            </a:r>
            <a:r>
              <a:rPr sz="1100" dirty="0">
                <a:solidFill>
                  <a:srgbClr val="39C025"/>
                </a:solidFill>
                <a:latin typeface="VL PGothic"/>
                <a:cs typeface="VL PGothic"/>
              </a:rPr>
              <a:t> </a:t>
            </a:r>
            <a:r>
              <a:rPr sz="1100" dirty="0">
                <a:solidFill>
                  <a:srgbClr val="7C7C7C"/>
                </a:solidFill>
                <a:latin typeface="Arial"/>
                <a:cs typeface="Arial"/>
              </a:rPr>
              <a:t>should</a:t>
            </a:r>
            <a:r>
              <a:rPr sz="1100" spc="-20" dirty="0">
                <a:solidFill>
                  <a:srgbClr val="7C7C7C"/>
                </a:solidFill>
                <a:latin typeface="Arial"/>
                <a:cs typeface="Arial"/>
              </a:rPr>
              <a:t> </a:t>
            </a:r>
            <a:r>
              <a:rPr sz="1100" dirty="0">
                <a:solidFill>
                  <a:srgbClr val="7C7C7C"/>
                </a:solidFill>
                <a:latin typeface="Arial"/>
                <a:cs typeface="Arial"/>
              </a:rPr>
              <a:t>set</a:t>
            </a:r>
            <a:r>
              <a:rPr sz="1100" spc="-30" dirty="0">
                <a:solidFill>
                  <a:srgbClr val="7C7C7C"/>
                </a:solidFill>
                <a:latin typeface="Arial"/>
                <a:cs typeface="Arial"/>
              </a:rPr>
              <a:t> </a:t>
            </a:r>
            <a:r>
              <a:rPr sz="1100" dirty="0">
                <a:solidFill>
                  <a:srgbClr val="7C7C7C"/>
                </a:solidFill>
                <a:latin typeface="Arial"/>
                <a:cs typeface="Arial"/>
              </a:rPr>
              <a:t>market</a:t>
            </a:r>
            <a:r>
              <a:rPr sz="1100" spc="-25" dirty="0">
                <a:solidFill>
                  <a:srgbClr val="7C7C7C"/>
                </a:solidFill>
                <a:latin typeface="Arial"/>
                <a:cs typeface="Arial"/>
              </a:rPr>
              <a:t> </a:t>
            </a:r>
            <a:r>
              <a:rPr sz="1100" dirty="0">
                <a:solidFill>
                  <a:srgbClr val="7C7C7C"/>
                </a:solidFill>
                <a:latin typeface="Arial"/>
                <a:cs typeface="Arial"/>
              </a:rPr>
              <a:t>pair</a:t>
            </a:r>
            <a:r>
              <a:rPr sz="1100" spc="-10" dirty="0">
                <a:solidFill>
                  <a:srgbClr val="7C7C7C"/>
                </a:solidFill>
                <a:latin typeface="Arial"/>
                <a:cs typeface="Arial"/>
              </a:rPr>
              <a:t> </a:t>
            </a:r>
            <a:r>
              <a:rPr sz="1100" dirty="0">
                <a:solidFill>
                  <a:srgbClr val="7C7C7C"/>
                </a:solidFill>
                <a:latin typeface="Arial"/>
                <a:cs typeface="Arial"/>
              </a:rPr>
              <a:t>status </a:t>
            </a:r>
            <a:r>
              <a:rPr sz="1100" spc="-10" dirty="0">
                <a:solidFill>
                  <a:srgbClr val="C93322"/>
                </a:solidFill>
                <a:latin typeface="Arial"/>
                <a:cs typeface="Arial"/>
              </a:rPr>
              <a:t>(11033ms)</a:t>
            </a:r>
            <a:endParaRPr sz="1100" dirty="0">
              <a:latin typeface="Arial"/>
              <a:cs typeface="Arial"/>
            </a:endParaRPr>
          </a:p>
          <a:p>
            <a:pPr marL="165100">
              <a:lnSpc>
                <a:spcPct val="100000"/>
              </a:lnSpc>
              <a:spcBef>
                <a:spcPts val="805"/>
              </a:spcBef>
            </a:pPr>
            <a:r>
              <a:rPr sz="1100" spc="-220" dirty="0">
                <a:solidFill>
                  <a:srgbClr val="39C025"/>
                </a:solidFill>
                <a:latin typeface="VL PGothic"/>
                <a:cs typeface="VL PGothic"/>
              </a:rPr>
              <a:t>✔</a:t>
            </a:r>
            <a:r>
              <a:rPr sz="1100" dirty="0">
                <a:solidFill>
                  <a:srgbClr val="39C025"/>
                </a:solidFill>
                <a:latin typeface="VL PGothic"/>
                <a:cs typeface="VL PGothic"/>
              </a:rPr>
              <a:t> </a:t>
            </a:r>
            <a:r>
              <a:rPr sz="1100" dirty="0">
                <a:solidFill>
                  <a:srgbClr val="7C7C7C"/>
                </a:solidFill>
                <a:latin typeface="Arial"/>
                <a:cs typeface="Arial"/>
              </a:rPr>
              <a:t>should</a:t>
            </a:r>
            <a:r>
              <a:rPr sz="1100" spc="-35" dirty="0">
                <a:solidFill>
                  <a:srgbClr val="7C7C7C"/>
                </a:solidFill>
                <a:latin typeface="Arial"/>
                <a:cs typeface="Arial"/>
              </a:rPr>
              <a:t> </a:t>
            </a:r>
            <a:r>
              <a:rPr sz="1100" dirty="0">
                <a:solidFill>
                  <a:srgbClr val="7C7C7C"/>
                </a:solidFill>
                <a:latin typeface="Arial"/>
                <a:cs typeface="Arial"/>
              </a:rPr>
              <a:t>set</a:t>
            </a:r>
            <a:r>
              <a:rPr sz="1100" spc="-35" dirty="0">
                <a:solidFill>
                  <a:srgbClr val="7C7C7C"/>
                </a:solidFill>
                <a:latin typeface="Arial"/>
                <a:cs typeface="Arial"/>
              </a:rPr>
              <a:t> </a:t>
            </a:r>
            <a:r>
              <a:rPr sz="1100" dirty="0">
                <a:solidFill>
                  <a:srgbClr val="7C7C7C"/>
                </a:solidFill>
                <a:latin typeface="Arial"/>
                <a:cs typeface="Arial"/>
              </a:rPr>
              <a:t>tx</a:t>
            </a:r>
            <a:r>
              <a:rPr sz="1100" spc="-30" dirty="0">
                <a:solidFill>
                  <a:srgbClr val="7C7C7C"/>
                </a:solidFill>
                <a:latin typeface="Arial"/>
                <a:cs typeface="Arial"/>
              </a:rPr>
              <a:t> </a:t>
            </a:r>
            <a:r>
              <a:rPr sz="1100" dirty="0">
                <a:solidFill>
                  <a:srgbClr val="7C7C7C"/>
                </a:solidFill>
                <a:latin typeface="Arial"/>
                <a:cs typeface="Arial"/>
              </a:rPr>
              <a:t>limit</a:t>
            </a:r>
            <a:r>
              <a:rPr sz="1100" spc="-35" dirty="0">
                <a:solidFill>
                  <a:srgbClr val="7C7C7C"/>
                </a:solidFill>
                <a:latin typeface="Arial"/>
                <a:cs typeface="Arial"/>
              </a:rPr>
              <a:t> </a:t>
            </a:r>
            <a:r>
              <a:rPr sz="1100" dirty="0">
                <a:solidFill>
                  <a:srgbClr val="7C7C7C"/>
                </a:solidFill>
                <a:latin typeface="Arial"/>
                <a:cs typeface="Arial"/>
              </a:rPr>
              <a:t>exemption</a:t>
            </a:r>
            <a:r>
              <a:rPr sz="1100" spc="10" dirty="0">
                <a:solidFill>
                  <a:srgbClr val="7C7C7C"/>
                </a:solidFill>
                <a:latin typeface="Arial"/>
                <a:cs typeface="Arial"/>
              </a:rPr>
              <a:t> </a:t>
            </a:r>
            <a:r>
              <a:rPr sz="1100" spc="-10" dirty="0">
                <a:solidFill>
                  <a:srgbClr val="C93322"/>
                </a:solidFill>
                <a:latin typeface="Arial"/>
                <a:cs typeface="Arial"/>
              </a:rPr>
              <a:t>(10978ms)</a:t>
            </a:r>
            <a:endParaRPr sz="1100" dirty="0">
              <a:latin typeface="Arial"/>
              <a:cs typeface="Arial"/>
            </a:endParaRPr>
          </a:p>
          <a:p>
            <a:pPr marL="165100">
              <a:lnSpc>
                <a:spcPct val="100000"/>
              </a:lnSpc>
              <a:spcBef>
                <a:spcPts val="805"/>
              </a:spcBef>
            </a:pPr>
            <a:r>
              <a:rPr sz="1100" spc="-220" dirty="0">
                <a:solidFill>
                  <a:srgbClr val="39C025"/>
                </a:solidFill>
                <a:latin typeface="VL PGothic"/>
                <a:cs typeface="VL PGothic"/>
              </a:rPr>
              <a:t>✔</a:t>
            </a:r>
            <a:r>
              <a:rPr sz="1100" dirty="0">
                <a:solidFill>
                  <a:srgbClr val="39C025"/>
                </a:solidFill>
                <a:latin typeface="VL PGothic"/>
                <a:cs typeface="VL PGothic"/>
              </a:rPr>
              <a:t> </a:t>
            </a:r>
            <a:r>
              <a:rPr sz="1100" dirty="0">
                <a:solidFill>
                  <a:srgbClr val="7C7C7C"/>
                </a:solidFill>
                <a:latin typeface="Arial"/>
                <a:cs typeface="Arial"/>
              </a:rPr>
              <a:t>should</a:t>
            </a:r>
            <a:r>
              <a:rPr sz="1100" spc="-35" dirty="0">
                <a:solidFill>
                  <a:srgbClr val="7C7C7C"/>
                </a:solidFill>
                <a:latin typeface="Arial"/>
                <a:cs typeface="Arial"/>
              </a:rPr>
              <a:t> </a:t>
            </a:r>
            <a:r>
              <a:rPr sz="1100" dirty="0">
                <a:solidFill>
                  <a:srgbClr val="7C7C7C"/>
                </a:solidFill>
                <a:latin typeface="Arial"/>
                <a:cs typeface="Arial"/>
              </a:rPr>
              <a:t>set</a:t>
            </a:r>
            <a:r>
              <a:rPr sz="1100" spc="-35" dirty="0">
                <a:solidFill>
                  <a:srgbClr val="7C7C7C"/>
                </a:solidFill>
                <a:latin typeface="Arial"/>
                <a:cs typeface="Arial"/>
              </a:rPr>
              <a:t> </a:t>
            </a:r>
            <a:r>
              <a:rPr sz="1100" dirty="0">
                <a:solidFill>
                  <a:srgbClr val="7C7C7C"/>
                </a:solidFill>
                <a:latin typeface="Arial"/>
                <a:cs typeface="Arial"/>
              </a:rPr>
              <a:t>excluded</a:t>
            </a:r>
            <a:r>
              <a:rPr sz="1100" spc="-15" dirty="0">
                <a:solidFill>
                  <a:srgbClr val="7C7C7C"/>
                </a:solidFill>
                <a:latin typeface="Arial"/>
                <a:cs typeface="Arial"/>
              </a:rPr>
              <a:t> </a:t>
            </a:r>
            <a:r>
              <a:rPr sz="1100" dirty="0">
                <a:solidFill>
                  <a:srgbClr val="7C7C7C"/>
                </a:solidFill>
                <a:latin typeface="Arial"/>
                <a:cs typeface="Arial"/>
              </a:rPr>
              <a:t>from</a:t>
            </a:r>
            <a:r>
              <a:rPr sz="1100" spc="-15" dirty="0">
                <a:solidFill>
                  <a:srgbClr val="7C7C7C"/>
                </a:solidFill>
                <a:latin typeface="Arial"/>
                <a:cs typeface="Arial"/>
              </a:rPr>
              <a:t> </a:t>
            </a:r>
            <a:r>
              <a:rPr sz="1100" dirty="0">
                <a:solidFill>
                  <a:srgbClr val="7C7C7C"/>
                </a:solidFill>
                <a:latin typeface="Arial"/>
                <a:cs typeface="Arial"/>
              </a:rPr>
              <a:t>fee</a:t>
            </a:r>
            <a:r>
              <a:rPr sz="1100" spc="-15" dirty="0">
                <a:solidFill>
                  <a:srgbClr val="7C7C7C"/>
                </a:solidFill>
                <a:latin typeface="Arial"/>
                <a:cs typeface="Arial"/>
              </a:rPr>
              <a:t> </a:t>
            </a:r>
            <a:r>
              <a:rPr sz="1100" dirty="0">
                <a:solidFill>
                  <a:srgbClr val="7C7C7C"/>
                </a:solidFill>
                <a:latin typeface="Arial"/>
                <a:cs typeface="Arial"/>
              </a:rPr>
              <a:t>status</a:t>
            </a:r>
            <a:r>
              <a:rPr sz="1100" spc="-25" dirty="0">
                <a:solidFill>
                  <a:srgbClr val="7C7C7C"/>
                </a:solidFill>
                <a:latin typeface="Arial"/>
                <a:cs typeface="Arial"/>
              </a:rPr>
              <a:t> </a:t>
            </a:r>
            <a:r>
              <a:rPr sz="1100" spc="-10" dirty="0">
                <a:solidFill>
                  <a:srgbClr val="C93322"/>
                </a:solidFill>
                <a:latin typeface="Arial"/>
                <a:cs typeface="Arial"/>
              </a:rPr>
              <a:t>(11296ms)</a:t>
            </a:r>
            <a:endParaRPr sz="1100" dirty="0">
              <a:latin typeface="Arial"/>
              <a:cs typeface="Arial"/>
            </a:endParaRPr>
          </a:p>
          <a:p>
            <a:pPr marL="165100">
              <a:lnSpc>
                <a:spcPct val="100000"/>
              </a:lnSpc>
              <a:spcBef>
                <a:spcPts val="830"/>
              </a:spcBef>
            </a:pPr>
            <a:r>
              <a:rPr sz="1100" spc="-220" dirty="0">
                <a:solidFill>
                  <a:srgbClr val="39C025"/>
                </a:solidFill>
                <a:latin typeface="VL PGothic"/>
                <a:cs typeface="VL PGothic"/>
              </a:rPr>
              <a:t>✔</a:t>
            </a:r>
            <a:r>
              <a:rPr sz="1100" dirty="0">
                <a:solidFill>
                  <a:srgbClr val="39C025"/>
                </a:solidFill>
                <a:latin typeface="VL PGothic"/>
                <a:cs typeface="VL PGothic"/>
              </a:rPr>
              <a:t> </a:t>
            </a:r>
            <a:r>
              <a:rPr sz="1100" dirty="0">
                <a:solidFill>
                  <a:srgbClr val="7C7C7C"/>
                </a:solidFill>
                <a:latin typeface="Arial"/>
                <a:cs typeface="Arial"/>
              </a:rPr>
              <a:t>should</a:t>
            </a:r>
            <a:r>
              <a:rPr sz="1100" spc="-25" dirty="0">
                <a:solidFill>
                  <a:srgbClr val="7C7C7C"/>
                </a:solidFill>
                <a:latin typeface="Arial"/>
                <a:cs typeface="Arial"/>
              </a:rPr>
              <a:t> </a:t>
            </a:r>
            <a:r>
              <a:rPr sz="1100" dirty="0">
                <a:solidFill>
                  <a:srgbClr val="7C7C7C"/>
                </a:solidFill>
                <a:latin typeface="Arial"/>
                <a:cs typeface="Arial"/>
              </a:rPr>
              <a:t>set</a:t>
            </a:r>
            <a:r>
              <a:rPr sz="1100" spc="-25" dirty="0">
                <a:solidFill>
                  <a:srgbClr val="7C7C7C"/>
                </a:solidFill>
                <a:latin typeface="Arial"/>
                <a:cs typeface="Arial"/>
              </a:rPr>
              <a:t> </a:t>
            </a:r>
            <a:r>
              <a:rPr sz="1100" dirty="0">
                <a:solidFill>
                  <a:srgbClr val="7C7C7C"/>
                </a:solidFill>
                <a:latin typeface="Arial"/>
                <a:cs typeface="Arial"/>
              </a:rPr>
              <a:t>buy</a:t>
            </a:r>
            <a:r>
              <a:rPr sz="1100" spc="-20" dirty="0">
                <a:solidFill>
                  <a:srgbClr val="7C7C7C"/>
                </a:solidFill>
                <a:latin typeface="Arial"/>
                <a:cs typeface="Arial"/>
              </a:rPr>
              <a:t> </a:t>
            </a:r>
            <a:r>
              <a:rPr sz="1100" dirty="0">
                <a:solidFill>
                  <a:srgbClr val="7C7C7C"/>
                </a:solidFill>
                <a:latin typeface="Arial"/>
                <a:cs typeface="Arial"/>
              </a:rPr>
              <a:t>taxes</a:t>
            </a:r>
            <a:r>
              <a:rPr sz="1100" spc="-5" dirty="0">
                <a:solidFill>
                  <a:srgbClr val="7C7C7C"/>
                </a:solidFill>
                <a:latin typeface="Arial"/>
                <a:cs typeface="Arial"/>
              </a:rPr>
              <a:t> </a:t>
            </a:r>
            <a:r>
              <a:rPr sz="1100" spc="-10" dirty="0">
                <a:solidFill>
                  <a:srgbClr val="C93322"/>
                </a:solidFill>
                <a:latin typeface="Arial"/>
                <a:cs typeface="Arial"/>
              </a:rPr>
              <a:t>(9863ms)</a:t>
            </a:r>
            <a:endParaRPr sz="1100" dirty="0">
              <a:latin typeface="Arial"/>
              <a:cs typeface="Arial"/>
            </a:endParaRPr>
          </a:p>
          <a:p>
            <a:pPr marL="165100">
              <a:lnSpc>
                <a:spcPct val="100000"/>
              </a:lnSpc>
              <a:spcBef>
                <a:spcPts val="810"/>
              </a:spcBef>
            </a:pPr>
            <a:r>
              <a:rPr sz="1100" spc="-220" dirty="0">
                <a:solidFill>
                  <a:srgbClr val="39C025"/>
                </a:solidFill>
                <a:latin typeface="VL PGothic"/>
                <a:cs typeface="VL PGothic"/>
              </a:rPr>
              <a:t>✔</a:t>
            </a:r>
            <a:r>
              <a:rPr sz="1100" dirty="0">
                <a:solidFill>
                  <a:srgbClr val="39C025"/>
                </a:solidFill>
                <a:latin typeface="VL PGothic"/>
                <a:cs typeface="VL PGothic"/>
              </a:rPr>
              <a:t> </a:t>
            </a:r>
            <a:r>
              <a:rPr sz="1100" dirty="0">
                <a:solidFill>
                  <a:srgbClr val="7C7C7C"/>
                </a:solidFill>
                <a:latin typeface="Arial"/>
                <a:cs typeface="Arial"/>
              </a:rPr>
              <a:t>should</a:t>
            </a:r>
            <a:r>
              <a:rPr sz="1100" spc="-25" dirty="0">
                <a:solidFill>
                  <a:srgbClr val="7C7C7C"/>
                </a:solidFill>
                <a:latin typeface="Arial"/>
                <a:cs typeface="Arial"/>
              </a:rPr>
              <a:t> </a:t>
            </a:r>
            <a:r>
              <a:rPr sz="1100" dirty="0">
                <a:solidFill>
                  <a:srgbClr val="7C7C7C"/>
                </a:solidFill>
                <a:latin typeface="Arial"/>
                <a:cs typeface="Arial"/>
              </a:rPr>
              <a:t>set</a:t>
            </a:r>
            <a:r>
              <a:rPr sz="1100" spc="-30" dirty="0">
                <a:solidFill>
                  <a:srgbClr val="7C7C7C"/>
                </a:solidFill>
                <a:latin typeface="Arial"/>
                <a:cs typeface="Arial"/>
              </a:rPr>
              <a:t> </a:t>
            </a:r>
            <a:r>
              <a:rPr sz="1100" dirty="0">
                <a:solidFill>
                  <a:srgbClr val="7C7C7C"/>
                </a:solidFill>
                <a:latin typeface="Arial"/>
                <a:cs typeface="Arial"/>
              </a:rPr>
              <a:t>sell</a:t>
            </a:r>
            <a:r>
              <a:rPr sz="1100" spc="-20" dirty="0">
                <a:solidFill>
                  <a:srgbClr val="7C7C7C"/>
                </a:solidFill>
                <a:latin typeface="Arial"/>
                <a:cs typeface="Arial"/>
              </a:rPr>
              <a:t> </a:t>
            </a:r>
            <a:r>
              <a:rPr sz="1100" dirty="0">
                <a:solidFill>
                  <a:srgbClr val="7C7C7C"/>
                </a:solidFill>
                <a:latin typeface="Arial"/>
                <a:cs typeface="Arial"/>
              </a:rPr>
              <a:t>taxes</a:t>
            </a:r>
            <a:r>
              <a:rPr sz="1100" spc="-30" dirty="0">
                <a:solidFill>
                  <a:srgbClr val="7C7C7C"/>
                </a:solidFill>
                <a:latin typeface="Arial"/>
                <a:cs typeface="Arial"/>
              </a:rPr>
              <a:t> </a:t>
            </a:r>
            <a:r>
              <a:rPr sz="1100" spc="-10" dirty="0">
                <a:solidFill>
                  <a:srgbClr val="C93322"/>
                </a:solidFill>
                <a:latin typeface="Arial"/>
                <a:cs typeface="Arial"/>
              </a:rPr>
              <a:t>(10955ms)</a:t>
            </a:r>
            <a:endParaRPr sz="1100" dirty="0">
              <a:latin typeface="Arial"/>
              <a:cs typeface="Arial"/>
            </a:endParaRPr>
          </a:p>
          <a:p>
            <a:pPr marL="165100">
              <a:lnSpc>
                <a:spcPct val="100000"/>
              </a:lnSpc>
              <a:spcBef>
                <a:spcPts val="805"/>
              </a:spcBef>
            </a:pPr>
            <a:r>
              <a:rPr sz="1100" spc="-220" dirty="0">
                <a:solidFill>
                  <a:srgbClr val="39C025"/>
                </a:solidFill>
                <a:latin typeface="VL PGothic"/>
                <a:cs typeface="VL PGothic"/>
              </a:rPr>
              <a:t>✔</a:t>
            </a:r>
            <a:r>
              <a:rPr sz="1100" dirty="0">
                <a:solidFill>
                  <a:srgbClr val="39C025"/>
                </a:solidFill>
                <a:latin typeface="VL PGothic"/>
                <a:cs typeface="VL PGothic"/>
              </a:rPr>
              <a:t> </a:t>
            </a:r>
            <a:r>
              <a:rPr sz="1100" dirty="0">
                <a:solidFill>
                  <a:srgbClr val="7C7C7C"/>
                </a:solidFill>
                <a:latin typeface="Arial"/>
                <a:cs typeface="Arial"/>
              </a:rPr>
              <a:t>should</a:t>
            </a:r>
            <a:r>
              <a:rPr sz="1100" spc="-10" dirty="0">
                <a:solidFill>
                  <a:srgbClr val="7C7C7C"/>
                </a:solidFill>
                <a:latin typeface="Arial"/>
                <a:cs typeface="Arial"/>
              </a:rPr>
              <a:t> </a:t>
            </a:r>
            <a:r>
              <a:rPr sz="1100" dirty="0">
                <a:solidFill>
                  <a:srgbClr val="7C7C7C"/>
                </a:solidFill>
                <a:latin typeface="Arial"/>
                <a:cs typeface="Arial"/>
              </a:rPr>
              <a:t>set</a:t>
            </a:r>
            <a:r>
              <a:rPr sz="1100" spc="-20" dirty="0">
                <a:solidFill>
                  <a:srgbClr val="7C7C7C"/>
                </a:solidFill>
                <a:latin typeface="Arial"/>
                <a:cs typeface="Arial"/>
              </a:rPr>
              <a:t> </a:t>
            </a:r>
            <a:r>
              <a:rPr sz="1100" spc="-10" dirty="0">
                <a:solidFill>
                  <a:srgbClr val="7C7C7C"/>
                </a:solidFill>
                <a:latin typeface="Arial"/>
                <a:cs typeface="Arial"/>
              </a:rPr>
              <a:t>distribution</a:t>
            </a:r>
            <a:r>
              <a:rPr sz="1100" dirty="0">
                <a:solidFill>
                  <a:srgbClr val="7C7C7C"/>
                </a:solidFill>
                <a:latin typeface="Arial"/>
                <a:cs typeface="Arial"/>
              </a:rPr>
              <a:t> settings</a:t>
            </a:r>
            <a:r>
              <a:rPr sz="1100" spc="10" dirty="0">
                <a:solidFill>
                  <a:srgbClr val="7C7C7C"/>
                </a:solidFill>
                <a:latin typeface="Arial"/>
                <a:cs typeface="Arial"/>
              </a:rPr>
              <a:t> </a:t>
            </a:r>
            <a:r>
              <a:rPr sz="1100" spc="-10" dirty="0">
                <a:solidFill>
                  <a:srgbClr val="C93322"/>
                </a:solidFill>
                <a:latin typeface="Arial"/>
                <a:cs typeface="Arial"/>
              </a:rPr>
              <a:t>(11331ms)</a:t>
            </a:r>
            <a:endParaRPr sz="1100" dirty="0">
              <a:latin typeface="Arial"/>
              <a:cs typeface="Arial"/>
            </a:endParaRPr>
          </a:p>
          <a:p>
            <a:pPr marL="165100">
              <a:lnSpc>
                <a:spcPct val="100000"/>
              </a:lnSpc>
              <a:spcBef>
                <a:spcPts val="805"/>
              </a:spcBef>
            </a:pPr>
            <a:r>
              <a:rPr sz="1100" spc="-220" dirty="0">
                <a:solidFill>
                  <a:srgbClr val="39C025"/>
                </a:solidFill>
                <a:latin typeface="VL PGothic"/>
                <a:cs typeface="VL PGothic"/>
              </a:rPr>
              <a:t>✔</a:t>
            </a:r>
            <a:r>
              <a:rPr sz="1100" dirty="0">
                <a:solidFill>
                  <a:srgbClr val="39C025"/>
                </a:solidFill>
                <a:latin typeface="VL PGothic"/>
                <a:cs typeface="VL PGothic"/>
              </a:rPr>
              <a:t> </a:t>
            </a:r>
            <a:r>
              <a:rPr sz="1100" dirty="0">
                <a:solidFill>
                  <a:srgbClr val="7C7C7C"/>
                </a:solidFill>
                <a:latin typeface="Arial"/>
                <a:cs typeface="Arial"/>
              </a:rPr>
              <a:t>should set</a:t>
            </a:r>
            <a:r>
              <a:rPr sz="1100" spc="-20" dirty="0">
                <a:solidFill>
                  <a:srgbClr val="7C7C7C"/>
                </a:solidFill>
                <a:latin typeface="Arial"/>
                <a:cs typeface="Arial"/>
              </a:rPr>
              <a:t> </a:t>
            </a:r>
            <a:r>
              <a:rPr sz="1100" dirty="0">
                <a:solidFill>
                  <a:srgbClr val="7C7C7C"/>
                </a:solidFill>
                <a:latin typeface="Arial"/>
                <a:cs typeface="Arial"/>
              </a:rPr>
              <a:t>max</a:t>
            </a:r>
            <a:r>
              <a:rPr sz="1100" spc="-10" dirty="0">
                <a:solidFill>
                  <a:srgbClr val="7C7C7C"/>
                </a:solidFill>
                <a:latin typeface="Arial"/>
                <a:cs typeface="Arial"/>
              </a:rPr>
              <a:t> transaction</a:t>
            </a:r>
            <a:r>
              <a:rPr sz="1100" spc="-20" dirty="0">
                <a:solidFill>
                  <a:srgbClr val="7C7C7C"/>
                </a:solidFill>
                <a:latin typeface="Arial"/>
                <a:cs typeface="Arial"/>
              </a:rPr>
              <a:t> </a:t>
            </a:r>
            <a:r>
              <a:rPr sz="1100" dirty="0">
                <a:solidFill>
                  <a:srgbClr val="7C7C7C"/>
                </a:solidFill>
                <a:latin typeface="Arial"/>
                <a:cs typeface="Arial"/>
              </a:rPr>
              <a:t>amount</a:t>
            </a:r>
            <a:r>
              <a:rPr sz="1100" spc="10" dirty="0">
                <a:solidFill>
                  <a:srgbClr val="7C7C7C"/>
                </a:solidFill>
                <a:latin typeface="Arial"/>
                <a:cs typeface="Arial"/>
              </a:rPr>
              <a:t> </a:t>
            </a:r>
            <a:r>
              <a:rPr sz="1100" spc="-10" dirty="0">
                <a:solidFill>
                  <a:srgbClr val="C93322"/>
                </a:solidFill>
                <a:latin typeface="Arial"/>
                <a:cs typeface="Arial"/>
              </a:rPr>
              <a:t>(11894ms)</a:t>
            </a:r>
            <a:endParaRPr sz="1100" dirty="0">
              <a:latin typeface="Arial"/>
              <a:cs typeface="Arial"/>
            </a:endParaRPr>
          </a:p>
          <a:p>
            <a:pPr marL="165100">
              <a:lnSpc>
                <a:spcPct val="100000"/>
              </a:lnSpc>
              <a:spcBef>
                <a:spcPts val="805"/>
              </a:spcBef>
            </a:pPr>
            <a:r>
              <a:rPr sz="1100" spc="-220" dirty="0">
                <a:solidFill>
                  <a:srgbClr val="39C025"/>
                </a:solidFill>
                <a:latin typeface="VL PGothic"/>
                <a:cs typeface="VL PGothic"/>
              </a:rPr>
              <a:t>✔</a:t>
            </a:r>
            <a:r>
              <a:rPr sz="1100" dirty="0">
                <a:solidFill>
                  <a:srgbClr val="39C025"/>
                </a:solidFill>
                <a:latin typeface="VL PGothic"/>
                <a:cs typeface="VL PGothic"/>
              </a:rPr>
              <a:t> </a:t>
            </a:r>
            <a:r>
              <a:rPr sz="1100" dirty="0">
                <a:solidFill>
                  <a:srgbClr val="7C7C7C"/>
                </a:solidFill>
                <a:latin typeface="Arial"/>
                <a:cs typeface="Arial"/>
              </a:rPr>
              <a:t>should</a:t>
            </a:r>
            <a:r>
              <a:rPr sz="1100" spc="-25" dirty="0">
                <a:solidFill>
                  <a:srgbClr val="7C7C7C"/>
                </a:solidFill>
                <a:latin typeface="Arial"/>
                <a:cs typeface="Arial"/>
              </a:rPr>
              <a:t> </a:t>
            </a:r>
            <a:r>
              <a:rPr sz="1100" spc="-10" dirty="0">
                <a:solidFill>
                  <a:srgbClr val="7C7C7C"/>
                </a:solidFill>
                <a:latin typeface="Arial"/>
                <a:cs typeface="Arial"/>
              </a:rPr>
              <a:t>enable/disable</a:t>
            </a:r>
            <a:r>
              <a:rPr sz="1100" spc="-5" dirty="0">
                <a:solidFill>
                  <a:srgbClr val="7C7C7C"/>
                </a:solidFill>
                <a:latin typeface="Arial"/>
                <a:cs typeface="Arial"/>
              </a:rPr>
              <a:t> </a:t>
            </a:r>
            <a:r>
              <a:rPr sz="1100" dirty="0">
                <a:solidFill>
                  <a:srgbClr val="7C7C7C"/>
                </a:solidFill>
                <a:latin typeface="Arial"/>
                <a:cs typeface="Arial"/>
              </a:rPr>
              <a:t>wallet</a:t>
            </a:r>
            <a:r>
              <a:rPr sz="1100" spc="-30" dirty="0">
                <a:solidFill>
                  <a:srgbClr val="7C7C7C"/>
                </a:solidFill>
                <a:latin typeface="Arial"/>
                <a:cs typeface="Arial"/>
              </a:rPr>
              <a:t> </a:t>
            </a:r>
            <a:r>
              <a:rPr sz="1100" dirty="0">
                <a:solidFill>
                  <a:srgbClr val="7C7C7C"/>
                </a:solidFill>
                <a:latin typeface="Arial"/>
                <a:cs typeface="Arial"/>
              </a:rPr>
              <a:t>limit</a:t>
            </a:r>
            <a:r>
              <a:rPr sz="1100" spc="10" dirty="0">
                <a:solidFill>
                  <a:srgbClr val="7C7C7C"/>
                </a:solidFill>
                <a:latin typeface="Arial"/>
                <a:cs typeface="Arial"/>
              </a:rPr>
              <a:t> </a:t>
            </a:r>
            <a:r>
              <a:rPr sz="1100" spc="-10" dirty="0">
                <a:solidFill>
                  <a:srgbClr val="C93322"/>
                </a:solidFill>
                <a:latin typeface="Arial"/>
                <a:cs typeface="Arial"/>
              </a:rPr>
              <a:t>(11925ms)</a:t>
            </a:r>
            <a:endParaRPr sz="1100" dirty="0">
              <a:latin typeface="Arial"/>
              <a:cs typeface="Arial"/>
            </a:endParaRPr>
          </a:p>
          <a:p>
            <a:pPr marL="165100">
              <a:lnSpc>
                <a:spcPct val="100000"/>
              </a:lnSpc>
              <a:spcBef>
                <a:spcPts val="830"/>
              </a:spcBef>
            </a:pPr>
            <a:r>
              <a:rPr sz="1100" spc="-220" dirty="0">
                <a:solidFill>
                  <a:srgbClr val="39C025"/>
                </a:solidFill>
                <a:latin typeface="VL PGothic"/>
                <a:cs typeface="VL PGothic"/>
              </a:rPr>
              <a:t>✔</a:t>
            </a:r>
            <a:r>
              <a:rPr sz="1100" dirty="0">
                <a:solidFill>
                  <a:srgbClr val="39C025"/>
                </a:solidFill>
                <a:latin typeface="VL PGothic"/>
                <a:cs typeface="VL PGothic"/>
              </a:rPr>
              <a:t> </a:t>
            </a:r>
            <a:r>
              <a:rPr sz="1100" dirty="0">
                <a:solidFill>
                  <a:srgbClr val="7C7C7C"/>
                </a:solidFill>
                <a:latin typeface="Arial"/>
                <a:cs typeface="Arial"/>
              </a:rPr>
              <a:t>should</a:t>
            </a:r>
            <a:r>
              <a:rPr sz="1100" spc="-50" dirty="0">
                <a:solidFill>
                  <a:srgbClr val="7C7C7C"/>
                </a:solidFill>
                <a:latin typeface="Arial"/>
                <a:cs typeface="Arial"/>
              </a:rPr>
              <a:t> </a:t>
            </a:r>
            <a:r>
              <a:rPr sz="1100" dirty="0">
                <a:solidFill>
                  <a:srgbClr val="7C7C7C"/>
                </a:solidFill>
                <a:latin typeface="Arial"/>
                <a:cs typeface="Arial"/>
              </a:rPr>
              <a:t>set</a:t>
            </a:r>
            <a:r>
              <a:rPr sz="1100" spc="-45" dirty="0">
                <a:solidFill>
                  <a:srgbClr val="7C7C7C"/>
                </a:solidFill>
                <a:latin typeface="Arial"/>
                <a:cs typeface="Arial"/>
              </a:rPr>
              <a:t> </a:t>
            </a:r>
            <a:r>
              <a:rPr sz="1100" dirty="0">
                <a:solidFill>
                  <a:srgbClr val="7C7C7C"/>
                </a:solidFill>
                <a:latin typeface="Arial"/>
                <a:cs typeface="Arial"/>
              </a:rPr>
              <a:t>wallet</a:t>
            </a:r>
            <a:r>
              <a:rPr sz="1100" spc="-40" dirty="0">
                <a:solidFill>
                  <a:srgbClr val="7C7C7C"/>
                </a:solidFill>
                <a:latin typeface="Arial"/>
                <a:cs typeface="Arial"/>
              </a:rPr>
              <a:t> </a:t>
            </a:r>
            <a:r>
              <a:rPr sz="1100" dirty="0">
                <a:solidFill>
                  <a:srgbClr val="7C7C7C"/>
                </a:solidFill>
                <a:latin typeface="Arial"/>
                <a:cs typeface="Arial"/>
              </a:rPr>
              <a:t>limit</a:t>
            </a:r>
            <a:r>
              <a:rPr sz="1100" spc="-40" dirty="0">
                <a:solidFill>
                  <a:srgbClr val="7C7C7C"/>
                </a:solidFill>
                <a:latin typeface="Arial"/>
                <a:cs typeface="Arial"/>
              </a:rPr>
              <a:t> </a:t>
            </a:r>
            <a:r>
              <a:rPr sz="1100" dirty="0">
                <a:solidFill>
                  <a:srgbClr val="7C7C7C"/>
                </a:solidFill>
                <a:latin typeface="Arial"/>
                <a:cs typeface="Arial"/>
              </a:rPr>
              <a:t>exemption</a:t>
            </a:r>
            <a:r>
              <a:rPr sz="1100" spc="5" dirty="0">
                <a:solidFill>
                  <a:srgbClr val="7C7C7C"/>
                </a:solidFill>
                <a:latin typeface="Arial"/>
                <a:cs typeface="Arial"/>
              </a:rPr>
              <a:t> </a:t>
            </a:r>
            <a:r>
              <a:rPr sz="1100" spc="-10" dirty="0">
                <a:solidFill>
                  <a:srgbClr val="C93322"/>
                </a:solidFill>
                <a:latin typeface="Arial"/>
                <a:cs typeface="Arial"/>
              </a:rPr>
              <a:t>(17174ms)</a:t>
            </a:r>
            <a:endParaRPr sz="1100" dirty="0">
              <a:latin typeface="Arial"/>
              <a:cs typeface="Arial"/>
            </a:endParaRPr>
          </a:p>
          <a:p>
            <a:pPr marL="165100">
              <a:lnSpc>
                <a:spcPct val="100000"/>
              </a:lnSpc>
              <a:spcBef>
                <a:spcPts val="805"/>
              </a:spcBef>
            </a:pPr>
            <a:r>
              <a:rPr sz="1100" spc="-220" dirty="0">
                <a:solidFill>
                  <a:srgbClr val="39C025"/>
                </a:solidFill>
                <a:latin typeface="VL PGothic"/>
                <a:cs typeface="VL PGothic"/>
              </a:rPr>
              <a:t>✔</a:t>
            </a:r>
            <a:r>
              <a:rPr sz="1100" dirty="0">
                <a:solidFill>
                  <a:srgbClr val="39C025"/>
                </a:solidFill>
                <a:latin typeface="VL PGothic"/>
                <a:cs typeface="VL PGothic"/>
              </a:rPr>
              <a:t> </a:t>
            </a:r>
            <a:r>
              <a:rPr sz="1100" dirty="0">
                <a:solidFill>
                  <a:srgbClr val="7C7C7C"/>
                </a:solidFill>
                <a:latin typeface="Arial"/>
                <a:cs typeface="Arial"/>
              </a:rPr>
              <a:t>should</a:t>
            </a:r>
            <a:r>
              <a:rPr sz="1100" spc="-30" dirty="0">
                <a:solidFill>
                  <a:srgbClr val="7C7C7C"/>
                </a:solidFill>
                <a:latin typeface="Arial"/>
                <a:cs typeface="Arial"/>
              </a:rPr>
              <a:t> </a:t>
            </a:r>
            <a:r>
              <a:rPr sz="1100" dirty="0">
                <a:solidFill>
                  <a:srgbClr val="7C7C7C"/>
                </a:solidFill>
                <a:latin typeface="Arial"/>
                <a:cs typeface="Arial"/>
              </a:rPr>
              <a:t>set</a:t>
            </a:r>
            <a:r>
              <a:rPr sz="1100" spc="-30" dirty="0">
                <a:solidFill>
                  <a:srgbClr val="7C7C7C"/>
                </a:solidFill>
                <a:latin typeface="Arial"/>
                <a:cs typeface="Arial"/>
              </a:rPr>
              <a:t> </a:t>
            </a:r>
            <a:r>
              <a:rPr sz="1100" dirty="0">
                <a:solidFill>
                  <a:srgbClr val="7C7C7C"/>
                </a:solidFill>
                <a:latin typeface="Arial"/>
                <a:cs typeface="Arial"/>
              </a:rPr>
              <a:t>wallet</a:t>
            </a:r>
            <a:r>
              <a:rPr sz="1100" spc="-35" dirty="0">
                <a:solidFill>
                  <a:srgbClr val="7C7C7C"/>
                </a:solidFill>
                <a:latin typeface="Arial"/>
                <a:cs typeface="Arial"/>
              </a:rPr>
              <a:t> </a:t>
            </a:r>
            <a:r>
              <a:rPr sz="1100" dirty="0">
                <a:solidFill>
                  <a:srgbClr val="7C7C7C"/>
                </a:solidFill>
                <a:latin typeface="Arial"/>
                <a:cs typeface="Arial"/>
              </a:rPr>
              <a:t>limit</a:t>
            </a:r>
            <a:r>
              <a:rPr sz="1100" spc="-10" dirty="0">
                <a:solidFill>
                  <a:srgbClr val="7C7C7C"/>
                </a:solidFill>
                <a:latin typeface="Arial"/>
                <a:cs typeface="Arial"/>
              </a:rPr>
              <a:t> </a:t>
            </a:r>
            <a:r>
              <a:rPr sz="1100" spc="-10" dirty="0">
                <a:solidFill>
                  <a:srgbClr val="C93322"/>
                </a:solidFill>
                <a:latin typeface="Arial"/>
                <a:cs typeface="Arial"/>
              </a:rPr>
              <a:t>(18150ms)</a:t>
            </a:r>
            <a:endParaRPr sz="1100" dirty="0">
              <a:latin typeface="Arial"/>
              <a:cs typeface="Arial"/>
            </a:endParaRPr>
          </a:p>
          <a:p>
            <a:pPr marL="165100">
              <a:lnSpc>
                <a:spcPct val="100000"/>
              </a:lnSpc>
              <a:spcBef>
                <a:spcPts val="805"/>
              </a:spcBef>
            </a:pPr>
            <a:r>
              <a:rPr sz="1100" spc="-220" dirty="0">
                <a:solidFill>
                  <a:srgbClr val="39C025"/>
                </a:solidFill>
                <a:latin typeface="VL PGothic"/>
                <a:cs typeface="VL PGothic"/>
              </a:rPr>
              <a:t>✔</a:t>
            </a:r>
            <a:r>
              <a:rPr sz="1100" dirty="0">
                <a:solidFill>
                  <a:srgbClr val="39C025"/>
                </a:solidFill>
                <a:latin typeface="VL PGothic"/>
                <a:cs typeface="VL PGothic"/>
              </a:rPr>
              <a:t> </a:t>
            </a:r>
            <a:r>
              <a:rPr sz="1100" dirty="0">
                <a:solidFill>
                  <a:srgbClr val="7C7C7C"/>
                </a:solidFill>
                <a:latin typeface="Arial"/>
                <a:cs typeface="Arial"/>
              </a:rPr>
              <a:t>should</a:t>
            </a:r>
            <a:r>
              <a:rPr sz="1100" spc="-45" dirty="0">
                <a:solidFill>
                  <a:srgbClr val="7C7C7C"/>
                </a:solidFill>
                <a:latin typeface="Arial"/>
                <a:cs typeface="Arial"/>
              </a:rPr>
              <a:t> </a:t>
            </a:r>
            <a:r>
              <a:rPr sz="1100" dirty="0">
                <a:solidFill>
                  <a:srgbClr val="7C7C7C"/>
                </a:solidFill>
                <a:latin typeface="Arial"/>
                <a:cs typeface="Arial"/>
              </a:rPr>
              <a:t>set</a:t>
            </a:r>
            <a:r>
              <a:rPr sz="1100" spc="-40" dirty="0">
                <a:solidFill>
                  <a:srgbClr val="7C7C7C"/>
                </a:solidFill>
                <a:latin typeface="Arial"/>
                <a:cs typeface="Arial"/>
              </a:rPr>
              <a:t> </a:t>
            </a:r>
            <a:r>
              <a:rPr sz="1100" dirty="0">
                <a:solidFill>
                  <a:srgbClr val="7C7C7C"/>
                </a:solidFill>
                <a:latin typeface="Arial"/>
                <a:cs typeface="Arial"/>
              </a:rPr>
              <a:t>marketing</a:t>
            </a:r>
            <a:r>
              <a:rPr sz="1100" spc="-20" dirty="0">
                <a:solidFill>
                  <a:srgbClr val="7C7C7C"/>
                </a:solidFill>
                <a:latin typeface="Arial"/>
                <a:cs typeface="Arial"/>
              </a:rPr>
              <a:t> </a:t>
            </a:r>
            <a:r>
              <a:rPr sz="1100" dirty="0">
                <a:solidFill>
                  <a:srgbClr val="7C7C7C"/>
                </a:solidFill>
                <a:latin typeface="Arial"/>
                <a:cs typeface="Arial"/>
              </a:rPr>
              <a:t>wallet</a:t>
            </a:r>
            <a:r>
              <a:rPr sz="1100" spc="-40" dirty="0">
                <a:solidFill>
                  <a:srgbClr val="7C7C7C"/>
                </a:solidFill>
                <a:latin typeface="Arial"/>
                <a:cs typeface="Arial"/>
              </a:rPr>
              <a:t> </a:t>
            </a:r>
            <a:r>
              <a:rPr sz="1100" dirty="0">
                <a:solidFill>
                  <a:srgbClr val="7C7C7C"/>
                </a:solidFill>
                <a:latin typeface="Arial"/>
                <a:cs typeface="Arial"/>
              </a:rPr>
              <a:t>address</a:t>
            </a:r>
            <a:r>
              <a:rPr sz="1100" spc="-5" dirty="0">
                <a:solidFill>
                  <a:srgbClr val="7C7C7C"/>
                </a:solidFill>
                <a:latin typeface="Arial"/>
                <a:cs typeface="Arial"/>
              </a:rPr>
              <a:t> </a:t>
            </a:r>
            <a:r>
              <a:rPr sz="1100" spc="-10" dirty="0">
                <a:solidFill>
                  <a:srgbClr val="C93322"/>
                </a:solidFill>
                <a:latin typeface="Arial"/>
                <a:cs typeface="Arial"/>
              </a:rPr>
              <a:t>(6367ms)</a:t>
            </a:r>
            <a:endParaRPr sz="1100" dirty="0">
              <a:latin typeface="Arial"/>
              <a:cs typeface="Arial"/>
            </a:endParaRPr>
          </a:p>
          <a:p>
            <a:pPr marL="165100">
              <a:lnSpc>
                <a:spcPct val="100000"/>
              </a:lnSpc>
              <a:spcBef>
                <a:spcPts val="805"/>
              </a:spcBef>
            </a:pPr>
            <a:r>
              <a:rPr sz="1100" spc="-220" dirty="0">
                <a:solidFill>
                  <a:srgbClr val="39C025"/>
                </a:solidFill>
                <a:latin typeface="VL PGothic"/>
                <a:cs typeface="VL PGothic"/>
              </a:rPr>
              <a:t>✔</a:t>
            </a:r>
            <a:r>
              <a:rPr sz="1100" dirty="0">
                <a:solidFill>
                  <a:srgbClr val="39C025"/>
                </a:solidFill>
                <a:latin typeface="VL PGothic"/>
                <a:cs typeface="VL PGothic"/>
              </a:rPr>
              <a:t> </a:t>
            </a:r>
            <a:r>
              <a:rPr sz="1100" dirty="0">
                <a:solidFill>
                  <a:srgbClr val="7C7C7C"/>
                </a:solidFill>
                <a:latin typeface="Arial"/>
                <a:cs typeface="Arial"/>
              </a:rPr>
              <a:t>should</a:t>
            </a:r>
            <a:r>
              <a:rPr sz="1100" spc="-40" dirty="0">
                <a:solidFill>
                  <a:srgbClr val="7C7C7C"/>
                </a:solidFill>
                <a:latin typeface="Arial"/>
                <a:cs typeface="Arial"/>
              </a:rPr>
              <a:t> </a:t>
            </a:r>
            <a:r>
              <a:rPr sz="1100" dirty="0">
                <a:solidFill>
                  <a:srgbClr val="7C7C7C"/>
                </a:solidFill>
                <a:latin typeface="Arial"/>
                <a:cs typeface="Arial"/>
              </a:rPr>
              <a:t>set</a:t>
            </a:r>
            <a:r>
              <a:rPr sz="1100" spc="-35" dirty="0">
                <a:solidFill>
                  <a:srgbClr val="7C7C7C"/>
                </a:solidFill>
                <a:latin typeface="Arial"/>
                <a:cs typeface="Arial"/>
              </a:rPr>
              <a:t> </a:t>
            </a:r>
            <a:r>
              <a:rPr sz="1100" dirty="0">
                <a:solidFill>
                  <a:srgbClr val="7C7C7C"/>
                </a:solidFill>
                <a:latin typeface="Arial"/>
                <a:cs typeface="Arial"/>
              </a:rPr>
              <a:t>buyBack</a:t>
            </a:r>
            <a:r>
              <a:rPr sz="1100" spc="-35" dirty="0">
                <a:solidFill>
                  <a:srgbClr val="7C7C7C"/>
                </a:solidFill>
                <a:latin typeface="Arial"/>
                <a:cs typeface="Arial"/>
              </a:rPr>
              <a:t> </a:t>
            </a:r>
            <a:r>
              <a:rPr sz="1100" dirty="0">
                <a:solidFill>
                  <a:srgbClr val="7C7C7C"/>
                </a:solidFill>
                <a:latin typeface="Arial"/>
                <a:cs typeface="Arial"/>
              </a:rPr>
              <a:t>wallet</a:t>
            </a:r>
            <a:r>
              <a:rPr sz="1100" spc="-35" dirty="0">
                <a:solidFill>
                  <a:srgbClr val="7C7C7C"/>
                </a:solidFill>
                <a:latin typeface="Arial"/>
                <a:cs typeface="Arial"/>
              </a:rPr>
              <a:t> </a:t>
            </a:r>
            <a:r>
              <a:rPr sz="1100" dirty="0">
                <a:solidFill>
                  <a:srgbClr val="7C7C7C"/>
                </a:solidFill>
                <a:latin typeface="Arial"/>
                <a:cs typeface="Arial"/>
              </a:rPr>
              <a:t>address</a:t>
            </a:r>
            <a:r>
              <a:rPr sz="1100" spc="-10" dirty="0">
                <a:solidFill>
                  <a:srgbClr val="7C7C7C"/>
                </a:solidFill>
                <a:latin typeface="Arial"/>
                <a:cs typeface="Arial"/>
              </a:rPr>
              <a:t> </a:t>
            </a:r>
            <a:r>
              <a:rPr sz="1100" spc="-10" dirty="0">
                <a:solidFill>
                  <a:srgbClr val="C93322"/>
                </a:solidFill>
                <a:latin typeface="Arial"/>
                <a:cs typeface="Arial"/>
              </a:rPr>
              <a:t>(7259ms)</a:t>
            </a:r>
            <a:endParaRPr sz="1100" dirty="0">
              <a:latin typeface="Arial"/>
              <a:cs typeface="Arial"/>
            </a:endParaRPr>
          </a:p>
          <a:p>
            <a:pPr marL="165100">
              <a:lnSpc>
                <a:spcPct val="100000"/>
              </a:lnSpc>
              <a:spcBef>
                <a:spcPts val="830"/>
              </a:spcBef>
            </a:pPr>
            <a:r>
              <a:rPr sz="1100" spc="-220" dirty="0">
                <a:solidFill>
                  <a:srgbClr val="39C025"/>
                </a:solidFill>
                <a:latin typeface="VL PGothic"/>
                <a:cs typeface="VL PGothic"/>
              </a:rPr>
              <a:t>✔</a:t>
            </a:r>
            <a:r>
              <a:rPr sz="1100" dirty="0">
                <a:solidFill>
                  <a:srgbClr val="39C025"/>
                </a:solidFill>
                <a:latin typeface="VL PGothic"/>
                <a:cs typeface="VL PGothic"/>
              </a:rPr>
              <a:t> </a:t>
            </a:r>
            <a:r>
              <a:rPr sz="1100" dirty="0">
                <a:solidFill>
                  <a:srgbClr val="7C7C7C"/>
                </a:solidFill>
                <a:latin typeface="Arial"/>
                <a:cs typeface="Arial"/>
              </a:rPr>
              <a:t>should</a:t>
            </a:r>
            <a:r>
              <a:rPr sz="1100" spc="-40" dirty="0">
                <a:solidFill>
                  <a:srgbClr val="7C7C7C"/>
                </a:solidFill>
                <a:latin typeface="Arial"/>
                <a:cs typeface="Arial"/>
              </a:rPr>
              <a:t> </a:t>
            </a:r>
            <a:r>
              <a:rPr sz="1100" dirty="0">
                <a:solidFill>
                  <a:srgbClr val="7C7C7C"/>
                </a:solidFill>
                <a:latin typeface="Arial"/>
                <a:cs typeface="Arial"/>
              </a:rPr>
              <a:t>set</a:t>
            </a:r>
            <a:r>
              <a:rPr sz="1100" spc="-35" dirty="0">
                <a:solidFill>
                  <a:srgbClr val="7C7C7C"/>
                </a:solidFill>
                <a:latin typeface="Arial"/>
                <a:cs typeface="Arial"/>
              </a:rPr>
              <a:t> </a:t>
            </a:r>
            <a:r>
              <a:rPr sz="1100" dirty="0">
                <a:solidFill>
                  <a:srgbClr val="7C7C7C"/>
                </a:solidFill>
                <a:latin typeface="Arial"/>
                <a:cs typeface="Arial"/>
              </a:rPr>
              <a:t>swap</a:t>
            </a:r>
            <a:r>
              <a:rPr sz="1100" spc="-15" dirty="0">
                <a:solidFill>
                  <a:srgbClr val="7C7C7C"/>
                </a:solidFill>
                <a:latin typeface="Arial"/>
                <a:cs typeface="Arial"/>
              </a:rPr>
              <a:t> </a:t>
            </a:r>
            <a:r>
              <a:rPr sz="1100" dirty="0">
                <a:solidFill>
                  <a:srgbClr val="7C7C7C"/>
                </a:solidFill>
                <a:latin typeface="Arial"/>
                <a:cs typeface="Arial"/>
              </a:rPr>
              <a:t>and</a:t>
            </a:r>
            <a:r>
              <a:rPr sz="1100" spc="-15" dirty="0">
                <a:solidFill>
                  <a:srgbClr val="7C7C7C"/>
                </a:solidFill>
                <a:latin typeface="Arial"/>
                <a:cs typeface="Arial"/>
              </a:rPr>
              <a:t> </a:t>
            </a:r>
            <a:r>
              <a:rPr sz="1100" spc="-10" dirty="0">
                <a:solidFill>
                  <a:srgbClr val="7C7C7C"/>
                </a:solidFill>
                <a:latin typeface="Arial"/>
                <a:cs typeface="Arial"/>
              </a:rPr>
              <a:t>liquify</a:t>
            </a:r>
            <a:r>
              <a:rPr sz="1100" spc="-30" dirty="0">
                <a:solidFill>
                  <a:srgbClr val="7C7C7C"/>
                </a:solidFill>
                <a:latin typeface="Arial"/>
                <a:cs typeface="Arial"/>
              </a:rPr>
              <a:t> </a:t>
            </a:r>
            <a:r>
              <a:rPr sz="1100" dirty="0">
                <a:solidFill>
                  <a:srgbClr val="7C7C7C"/>
                </a:solidFill>
                <a:latin typeface="Arial"/>
                <a:cs typeface="Arial"/>
              </a:rPr>
              <a:t>enabled</a:t>
            </a:r>
            <a:r>
              <a:rPr sz="1100" spc="10" dirty="0">
                <a:solidFill>
                  <a:srgbClr val="7C7C7C"/>
                </a:solidFill>
                <a:latin typeface="Arial"/>
                <a:cs typeface="Arial"/>
              </a:rPr>
              <a:t> </a:t>
            </a:r>
            <a:r>
              <a:rPr sz="1100" spc="-10" dirty="0">
                <a:solidFill>
                  <a:srgbClr val="C93322"/>
                </a:solidFill>
                <a:latin typeface="Arial"/>
                <a:cs typeface="Arial"/>
              </a:rPr>
              <a:t>(8330ms)</a:t>
            </a:r>
            <a:endParaRPr sz="1100" dirty="0">
              <a:latin typeface="Arial"/>
              <a:cs typeface="Arial"/>
            </a:endParaRPr>
          </a:p>
          <a:p>
            <a:pPr marL="165100">
              <a:lnSpc>
                <a:spcPct val="100000"/>
              </a:lnSpc>
              <a:spcBef>
                <a:spcPts val="805"/>
              </a:spcBef>
            </a:pPr>
            <a:r>
              <a:rPr sz="1100" spc="-220" dirty="0">
                <a:solidFill>
                  <a:srgbClr val="39C025"/>
                </a:solidFill>
                <a:latin typeface="VL PGothic"/>
                <a:cs typeface="VL PGothic"/>
              </a:rPr>
              <a:t>✔</a:t>
            </a:r>
            <a:r>
              <a:rPr sz="1100" dirty="0">
                <a:solidFill>
                  <a:srgbClr val="39C025"/>
                </a:solidFill>
                <a:latin typeface="VL PGothic"/>
                <a:cs typeface="VL PGothic"/>
              </a:rPr>
              <a:t> </a:t>
            </a:r>
            <a:r>
              <a:rPr sz="1100" dirty="0">
                <a:solidFill>
                  <a:srgbClr val="7C7C7C"/>
                </a:solidFill>
                <a:latin typeface="Arial"/>
                <a:cs typeface="Arial"/>
              </a:rPr>
              <a:t>should</a:t>
            </a:r>
            <a:r>
              <a:rPr sz="1100" spc="-25" dirty="0">
                <a:solidFill>
                  <a:srgbClr val="7C7C7C"/>
                </a:solidFill>
                <a:latin typeface="Arial"/>
                <a:cs typeface="Arial"/>
              </a:rPr>
              <a:t> </a:t>
            </a:r>
            <a:r>
              <a:rPr sz="1100" dirty="0">
                <a:solidFill>
                  <a:srgbClr val="7C7C7C"/>
                </a:solidFill>
                <a:latin typeface="Arial"/>
                <a:cs typeface="Arial"/>
              </a:rPr>
              <a:t>set</a:t>
            </a:r>
            <a:r>
              <a:rPr sz="1100" spc="-30" dirty="0">
                <a:solidFill>
                  <a:srgbClr val="7C7C7C"/>
                </a:solidFill>
                <a:latin typeface="Arial"/>
                <a:cs typeface="Arial"/>
              </a:rPr>
              <a:t> </a:t>
            </a:r>
            <a:r>
              <a:rPr sz="1100" dirty="0">
                <a:solidFill>
                  <a:srgbClr val="7C7C7C"/>
                </a:solidFill>
                <a:latin typeface="Arial"/>
                <a:cs typeface="Arial"/>
              </a:rPr>
              <a:t>swap</a:t>
            </a:r>
            <a:r>
              <a:rPr sz="1100" spc="-10" dirty="0">
                <a:solidFill>
                  <a:srgbClr val="7C7C7C"/>
                </a:solidFill>
                <a:latin typeface="Arial"/>
                <a:cs typeface="Arial"/>
              </a:rPr>
              <a:t> </a:t>
            </a:r>
            <a:r>
              <a:rPr sz="1100" dirty="0">
                <a:solidFill>
                  <a:srgbClr val="7C7C7C"/>
                </a:solidFill>
                <a:latin typeface="Arial"/>
                <a:cs typeface="Arial"/>
              </a:rPr>
              <a:t>and</a:t>
            </a:r>
            <a:r>
              <a:rPr sz="1100" spc="-10" dirty="0">
                <a:solidFill>
                  <a:srgbClr val="7C7C7C"/>
                </a:solidFill>
                <a:latin typeface="Arial"/>
                <a:cs typeface="Arial"/>
              </a:rPr>
              <a:t> liquify</a:t>
            </a:r>
            <a:r>
              <a:rPr sz="1100" spc="-25" dirty="0">
                <a:solidFill>
                  <a:srgbClr val="7C7C7C"/>
                </a:solidFill>
                <a:latin typeface="Arial"/>
                <a:cs typeface="Arial"/>
              </a:rPr>
              <a:t> </a:t>
            </a:r>
            <a:r>
              <a:rPr sz="1100" dirty="0">
                <a:solidFill>
                  <a:srgbClr val="7C7C7C"/>
                </a:solidFill>
                <a:latin typeface="Arial"/>
                <a:cs typeface="Arial"/>
              </a:rPr>
              <a:t>by</a:t>
            </a:r>
            <a:r>
              <a:rPr sz="1100" spc="-25" dirty="0">
                <a:solidFill>
                  <a:srgbClr val="7C7C7C"/>
                </a:solidFill>
                <a:latin typeface="Arial"/>
                <a:cs typeface="Arial"/>
              </a:rPr>
              <a:t> </a:t>
            </a:r>
            <a:r>
              <a:rPr sz="1100" dirty="0">
                <a:solidFill>
                  <a:srgbClr val="7C7C7C"/>
                </a:solidFill>
                <a:latin typeface="Arial"/>
                <a:cs typeface="Arial"/>
              </a:rPr>
              <a:t>limit</a:t>
            </a:r>
            <a:r>
              <a:rPr sz="1100" spc="-30" dirty="0">
                <a:solidFill>
                  <a:srgbClr val="7C7C7C"/>
                </a:solidFill>
                <a:latin typeface="Arial"/>
                <a:cs typeface="Arial"/>
              </a:rPr>
              <a:t> </a:t>
            </a:r>
            <a:r>
              <a:rPr sz="1100" dirty="0">
                <a:solidFill>
                  <a:srgbClr val="7C7C7C"/>
                </a:solidFill>
                <a:latin typeface="Arial"/>
                <a:cs typeface="Arial"/>
              </a:rPr>
              <a:t>only</a:t>
            </a:r>
            <a:r>
              <a:rPr sz="1100" spc="5" dirty="0">
                <a:solidFill>
                  <a:srgbClr val="7C7C7C"/>
                </a:solidFill>
                <a:latin typeface="Arial"/>
                <a:cs typeface="Arial"/>
              </a:rPr>
              <a:t> </a:t>
            </a:r>
            <a:r>
              <a:rPr sz="1100" spc="-10" dirty="0">
                <a:solidFill>
                  <a:srgbClr val="C93322"/>
                </a:solidFill>
                <a:latin typeface="Arial"/>
                <a:cs typeface="Arial"/>
              </a:rPr>
              <a:t>(13984ms)</a:t>
            </a:r>
            <a:endParaRPr sz="1100" dirty="0">
              <a:latin typeface="Arial"/>
              <a:cs typeface="Arial"/>
            </a:endParaRPr>
          </a:p>
          <a:p>
            <a:pPr marL="165100">
              <a:lnSpc>
                <a:spcPct val="100000"/>
              </a:lnSpc>
              <a:spcBef>
                <a:spcPts val="805"/>
              </a:spcBef>
            </a:pPr>
            <a:r>
              <a:rPr sz="1100" spc="-220" dirty="0">
                <a:solidFill>
                  <a:srgbClr val="39C025"/>
                </a:solidFill>
                <a:latin typeface="VL PGothic"/>
                <a:cs typeface="VL PGothic"/>
              </a:rPr>
              <a:t>✔</a:t>
            </a:r>
            <a:r>
              <a:rPr sz="1100" dirty="0">
                <a:solidFill>
                  <a:srgbClr val="39C025"/>
                </a:solidFill>
                <a:latin typeface="VL PGothic"/>
                <a:cs typeface="VL PGothic"/>
              </a:rPr>
              <a:t> </a:t>
            </a:r>
            <a:r>
              <a:rPr sz="1100" dirty="0">
                <a:solidFill>
                  <a:srgbClr val="7C7C7C"/>
                </a:solidFill>
                <a:latin typeface="Arial"/>
                <a:cs typeface="Arial"/>
              </a:rPr>
              <a:t>should</a:t>
            </a:r>
            <a:r>
              <a:rPr sz="1100" spc="-60" dirty="0">
                <a:solidFill>
                  <a:srgbClr val="7C7C7C"/>
                </a:solidFill>
                <a:latin typeface="Arial"/>
                <a:cs typeface="Arial"/>
              </a:rPr>
              <a:t> </a:t>
            </a:r>
            <a:r>
              <a:rPr sz="1100" dirty="0">
                <a:solidFill>
                  <a:srgbClr val="7C7C7C"/>
                </a:solidFill>
                <a:latin typeface="Arial"/>
                <a:cs typeface="Arial"/>
              </a:rPr>
              <a:t>get</a:t>
            </a:r>
            <a:r>
              <a:rPr sz="1100" spc="-40" dirty="0">
                <a:solidFill>
                  <a:srgbClr val="7C7C7C"/>
                </a:solidFill>
                <a:latin typeface="Arial"/>
                <a:cs typeface="Arial"/>
              </a:rPr>
              <a:t> </a:t>
            </a:r>
            <a:r>
              <a:rPr sz="1100" dirty="0">
                <a:solidFill>
                  <a:srgbClr val="7C7C7C"/>
                </a:solidFill>
                <a:latin typeface="Arial"/>
                <a:cs typeface="Arial"/>
              </a:rPr>
              <a:t>circulating</a:t>
            </a:r>
            <a:r>
              <a:rPr sz="1100" spc="-30" dirty="0">
                <a:solidFill>
                  <a:srgbClr val="7C7C7C"/>
                </a:solidFill>
                <a:latin typeface="Arial"/>
                <a:cs typeface="Arial"/>
              </a:rPr>
              <a:t> </a:t>
            </a:r>
            <a:r>
              <a:rPr sz="1100" dirty="0">
                <a:solidFill>
                  <a:srgbClr val="7C7C7C"/>
                </a:solidFill>
                <a:latin typeface="Arial"/>
                <a:cs typeface="Arial"/>
              </a:rPr>
              <a:t>supply</a:t>
            </a:r>
            <a:r>
              <a:rPr sz="1100" spc="-10" dirty="0">
                <a:solidFill>
                  <a:srgbClr val="7C7C7C"/>
                </a:solidFill>
                <a:latin typeface="Arial"/>
                <a:cs typeface="Arial"/>
              </a:rPr>
              <a:t> </a:t>
            </a:r>
            <a:r>
              <a:rPr sz="1100" spc="-10" dirty="0">
                <a:solidFill>
                  <a:srgbClr val="C93322"/>
                </a:solidFill>
                <a:latin typeface="Arial"/>
                <a:cs typeface="Arial"/>
              </a:rPr>
              <a:t>(1326ms)</a:t>
            </a:r>
            <a:endParaRPr sz="1100" dirty="0">
              <a:latin typeface="Arial"/>
              <a:cs typeface="Arial"/>
            </a:endParaRPr>
          </a:p>
          <a:p>
            <a:pPr marL="165100">
              <a:lnSpc>
                <a:spcPct val="100000"/>
              </a:lnSpc>
              <a:spcBef>
                <a:spcPts val="805"/>
              </a:spcBef>
            </a:pPr>
            <a:r>
              <a:rPr sz="1100" spc="-220" dirty="0">
                <a:solidFill>
                  <a:srgbClr val="39C025"/>
                </a:solidFill>
                <a:latin typeface="VL PGothic"/>
                <a:cs typeface="VL PGothic"/>
              </a:rPr>
              <a:t>✔</a:t>
            </a:r>
            <a:r>
              <a:rPr sz="1100" dirty="0">
                <a:solidFill>
                  <a:srgbClr val="39C025"/>
                </a:solidFill>
                <a:latin typeface="VL PGothic"/>
                <a:cs typeface="VL PGothic"/>
              </a:rPr>
              <a:t> </a:t>
            </a:r>
            <a:r>
              <a:rPr sz="1100" dirty="0">
                <a:solidFill>
                  <a:srgbClr val="7C7C7C"/>
                </a:solidFill>
                <a:latin typeface="Arial"/>
                <a:cs typeface="Arial"/>
              </a:rPr>
              <a:t>should</a:t>
            </a:r>
            <a:r>
              <a:rPr sz="1100" spc="-45" dirty="0">
                <a:solidFill>
                  <a:srgbClr val="7C7C7C"/>
                </a:solidFill>
                <a:latin typeface="Arial"/>
                <a:cs typeface="Arial"/>
              </a:rPr>
              <a:t> </a:t>
            </a:r>
            <a:r>
              <a:rPr sz="1100" dirty="0">
                <a:solidFill>
                  <a:srgbClr val="7C7C7C"/>
                </a:solidFill>
                <a:latin typeface="Arial"/>
                <a:cs typeface="Arial"/>
              </a:rPr>
              <a:t>change</a:t>
            </a:r>
            <a:r>
              <a:rPr sz="1100" spc="-45" dirty="0">
                <a:solidFill>
                  <a:srgbClr val="7C7C7C"/>
                </a:solidFill>
                <a:latin typeface="Arial"/>
                <a:cs typeface="Arial"/>
              </a:rPr>
              <a:t> </a:t>
            </a:r>
            <a:r>
              <a:rPr sz="1100" dirty="0">
                <a:solidFill>
                  <a:srgbClr val="7C7C7C"/>
                </a:solidFill>
                <a:latin typeface="Arial"/>
                <a:cs typeface="Arial"/>
              </a:rPr>
              <a:t>router</a:t>
            </a:r>
            <a:r>
              <a:rPr sz="1100" spc="-25" dirty="0">
                <a:solidFill>
                  <a:srgbClr val="7C7C7C"/>
                </a:solidFill>
                <a:latin typeface="Arial"/>
                <a:cs typeface="Arial"/>
              </a:rPr>
              <a:t> </a:t>
            </a:r>
            <a:r>
              <a:rPr sz="1100" dirty="0">
                <a:solidFill>
                  <a:srgbClr val="7C7C7C"/>
                </a:solidFill>
                <a:latin typeface="Arial"/>
                <a:cs typeface="Arial"/>
              </a:rPr>
              <a:t>version</a:t>
            </a:r>
            <a:r>
              <a:rPr sz="1100" spc="5" dirty="0">
                <a:solidFill>
                  <a:srgbClr val="7C7C7C"/>
                </a:solidFill>
                <a:latin typeface="Arial"/>
                <a:cs typeface="Arial"/>
              </a:rPr>
              <a:t> </a:t>
            </a:r>
            <a:r>
              <a:rPr sz="1100" spc="-10" dirty="0">
                <a:solidFill>
                  <a:srgbClr val="C93322"/>
                </a:solidFill>
                <a:latin typeface="Arial"/>
                <a:cs typeface="Arial"/>
              </a:rPr>
              <a:t>(20431ms)</a:t>
            </a:r>
            <a:endParaRPr sz="1100" dirty="0">
              <a:latin typeface="Arial"/>
              <a:cs typeface="Arial"/>
            </a:endParaRPr>
          </a:p>
          <a:p>
            <a:pPr marL="165100">
              <a:lnSpc>
                <a:spcPct val="100000"/>
              </a:lnSpc>
              <a:spcBef>
                <a:spcPts val="835"/>
              </a:spcBef>
            </a:pPr>
            <a:r>
              <a:rPr sz="1100" spc="-220" dirty="0">
                <a:solidFill>
                  <a:srgbClr val="39C025"/>
                </a:solidFill>
                <a:latin typeface="VL PGothic"/>
                <a:cs typeface="VL PGothic"/>
              </a:rPr>
              <a:t>✔</a:t>
            </a:r>
            <a:r>
              <a:rPr sz="1100" dirty="0">
                <a:solidFill>
                  <a:srgbClr val="39C025"/>
                </a:solidFill>
                <a:latin typeface="VL PGothic"/>
                <a:cs typeface="VL PGothic"/>
              </a:rPr>
              <a:t> </a:t>
            </a:r>
            <a:r>
              <a:rPr sz="1100" dirty="0">
                <a:solidFill>
                  <a:srgbClr val="7C7C7C"/>
                </a:solidFill>
                <a:latin typeface="Arial"/>
                <a:cs typeface="Arial"/>
              </a:rPr>
              <a:t>should</a:t>
            </a:r>
            <a:r>
              <a:rPr sz="1100" spc="-60" dirty="0">
                <a:solidFill>
                  <a:srgbClr val="7C7C7C"/>
                </a:solidFill>
                <a:latin typeface="Arial"/>
                <a:cs typeface="Arial"/>
              </a:rPr>
              <a:t> </a:t>
            </a:r>
            <a:r>
              <a:rPr sz="1100" dirty="0">
                <a:solidFill>
                  <a:srgbClr val="7C7C7C"/>
                </a:solidFill>
                <a:latin typeface="Arial"/>
                <a:cs typeface="Arial"/>
              </a:rPr>
              <a:t>transfer</a:t>
            </a:r>
            <a:r>
              <a:rPr sz="1100" spc="-30" dirty="0">
                <a:solidFill>
                  <a:srgbClr val="7C7C7C"/>
                </a:solidFill>
                <a:latin typeface="Arial"/>
                <a:cs typeface="Arial"/>
              </a:rPr>
              <a:t> </a:t>
            </a:r>
            <a:r>
              <a:rPr sz="1100" dirty="0">
                <a:solidFill>
                  <a:srgbClr val="7C7C7C"/>
                </a:solidFill>
                <a:latin typeface="Arial"/>
                <a:cs typeface="Arial"/>
              </a:rPr>
              <a:t>tokens</a:t>
            </a:r>
            <a:r>
              <a:rPr sz="1100" spc="-40" dirty="0">
                <a:solidFill>
                  <a:srgbClr val="7C7C7C"/>
                </a:solidFill>
                <a:latin typeface="Arial"/>
                <a:cs typeface="Arial"/>
              </a:rPr>
              <a:t> </a:t>
            </a:r>
            <a:r>
              <a:rPr sz="1100" dirty="0">
                <a:solidFill>
                  <a:srgbClr val="7C7C7C"/>
                </a:solidFill>
                <a:latin typeface="Arial"/>
                <a:cs typeface="Arial"/>
              </a:rPr>
              <a:t>between</a:t>
            </a:r>
            <a:r>
              <a:rPr sz="1100" spc="-25" dirty="0">
                <a:solidFill>
                  <a:srgbClr val="7C7C7C"/>
                </a:solidFill>
                <a:latin typeface="Arial"/>
                <a:cs typeface="Arial"/>
              </a:rPr>
              <a:t> </a:t>
            </a:r>
            <a:r>
              <a:rPr sz="1100" dirty="0">
                <a:solidFill>
                  <a:srgbClr val="7C7C7C"/>
                </a:solidFill>
                <a:latin typeface="Arial"/>
                <a:cs typeface="Arial"/>
              </a:rPr>
              <a:t>accounts</a:t>
            </a:r>
            <a:r>
              <a:rPr sz="1100" spc="-10" dirty="0">
                <a:solidFill>
                  <a:srgbClr val="7C7C7C"/>
                </a:solidFill>
                <a:latin typeface="Arial"/>
                <a:cs typeface="Arial"/>
              </a:rPr>
              <a:t> </a:t>
            </a:r>
            <a:r>
              <a:rPr sz="1100" spc="-10" dirty="0">
                <a:solidFill>
                  <a:srgbClr val="C93322"/>
                </a:solidFill>
                <a:latin typeface="Arial"/>
                <a:cs typeface="Arial"/>
              </a:rPr>
              <a:t>(11640ms)</a:t>
            </a:r>
            <a:endParaRPr sz="1100" dirty="0">
              <a:latin typeface="Arial"/>
              <a:cs typeface="Arial"/>
            </a:endParaRPr>
          </a:p>
          <a:p>
            <a:pPr marL="165100">
              <a:lnSpc>
                <a:spcPct val="100000"/>
              </a:lnSpc>
              <a:spcBef>
                <a:spcPts val="805"/>
              </a:spcBef>
            </a:pPr>
            <a:r>
              <a:rPr sz="1100" spc="-220" dirty="0">
                <a:solidFill>
                  <a:srgbClr val="39C025"/>
                </a:solidFill>
                <a:latin typeface="VL PGothic"/>
                <a:cs typeface="VL PGothic"/>
              </a:rPr>
              <a:t>✔</a:t>
            </a:r>
            <a:r>
              <a:rPr sz="1100" dirty="0">
                <a:solidFill>
                  <a:srgbClr val="39C025"/>
                </a:solidFill>
                <a:latin typeface="VL PGothic"/>
                <a:cs typeface="VL PGothic"/>
              </a:rPr>
              <a:t> </a:t>
            </a:r>
            <a:r>
              <a:rPr sz="1100" dirty="0">
                <a:solidFill>
                  <a:srgbClr val="7C7C7C"/>
                </a:solidFill>
                <a:latin typeface="Arial"/>
                <a:cs typeface="Arial"/>
              </a:rPr>
              <a:t>should</a:t>
            </a:r>
            <a:r>
              <a:rPr sz="1100" spc="-40" dirty="0">
                <a:solidFill>
                  <a:srgbClr val="7C7C7C"/>
                </a:solidFill>
                <a:latin typeface="Arial"/>
                <a:cs typeface="Arial"/>
              </a:rPr>
              <a:t> </a:t>
            </a:r>
            <a:r>
              <a:rPr sz="1100" dirty="0">
                <a:solidFill>
                  <a:srgbClr val="7C7C7C"/>
                </a:solidFill>
                <a:latin typeface="Arial"/>
                <a:cs typeface="Arial"/>
              </a:rPr>
              <a:t>allow</a:t>
            </a:r>
            <a:r>
              <a:rPr sz="1100" spc="-50" dirty="0">
                <a:solidFill>
                  <a:srgbClr val="7C7C7C"/>
                </a:solidFill>
                <a:latin typeface="Arial"/>
                <a:cs typeface="Arial"/>
              </a:rPr>
              <a:t> </a:t>
            </a:r>
            <a:r>
              <a:rPr sz="1100" dirty="0">
                <a:solidFill>
                  <a:srgbClr val="7C7C7C"/>
                </a:solidFill>
                <a:latin typeface="Arial"/>
                <a:cs typeface="Arial"/>
              </a:rPr>
              <a:t>approvals</a:t>
            </a:r>
            <a:r>
              <a:rPr sz="1100" spc="-55" dirty="0">
                <a:solidFill>
                  <a:srgbClr val="7C7C7C"/>
                </a:solidFill>
                <a:latin typeface="Arial"/>
                <a:cs typeface="Arial"/>
              </a:rPr>
              <a:t> </a:t>
            </a:r>
            <a:r>
              <a:rPr sz="1100" dirty="0">
                <a:solidFill>
                  <a:srgbClr val="7C7C7C"/>
                </a:solidFill>
                <a:latin typeface="Arial"/>
                <a:cs typeface="Arial"/>
              </a:rPr>
              <a:t>and</a:t>
            </a:r>
            <a:r>
              <a:rPr sz="1100" spc="-15" dirty="0">
                <a:solidFill>
                  <a:srgbClr val="7C7C7C"/>
                </a:solidFill>
                <a:latin typeface="Arial"/>
                <a:cs typeface="Arial"/>
              </a:rPr>
              <a:t> </a:t>
            </a:r>
            <a:r>
              <a:rPr sz="1100" dirty="0">
                <a:solidFill>
                  <a:srgbClr val="7C7C7C"/>
                </a:solidFill>
                <a:latin typeface="Arial"/>
                <a:cs typeface="Arial"/>
              </a:rPr>
              <a:t>transfers</a:t>
            </a:r>
            <a:r>
              <a:rPr sz="1100" spc="-30" dirty="0">
                <a:solidFill>
                  <a:srgbClr val="7C7C7C"/>
                </a:solidFill>
                <a:latin typeface="Arial"/>
                <a:cs typeface="Arial"/>
              </a:rPr>
              <a:t> </a:t>
            </a:r>
            <a:r>
              <a:rPr sz="1100" dirty="0">
                <a:solidFill>
                  <a:srgbClr val="7C7C7C"/>
                </a:solidFill>
                <a:latin typeface="Arial"/>
                <a:cs typeface="Arial"/>
              </a:rPr>
              <a:t>from</a:t>
            </a:r>
            <a:r>
              <a:rPr sz="1100" spc="15" dirty="0">
                <a:solidFill>
                  <a:srgbClr val="7C7C7C"/>
                </a:solidFill>
                <a:latin typeface="Arial"/>
                <a:cs typeface="Arial"/>
              </a:rPr>
              <a:t> </a:t>
            </a:r>
            <a:r>
              <a:rPr sz="1100" spc="-10" dirty="0">
                <a:solidFill>
                  <a:srgbClr val="C93322"/>
                </a:solidFill>
                <a:latin typeface="Arial"/>
                <a:cs typeface="Arial"/>
              </a:rPr>
              <a:t>(32397ms)</a:t>
            </a:r>
            <a:endParaRPr sz="1100" dirty="0">
              <a:latin typeface="Arial"/>
              <a:cs typeface="Arial"/>
            </a:endParaRPr>
          </a:p>
          <a:p>
            <a:pPr marL="165100">
              <a:lnSpc>
                <a:spcPct val="100000"/>
              </a:lnSpc>
              <a:spcBef>
                <a:spcPts val="805"/>
              </a:spcBef>
            </a:pPr>
            <a:r>
              <a:rPr sz="1100" spc="-220" dirty="0">
                <a:solidFill>
                  <a:srgbClr val="39C025"/>
                </a:solidFill>
                <a:latin typeface="VL PGothic"/>
                <a:cs typeface="VL PGothic"/>
              </a:rPr>
              <a:t>✔</a:t>
            </a:r>
            <a:r>
              <a:rPr sz="1100" dirty="0">
                <a:solidFill>
                  <a:srgbClr val="39C025"/>
                </a:solidFill>
                <a:latin typeface="VL PGothic"/>
                <a:cs typeface="VL PGothic"/>
              </a:rPr>
              <a:t> </a:t>
            </a:r>
            <a:r>
              <a:rPr sz="1100" dirty="0">
                <a:solidFill>
                  <a:srgbClr val="7C7C7C"/>
                </a:solidFill>
                <a:latin typeface="Arial"/>
                <a:cs typeface="Arial"/>
              </a:rPr>
              <a:t>should</a:t>
            </a:r>
            <a:r>
              <a:rPr sz="1100" spc="-70" dirty="0">
                <a:solidFill>
                  <a:srgbClr val="7C7C7C"/>
                </a:solidFill>
                <a:latin typeface="Arial"/>
                <a:cs typeface="Arial"/>
              </a:rPr>
              <a:t> </a:t>
            </a:r>
            <a:r>
              <a:rPr sz="1100" dirty="0">
                <a:solidFill>
                  <a:srgbClr val="7C7C7C"/>
                </a:solidFill>
                <a:latin typeface="Arial"/>
                <a:cs typeface="Arial"/>
              </a:rPr>
              <a:t>increase</a:t>
            </a:r>
            <a:r>
              <a:rPr sz="1100" spc="-55" dirty="0">
                <a:solidFill>
                  <a:srgbClr val="7C7C7C"/>
                </a:solidFill>
                <a:latin typeface="Arial"/>
                <a:cs typeface="Arial"/>
              </a:rPr>
              <a:t> </a:t>
            </a:r>
            <a:r>
              <a:rPr sz="1100" dirty="0">
                <a:solidFill>
                  <a:srgbClr val="7C7C7C"/>
                </a:solidFill>
                <a:latin typeface="Arial"/>
                <a:cs typeface="Arial"/>
              </a:rPr>
              <a:t>and</a:t>
            </a:r>
            <a:r>
              <a:rPr sz="1100" spc="-35" dirty="0">
                <a:solidFill>
                  <a:srgbClr val="7C7C7C"/>
                </a:solidFill>
                <a:latin typeface="Arial"/>
                <a:cs typeface="Arial"/>
              </a:rPr>
              <a:t> </a:t>
            </a:r>
            <a:r>
              <a:rPr sz="1100" dirty="0">
                <a:solidFill>
                  <a:srgbClr val="7C7C7C"/>
                </a:solidFill>
                <a:latin typeface="Arial"/>
                <a:cs typeface="Arial"/>
              </a:rPr>
              <a:t>decrease</a:t>
            </a:r>
            <a:r>
              <a:rPr sz="1100" spc="-35" dirty="0">
                <a:solidFill>
                  <a:srgbClr val="7C7C7C"/>
                </a:solidFill>
                <a:latin typeface="Arial"/>
                <a:cs typeface="Arial"/>
              </a:rPr>
              <a:t> </a:t>
            </a:r>
            <a:r>
              <a:rPr sz="1100" dirty="0">
                <a:solidFill>
                  <a:srgbClr val="7C7C7C"/>
                </a:solidFill>
                <a:latin typeface="Arial"/>
                <a:cs typeface="Arial"/>
              </a:rPr>
              <a:t>allowances</a:t>
            </a:r>
            <a:r>
              <a:rPr sz="1100" spc="-10" dirty="0">
                <a:solidFill>
                  <a:srgbClr val="7C7C7C"/>
                </a:solidFill>
                <a:latin typeface="Arial"/>
                <a:cs typeface="Arial"/>
              </a:rPr>
              <a:t> </a:t>
            </a:r>
            <a:r>
              <a:rPr sz="1100" spc="-10" dirty="0">
                <a:solidFill>
                  <a:srgbClr val="C93322"/>
                </a:solidFill>
                <a:latin typeface="Arial"/>
                <a:cs typeface="Arial"/>
              </a:rPr>
              <a:t>(44536ms)</a:t>
            </a:r>
            <a:endParaRPr sz="1100" dirty="0">
              <a:latin typeface="Arial"/>
              <a:cs typeface="Arial"/>
            </a:endParaRPr>
          </a:p>
        </p:txBody>
      </p:sp>
      <p:sp>
        <p:nvSpPr>
          <p:cNvPr id="3" name="object 3"/>
          <p:cNvSpPr txBox="1"/>
          <p:nvPr/>
        </p:nvSpPr>
        <p:spPr>
          <a:xfrm>
            <a:off x="619442" y="7171309"/>
            <a:ext cx="1031240"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39C025"/>
                </a:solidFill>
                <a:latin typeface="Arial"/>
                <a:cs typeface="Arial"/>
              </a:rPr>
              <a:t>21</a:t>
            </a:r>
            <a:r>
              <a:rPr sz="1100" spc="-25" dirty="0">
                <a:solidFill>
                  <a:srgbClr val="39C025"/>
                </a:solidFill>
                <a:latin typeface="Arial"/>
                <a:cs typeface="Arial"/>
              </a:rPr>
              <a:t> </a:t>
            </a:r>
            <a:r>
              <a:rPr sz="1100" dirty="0">
                <a:solidFill>
                  <a:srgbClr val="39C025"/>
                </a:solidFill>
                <a:latin typeface="Arial"/>
                <a:cs typeface="Arial"/>
              </a:rPr>
              <a:t>passing</a:t>
            </a:r>
            <a:r>
              <a:rPr sz="1100" spc="-15" dirty="0">
                <a:solidFill>
                  <a:srgbClr val="39C025"/>
                </a:solidFill>
                <a:latin typeface="Arial"/>
                <a:cs typeface="Arial"/>
              </a:rPr>
              <a:t> </a:t>
            </a:r>
            <a:r>
              <a:rPr sz="1100" spc="-20" dirty="0">
                <a:solidFill>
                  <a:srgbClr val="7C7C7C"/>
                </a:solidFill>
                <a:latin typeface="Arial"/>
                <a:cs typeface="Arial"/>
              </a:rPr>
              <a:t>(5m)</a:t>
            </a:r>
            <a:endParaRPr sz="11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04820" y="603631"/>
            <a:ext cx="1409065" cy="360680"/>
          </a:xfrm>
          <a:prstGeom prst="rect">
            <a:avLst/>
          </a:prstGeom>
        </p:spPr>
        <p:txBody>
          <a:bodyPr vert="horz" wrap="square" lIns="0" tIns="12700" rIns="0" bIns="0" rtlCol="0">
            <a:spAutoFit/>
          </a:bodyPr>
          <a:lstStyle/>
          <a:p>
            <a:pPr marL="12700">
              <a:lnSpc>
                <a:spcPct val="100000"/>
              </a:lnSpc>
              <a:spcBef>
                <a:spcPts val="100"/>
              </a:spcBef>
            </a:pPr>
            <a:r>
              <a:rPr sz="2200" spc="-10" dirty="0">
                <a:solidFill>
                  <a:srgbClr val="1F124D"/>
                </a:solidFill>
                <a:latin typeface="Arial"/>
                <a:cs typeface="Arial"/>
              </a:rPr>
              <a:t>Conclusion</a:t>
            </a:r>
            <a:endParaRPr sz="2200">
              <a:latin typeface="Arial"/>
              <a:cs typeface="Arial"/>
            </a:endParaRPr>
          </a:p>
        </p:txBody>
      </p:sp>
      <p:sp>
        <p:nvSpPr>
          <p:cNvPr id="3" name="object 3"/>
          <p:cNvSpPr txBox="1"/>
          <p:nvPr/>
        </p:nvSpPr>
        <p:spPr>
          <a:xfrm>
            <a:off x="543242" y="1412239"/>
            <a:ext cx="6226810" cy="3318510"/>
          </a:xfrm>
          <a:prstGeom prst="rect">
            <a:avLst/>
          </a:prstGeom>
        </p:spPr>
        <p:txBody>
          <a:bodyPr vert="horz" wrap="square" lIns="0" tIns="13335" rIns="0" bIns="0" rtlCol="0">
            <a:spAutoFit/>
          </a:bodyPr>
          <a:lstStyle/>
          <a:p>
            <a:pPr marL="12700" marR="75565">
              <a:lnSpc>
                <a:spcPct val="113999"/>
              </a:lnSpc>
              <a:spcBef>
                <a:spcPts val="105"/>
              </a:spcBef>
            </a:pPr>
            <a:r>
              <a:rPr sz="1200" spc="10" dirty="0">
                <a:latin typeface="Arial"/>
                <a:cs typeface="Arial"/>
              </a:rPr>
              <a:t>Smart</a:t>
            </a:r>
            <a:r>
              <a:rPr sz="1200" spc="100" dirty="0">
                <a:latin typeface="Arial"/>
                <a:cs typeface="Arial"/>
              </a:rPr>
              <a:t> </a:t>
            </a:r>
            <a:r>
              <a:rPr sz="1200" spc="10" dirty="0">
                <a:latin typeface="Arial"/>
                <a:cs typeface="Arial"/>
              </a:rPr>
              <a:t>contracts</a:t>
            </a:r>
            <a:r>
              <a:rPr sz="1200" spc="90" dirty="0">
                <a:latin typeface="Arial"/>
                <a:cs typeface="Arial"/>
              </a:rPr>
              <a:t> </a:t>
            </a:r>
            <a:r>
              <a:rPr sz="1200" spc="55" dirty="0">
                <a:latin typeface="Arial"/>
                <a:cs typeface="Arial"/>
              </a:rPr>
              <a:t>do</a:t>
            </a:r>
            <a:r>
              <a:rPr sz="1200" spc="100" dirty="0">
                <a:latin typeface="Arial"/>
                <a:cs typeface="Arial"/>
              </a:rPr>
              <a:t> </a:t>
            </a:r>
            <a:r>
              <a:rPr sz="1200" spc="70" dirty="0">
                <a:latin typeface="Arial"/>
                <a:cs typeface="Arial"/>
              </a:rPr>
              <a:t>not</a:t>
            </a:r>
            <a:r>
              <a:rPr sz="1200" spc="75" dirty="0">
                <a:latin typeface="Arial"/>
                <a:cs typeface="Arial"/>
              </a:rPr>
              <a:t> </a:t>
            </a:r>
            <a:r>
              <a:rPr sz="1200" spc="10" dirty="0">
                <a:latin typeface="Arial"/>
                <a:cs typeface="Arial"/>
              </a:rPr>
              <a:t>contain</a:t>
            </a:r>
            <a:r>
              <a:rPr sz="1200" spc="90" dirty="0">
                <a:latin typeface="Arial"/>
                <a:cs typeface="Arial"/>
              </a:rPr>
              <a:t> </a:t>
            </a:r>
            <a:r>
              <a:rPr sz="1200" spc="10" dirty="0">
                <a:latin typeface="Arial"/>
                <a:cs typeface="Arial"/>
              </a:rPr>
              <a:t>high</a:t>
            </a:r>
            <a:r>
              <a:rPr sz="1200" spc="90" dirty="0">
                <a:latin typeface="Arial"/>
                <a:cs typeface="Arial"/>
              </a:rPr>
              <a:t> </a:t>
            </a:r>
            <a:r>
              <a:rPr sz="1200" spc="10" dirty="0">
                <a:latin typeface="Arial"/>
                <a:cs typeface="Arial"/>
              </a:rPr>
              <a:t>severity</a:t>
            </a:r>
            <a:r>
              <a:rPr sz="1200" spc="85" dirty="0">
                <a:latin typeface="Arial"/>
                <a:cs typeface="Arial"/>
              </a:rPr>
              <a:t> </a:t>
            </a:r>
            <a:r>
              <a:rPr sz="1200" dirty="0">
                <a:latin typeface="Arial"/>
                <a:cs typeface="Arial"/>
              </a:rPr>
              <a:t>issues!</a:t>
            </a:r>
            <a:r>
              <a:rPr sz="1200" spc="75" dirty="0">
                <a:latin typeface="Arial"/>
                <a:cs typeface="Arial"/>
              </a:rPr>
              <a:t> </a:t>
            </a:r>
            <a:r>
              <a:rPr sz="1200" spc="10" dirty="0">
                <a:latin typeface="Arial"/>
                <a:cs typeface="Arial"/>
              </a:rPr>
              <a:t>Liquidity</a:t>
            </a:r>
            <a:r>
              <a:rPr sz="1200" spc="90" dirty="0">
                <a:latin typeface="Arial"/>
                <a:cs typeface="Arial"/>
              </a:rPr>
              <a:t> </a:t>
            </a:r>
            <a:r>
              <a:rPr sz="1200" spc="10" dirty="0">
                <a:latin typeface="Arial"/>
                <a:cs typeface="Arial"/>
              </a:rPr>
              <a:t>pair</a:t>
            </a:r>
            <a:r>
              <a:rPr sz="1200" spc="110" dirty="0">
                <a:latin typeface="Arial"/>
                <a:cs typeface="Arial"/>
              </a:rPr>
              <a:t> </a:t>
            </a:r>
            <a:r>
              <a:rPr sz="1200" spc="10" dirty="0">
                <a:latin typeface="Arial"/>
                <a:cs typeface="Arial"/>
              </a:rPr>
              <a:t>contract’s</a:t>
            </a:r>
            <a:r>
              <a:rPr sz="1200" spc="100" dirty="0">
                <a:latin typeface="Arial"/>
                <a:cs typeface="Arial"/>
              </a:rPr>
              <a:t> </a:t>
            </a:r>
            <a:r>
              <a:rPr sz="1200" spc="10" dirty="0">
                <a:latin typeface="Arial"/>
                <a:cs typeface="Arial"/>
              </a:rPr>
              <a:t>security</a:t>
            </a:r>
            <a:r>
              <a:rPr sz="1200" spc="55" dirty="0">
                <a:latin typeface="Arial"/>
                <a:cs typeface="Arial"/>
              </a:rPr>
              <a:t> </a:t>
            </a:r>
            <a:r>
              <a:rPr sz="1200" spc="-25" dirty="0">
                <a:latin typeface="Arial"/>
                <a:cs typeface="Arial"/>
              </a:rPr>
              <a:t>is </a:t>
            </a:r>
            <a:r>
              <a:rPr sz="1200" spc="70" dirty="0">
                <a:latin typeface="Arial"/>
                <a:cs typeface="Arial"/>
              </a:rPr>
              <a:t>not</a:t>
            </a:r>
            <a:r>
              <a:rPr sz="1200" spc="25" dirty="0">
                <a:latin typeface="Arial"/>
                <a:cs typeface="Arial"/>
              </a:rPr>
              <a:t> </a:t>
            </a:r>
            <a:r>
              <a:rPr sz="1200" spc="20" dirty="0">
                <a:latin typeface="Arial"/>
                <a:cs typeface="Arial"/>
              </a:rPr>
              <a:t>checked</a:t>
            </a:r>
            <a:r>
              <a:rPr sz="1200" spc="15" dirty="0">
                <a:latin typeface="Arial"/>
                <a:cs typeface="Arial"/>
              </a:rPr>
              <a:t> </a:t>
            </a:r>
            <a:r>
              <a:rPr sz="1200" spc="20" dirty="0">
                <a:latin typeface="Arial"/>
                <a:cs typeface="Arial"/>
              </a:rPr>
              <a:t>due</a:t>
            </a:r>
            <a:r>
              <a:rPr sz="1200" dirty="0">
                <a:latin typeface="Arial"/>
                <a:cs typeface="Arial"/>
              </a:rPr>
              <a:t> </a:t>
            </a:r>
            <a:r>
              <a:rPr sz="1200" spc="70" dirty="0">
                <a:latin typeface="Arial"/>
                <a:cs typeface="Arial"/>
              </a:rPr>
              <a:t>to</a:t>
            </a:r>
            <a:r>
              <a:rPr sz="1200" spc="30" dirty="0">
                <a:latin typeface="Arial"/>
                <a:cs typeface="Arial"/>
              </a:rPr>
              <a:t> </a:t>
            </a:r>
            <a:r>
              <a:rPr sz="1200" spc="65" dirty="0">
                <a:latin typeface="Arial"/>
                <a:cs typeface="Arial"/>
              </a:rPr>
              <a:t>out</a:t>
            </a:r>
            <a:r>
              <a:rPr sz="1200" spc="25" dirty="0">
                <a:latin typeface="Arial"/>
                <a:cs typeface="Arial"/>
              </a:rPr>
              <a:t> </a:t>
            </a:r>
            <a:r>
              <a:rPr sz="1200" spc="65" dirty="0">
                <a:latin typeface="Arial"/>
                <a:cs typeface="Arial"/>
              </a:rPr>
              <a:t>of</a:t>
            </a:r>
            <a:r>
              <a:rPr sz="1200" spc="-10" dirty="0">
                <a:latin typeface="Arial"/>
                <a:cs typeface="Arial"/>
              </a:rPr>
              <a:t> </a:t>
            </a:r>
            <a:r>
              <a:rPr sz="1200" spc="10" dirty="0">
                <a:latin typeface="Arial"/>
                <a:cs typeface="Arial"/>
              </a:rPr>
              <a:t>scope.</a:t>
            </a:r>
            <a:r>
              <a:rPr sz="1200" spc="35" dirty="0">
                <a:latin typeface="Arial"/>
                <a:cs typeface="Arial"/>
              </a:rPr>
              <a:t> </a:t>
            </a:r>
            <a:r>
              <a:rPr sz="1200" spc="20" dirty="0">
                <a:latin typeface="Arial"/>
                <a:cs typeface="Arial"/>
              </a:rPr>
              <a:t>The</a:t>
            </a:r>
            <a:r>
              <a:rPr sz="1200" dirty="0">
                <a:latin typeface="Arial"/>
                <a:cs typeface="Arial"/>
              </a:rPr>
              <a:t> </a:t>
            </a:r>
            <a:r>
              <a:rPr sz="1200" spc="60" dirty="0">
                <a:latin typeface="Arial"/>
                <a:cs typeface="Arial"/>
              </a:rPr>
              <a:t>further</a:t>
            </a:r>
            <a:r>
              <a:rPr sz="1200" spc="10" dirty="0">
                <a:latin typeface="Arial"/>
                <a:cs typeface="Arial"/>
              </a:rPr>
              <a:t> </a:t>
            </a:r>
            <a:r>
              <a:rPr sz="1200" spc="20" dirty="0">
                <a:latin typeface="Arial"/>
                <a:cs typeface="Arial"/>
              </a:rPr>
              <a:t>transfers</a:t>
            </a:r>
            <a:r>
              <a:rPr sz="1200" dirty="0">
                <a:latin typeface="Arial"/>
                <a:cs typeface="Arial"/>
              </a:rPr>
              <a:t> </a:t>
            </a:r>
            <a:r>
              <a:rPr sz="1200" spc="50" dirty="0">
                <a:latin typeface="Arial"/>
                <a:cs typeface="Arial"/>
              </a:rPr>
              <a:t>and</a:t>
            </a:r>
            <a:r>
              <a:rPr sz="1200" spc="15" dirty="0">
                <a:latin typeface="Arial"/>
                <a:cs typeface="Arial"/>
              </a:rPr>
              <a:t> </a:t>
            </a:r>
            <a:r>
              <a:rPr sz="1200" spc="20" dirty="0">
                <a:latin typeface="Arial"/>
                <a:cs typeface="Arial"/>
              </a:rPr>
              <a:t>operations</a:t>
            </a:r>
            <a:r>
              <a:rPr sz="1200" dirty="0">
                <a:latin typeface="Arial"/>
                <a:cs typeface="Arial"/>
              </a:rPr>
              <a:t> </a:t>
            </a:r>
            <a:r>
              <a:rPr sz="1200" spc="60" dirty="0">
                <a:latin typeface="Arial"/>
                <a:cs typeface="Arial"/>
              </a:rPr>
              <a:t>with</a:t>
            </a:r>
            <a:r>
              <a:rPr sz="1200" spc="40" dirty="0">
                <a:latin typeface="Arial"/>
                <a:cs typeface="Arial"/>
              </a:rPr>
              <a:t> </a:t>
            </a:r>
            <a:r>
              <a:rPr sz="1200" spc="20" dirty="0">
                <a:latin typeface="Arial"/>
                <a:cs typeface="Arial"/>
              </a:rPr>
              <a:t>the</a:t>
            </a:r>
            <a:r>
              <a:rPr sz="1200" dirty="0">
                <a:latin typeface="Arial"/>
                <a:cs typeface="Arial"/>
              </a:rPr>
              <a:t> </a:t>
            </a:r>
            <a:r>
              <a:rPr sz="1200" spc="-10" dirty="0">
                <a:latin typeface="Arial"/>
                <a:cs typeface="Arial"/>
              </a:rPr>
              <a:t>funds </a:t>
            </a:r>
            <a:r>
              <a:rPr sz="1200" spc="30" dirty="0">
                <a:latin typeface="Arial"/>
                <a:cs typeface="Arial"/>
              </a:rPr>
              <a:t>raise</a:t>
            </a:r>
            <a:r>
              <a:rPr sz="1200" spc="5" dirty="0">
                <a:latin typeface="Arial"/>
                <a:cs typeface="Arial"/>
              </a:rPr>
              <a:t> </a:t>
            </a:r>
            <a:r>
              <a:rPr sz="1200" spc="30" dirty="0">
                <a:latin typeface="Arial"/>
                <a:cs typeface="Arial"/>
              </a:rPr>
              <a:t>are</a:t>
            </a:r>
            <a:r>
              <a:rPr sz="1200" spc="10" dirty="0">
                <a:latin typeface="Arial"/>
                <a:cs typeface="Arial"/>
              </a:rPr>
              <a:t> </a:t>
            </a:r>
            <a:r>
              <a:rPr sz="1200" spc="70" dirty="0">
                <a:latin typeface="Arial"/>
                <a:cs typeface="Arial"/>
              </a:rPr>
              <a:t>not</a:t>
            </a:r>
            <a:r>
              <a:rPr sz="1200" spc="10" dirty="0">
                <a:latin typeface="Arial"/>
                <a:cs typeface="Arial"/>
              </a:rPr>
              <a:t> </a:t>
            </a:r>
            <a:r>
              <a:rPr sz="1200" spc="30" dirty="0">
                <a:latin typeface="Arial"/>
                <a:cs typeface="Arial"/>
              </a:rPr>
              <a:t>related</a:t>
            </a:r>
            <a:r>
              <a:rPr sz="1200" dirty="0">
                <a:latin typeface="Arial"/>
                <a:cs typeface="Arial"/>
              </a:rPr>
              <a:t> </a:t>
            </a:r>
            <a:r>
              <a:rPr sz="1200" spc="70" dirty="0">
                <a:latin typeface="Arial"/>
                <a:cs typeface="Arial"/>
              </a:rPr>
              <a:t>to</a:t>
            </a:r>
            <a:r>
              <a:rPr sz="1200" spc="40" dirty="0">
                <a:latin typeface="Arial"/>
                <a:cs typeface="Arial"/>
              </a:rPr>
              <a:t> </a:t>
            </a:r>
            <a:r>
              <a:rPr sz="1200" spc="30" dirty="0">
                <a:latin typeface="Arial"/>
                <a:cs typeface="Arial"/>
              </a:rPr>
              <a:t>this particular</a:t>
            </a:r>
            <a:r>
              <a:rPr sz="1200" spc="50" dirty="0">
                <a:latin typeface="Arial"/>
                <a:cs typeface="Arial"/>
              </a:rPr>
              <a:t> </a:t>
            </a:r>
            <a:r>
              <a:rPr sz="1200" spc="30" dirty="0">
                <a:latin typeface="Arial"/>
                <a:cs typeface="Arial"/>
              </a:rPr>
              <a:t>contract.</a:t>
            </a:r>
            <a:r>
              <a:rPr sz="1200" spc="80" dirty="0">
                <a:latin typeface="Arial"/>
                <a:cs typeface="Arial"/>
              </a:rPr>
              <a:t> </a:t>
            </a:r>
            <a:r>
              <a:rPr sz="1200" spc="30" dirty="0">
                <a:latin typeface="Arial"/>
                <a:cs typeface="Arial"/>
              </a:rPr>
              <a:t>minimumTokensBeforeSwapAmount</a:t>
            </a:r>
            <a:r>
              <a:rPr sz="1200" spc="35" dirty="0">
                <a:latin typeface="Arial"/>
                <a:cs typeface="Arial"/>
              </a:rPr>
              <a:t> </a:t>
            </a:r>
            <a:r>
              <a:rPr sz="1200" spc="-25" dirty="0">
                <a:latin typeface="Arial"/>
                <a:cs typeface="Arial"/>
              </a:rPr>
              <a:t>is </a:t>
            </a:r>
            <a:r>
              <a:rPr sz="1200" spc="-10" dirty="0">
                <a:latin typeface="Arial"/>
                <a:cs typeface="Arial"/>
              </a:rPr>
              <a:t>private.</a:t>
            </a:r>
            <a:endParaRPr sz="1200" dirty="0">
              <a:latin typeface="Arial"/>
              <a:cs typeface="Arial"/>
            </a:endParaRPr>
          </a:p>
          <a:p>
            <a:pPr>
              <a:lnSpc>
                <a:spcPct val="100000"/>
              </a:lnSpc>
              <a:spcBef>
                <a:spcPts val="235"/>
              </a:spcBef>
            </a:pPr>
            <a:endParaRPr sz="1200" dirty="0">
              <a:latin typeface="Arial"/>
              <a:cs typeface="Arial"/>
            </a:endParaRPr>
          </a:p>
          <a:p>
            <a:pPr marL="12700" marR="2054860">
              <a:lnSpc>
                <a:spcPct val="113700"/>
              </a:lnSpc>
              <a:spcBef>
                <a:spcPts val="5"/>
              </a:spcBef>
            </a:pPr>
            <a:r>
              <a:rPr sz="1200" spc="10" dirty="0">
                <a:latin typeface="Arial"/>
                <a:cs typeface="Arial"/>
              </a:rPr>
              <a:t>Liquidity</a:t>
            </a:r>
            <a:r>
              <a:rPr sz="1200" spc="110" dirty="0">
                <a:latin typeface="Arial"/>
                <a:cs typeface="Arial"/>
              </a:rPr>
              <a:t> </a:t>
            </a:r>
            <a:r>
              <a:rPr sz="1200" spc="10" dirty="0">
                <a:latin typeface="Arial"/>
                <a:cs typeface="Arial"/>
              </a:rPr>
              <a:t>locking</a:t>
            </a:r>
            <a:r>
              <a:rPr sz="1200" spc="110" dirty="0">
                <a:latin typeface="Arial"/>
                <a:cs typeface="Arial"/>
              </a:rPr>
              <a:t> </a:t>
            </a:r>
            <a:r>
              <a:rPr sz="1200" spc="10" dirty="0">
                <a:latin typeface="Arial"/>
                <a:cs typeface="Arial"/>
              </a:rPr>
              <a:t>details</a:t>
            </a:r>
            <a:r>
              <a:rPr sz="1200" spc="135" dirty="0">
                <a:latin typeface="Arial"/>
                <a:cs typeface="Arial"/>
              </a:rPr>
              <a:t> </a:t>
            </a:r>
            <a:r>
              <a:rPr sz="1200" spc="10" dirty="0">
                <a:latin typeface="Arial"/>
                <a:cs typeface="Arial"/>
              </a:rPr>
              <a:t>are</a:t>
            </a:r>
            <a:r>
              <a:rPr sz="1200" spc="85" dirty="0">
                <a:latin typeface="Arial"/>
                <a:cs typeface="Arial"/>
              </a:rPr>
              <a:t> </a:t>
            </a:r>
            <a:r>
              <a:rPr sz="1200" spc="10" dirty="0">
                <a:latin typeface="Arial"/>
                <a:cs typeface="Arial"/>
              </a:rPr>
              <a:t>provided</a:t>
            </a:r>
            <a:r>
              <a:rPr sz="1200" spc="110" dirty="0">
                <a:latin typeface="Arial"/>
                <a:cs typeface="Arial"/>
              </a:rPr>
              <a:t> </a:t>
            </a:r>
            <a:r>
              <a:rPr sz="1200" spc="10" dirty="0">
                <a:latin typeface="Arial"/>
                <a:cs typeface="Arial"/>
              </a:rPr>
              <a:t>by</a:t>
            </a:r>
            <a:r>
              <a:rPr sz="1200" spc="110" dirty="0">
                <a:latin typeface="Arial"/>
                <a:cs typeface="Arial"/>
              </a:rPr>
              <a:t> </a:t>
            </a:r>
            <a:r>
              <a:rPr sz="1200" spc="55" dirty="0">
                <a:latin typeface="Arial"/>
                <a:cs typeface="Arial"/>
              </a:rPr>
              <a:t>the</a:t>
            </a:r>
            <a:r>
              <a:rPr sz="1200" spc="90" dirty="0">
                <a:latin typeface="Arial"/>
                <a:cs typeface="Arial"/>
              </a:rPr>
              <a:t> </a:t>
            </a:r>
            <a:r>
              <a:rPr sz="1200" spc="-10" dirty="0">
                <a:latin typeface="Arial"/>
                <a:cs typeface="Arial"/>
              </a:rPr>
              <a:t>team: </a:t>
            </a:r>
            <a:r>
              <a:rPr sz="1200" u="sng" spc="-10" dirty="0">
                <a:solidFill>
                  <a:srgbClr val="0000FF"/>
                </a:solidFill>
                <a:uFill>
                  <a:solidFill>
                    <a:srgbClr val="0000FF"/>
                  </a:solidFill>
                </a:uFill>
                <a:latin typeface="Arial"/>
                <a:cs typeface="Arial"/>
                <a:hlinkClick r:id="rId2"/>
              </a:rPr>
              <a:t>https://app.uncx.network/amm/pancake-</a:t>
            </a:r>
            <a:r>
              <a:rPr sz="1200" u="none" spc="500" dirty="0">
                <a:solidFill>
                  <a:srgbClr val="0000FF"/>
                </a:solidFill>
                <a:latin typeface="Arial"/>
                <a:cs typeface="Arial"/>
              </a:rPr>
              <a:t>  </a:t>
            </a:r>
            <a:r>
              <a:rPr sz="1200" u="sng" spc="-10" dirty="0">
                <a:solidFill>
                  <a:srgbClr val="0000FF"/>
                </a:solidFill>
                <a:uFill>
                  <a:solidFill>
                    <a:srgbClr val="0000FF"/>
                  </a:solidFill>
                </a:uFill>
                <a:latin typeface="Arial"/>
                <a:cs typeface="Arial"/>
                <a:hlinkClick r:id="rId2"/>
              </a:rPr>
              <a:t>v2/pair/0xA66856F29B3a31dD4f7391596cee53f445E20b0e</a:t>
            </a:r>
            <a:endParaRPr sz="1200" dirty="0">
              <a:latin typeface="Arial"/>
              <a:cs typeface="Arial"/>
            </a:endParaRPr>
          </a:p>
          <a:p>
            <a:pPr>
              <a:lnSpc>
                <a:spcPct val="100000"/>
              </a:lnSpc>
              <a:spcBef>
                <a:spcPts val="200"/>
              </a:spcBef>
            </a:pPr>
            <a:endParaRPr sz="1200" dirty="0">
              <a:latin typeface="Arial"/>
              <a:cs typeface="Arial"/>
            </a:endParaRPr>
          </a:p>
          <a:p>
            <a:pPr marL="12700">
              <a:lnSpc>
                <a:spcPct val="100000"/>
              </a:lnSpc>
            </a:pPr>
            <a:r>
              <a:rPr sz="1200" dirty="0">
                <a:latin typeface="Arial"/>
                <a:cs typeface="Arial"/>
              </a:rPr>
              <a:t>Security</a:t>
            </a:r>
            <a:r>
              <a:rPr sz="1200" spc="55" dirty="0">
                <a:latin typeface="Arial"/>
                <a:cs typeface="Arial"/>
              </a:rPr>
              <a:t> </a:t>
            </a:r>
            <a:r>
              <a:rPr sz="1200" dirty="0">
                <a:latin typeface="Arial"/>
                <a:cs typeface="Arial"/>
              </a:rPr>
              <a:t>score:</a:t>
            </a:r>
            <a:r>
              <a:rPr sz="1200" spc="55" dirty="0">
                <a:latin typeface="Arial"/>
                <a:cs typeface="Arial"/>
              </a:rPr>
              <a:t> </a:t>
            </a:r>
            <a:r>
              <a:rPr lang="en-US" sz="1200" spc="-25" dirty="0" smtClean="0">
                <a:latin typeface="Arial"/>
                <a:cs typeface="Arial"/>
              </a:rPr>
              <a:t>9</a:t>
            </a:r>
            <a:r>
              <a:rPr lang="en-US" sz="1200" spc="-25" dirty="0">
                <a:latin typeface="Arial"/>
                <a:cs typeface="Arial"/>
              </a:rPr>
              <a:t>5</a:t>
            </a:r>
            <a:r>
              <a:rPr sz="1200" spc="-25" dirty="0" smtClean="0">
                <a:latin typeface="Arial"/>
                <a:cs typeface="Arial"/>
              </a:rPr>
              <a:t>.</a:t>
            </a:r>
            <a:endParaRPr sz="1200" dirty="0">
              <a:latin typeface="Arial"/>
              <a:cs typeface="Arial"/>
            </a:endParaRPr>
          </a:p>
          <a:p>
            <a:pPr>
              <a:lnSpc>
                <a:spcPct val="100000"/>
              </a:lnSpc>
              <a:spcBef>
                <a:spcPts val="434"/>
              </a:spcBef>
            </a:pPr>
            <a:endParaRPr sz="1200" dirty="0">
              <a:latin typeface="Arial"/>
              <a:cs typeface="Arial"/>
            </a:endParaRPr>
          </a:p>
          <a:p>
            <a:pPr marL="12700">
              <a:lnSpc>
                <a:spcPct val="100000"/>
              </a:lnSpc>
            </a:pPr>
            <a:r>
              <a:rPr sz="1200" i="1" dirty="0">
                <a:latin typeface="Noto Sans"/>
                <a:cs typeface="Noto Sans"/>
              </a:rPr>
              <a:t>TechRate</a:t>
            </a:r>
            <a:r>
              <a:rPr sz="1200" i="1" spc="-60" dirty="0">
                <a:latin typeface="Noto Sans"/>
                <a:cs typeface="Noto Sans"/>
              </a:rPr>
              <a:t> </a:t>
            </a:r>
            <a:r>
              <a:rPr sz="1200" i="1" spc="-20" dirty="0">
                <a:latin typeface="Noto Sans"/>
                <a:cs typeface="Noto Sans"/>
              </a:rPr>
              <a:t>note:</a:t>
            </a:r>
            <a:endParaRPr sz="1200" dirty="0">
              <a:latin typeface="Noto Sans"/>
              <a:cs typeface="Noto Sans"/>
            </a:endParaRPr>
          </a:p>
          <a:p>
            <a:pPr marL="12700" marR="5080">
              <a:lnSpc>
                <a:spcPct val="113399"/>
              </a:lnSpc>
              <a:spcBef>
                <a:spcPts val="15"/>
              </a:spcBef>
            </a:pPr>
            <a:r>
              <a:rPr sz="1200" i="1" dirty="0">
                <a:latin typeface="Noto Sans"/>
                <a:cs typeface="Noto Sans"/>
              </a:rPr>
              <a:t>Please</a:t>
            </a:r>
            <a:r>
              <a:rPr sz="1200" i="1" spc="-45" dirty="0">
                <a:latin typeface="Noto Sans"/>
                <a:cs typeface="Noto Sans"/>
              </a:rPr>
              <a:t> </a:t>
            </a:r>
            <a:r>
              <a:rPr sz="1200" i="1" dirty="0">
                <a:latin typeface="Noto Sans"/>
                <a:cs typeface="Noto Sans"/>
              </a:rPr>
              <a:t>check</a:t>
            </a:r>
            <a:r>
              <a:rPr sz="1200" i="1" spc="-40" dirty="0">
                <a:latin typeface="Noto Sans"/>
                <a:cs typeface="Noto Sans"/>
              </a:rPr>
              <a:t> </a:t>
            </a:r>
            <a:r>
              <a:rPr sz="1200" i="1" dirty="0">
                <a:latin typeface="Noto Sans"/>
                <a:cs typeface="Noto Sans"/>
              </a:rPr>
              <a:t>the</a:t>
            </a:r>
            <a:r>
              <a:rPr sz="1200" i="1" spc="-45" dirty="0">
                <a:latin typeface="Noto Sans"/>
                <a:cs typeface="Noto Sans"/>
              </a:rPr>
              <a:t> </a:t>
            </a:r>
            <a:r>
              <a:rPr sz="1200" i="1" spc="-10" dirty="0">
                <a:latin typeface="Noto Sans"/>
                <a:cs typeface="Noto Sans"/>
              </a:rPr>
              <a:t>disclaimer</a:t>
            </a:r>
            <a:r>
              <a:rPr sz="1200" i="1" spc="-55" dirty="0">
                <a:latin typeface="Noto Sans"/>
                <a:cs typeface="Noto Sans"/>
              </a:rPr>
              <a:t> </a:t>
            </a:r>
            <a:r>
              <a:rPr sz="1200" i="1" dirty="0">
                <a:latin typeface="Noto Sans"/>
                <a:cs typeface="Noto Sans"/>
              </a:rPr>
              <a:t>above</a:t>
            </a:r>
            <a:r>
              <a:rPr sz="1200" i="1" spc="-45" dirty="0">
                <a:latin typeface="Noto Sans"/>
                <a:cs typeface="Noto Sans"/>
              </a:rPr>
              <a:t> </a:t>
            </a:r>
            <a:r>
              <a:rPr sz="1200" i="1" dirty="0">
                <a:latin typeface="Noto Sans"/>
                <a:cs typeface="Noto Sans"/>
              </a:rPr>
              <a:t>and</a:t>
            </a:r>
            <a:r>
              <a:rPr sz="1200" i="1" spc="-50" dirty="0">
                <a:latin typeface="Noto Sans"/>
                <a:cs typeface="Noto Sans"/>
              </a:rPr>
              <a:t> </a:t>
            </a:r>
            <a:r>
              <a:rPr sz="1200" i="1" spc="-10" dirty="0">
                <a:latin typeface="Noto Sans"/>
                <a:cs typeface="Noto Sans"/>
              </a:rPr>
              <a:t>note,</a:t>
            </a:r>
            <a:r>
              <a:rPr sz="1200" i="1" spc="-45" dirty="0">
                <a:latin typeface="Noto Sans"/>
                <a:cs typeface="Noto Sans"/>
              </a:rPr>
              <a:t> </a:t>
            </a:r>
            <a:r>
              <a:rPr sz="1200" i="1" dirty="0">
                <a:latin typeface="Noto Sans"/>
                <a:cs typeface="Noto Sans"/>
              </a:rPr>
              <a:t>the</a:t>
            </a:r>
            <a:r>
              <a:rPr sz="1200" i="1" spc="-45" dirty="0">
                <a:latin typeface="Noto Sans"/>
                <a:cs typeface="Noto Sans"/>
              </a:rPr>
              <a:t> </a:t>
            </a:r>
            <a:r>
              <a:rPr sz="1200" i="1" dirty="0">
                <a:latin typeface="Noto Sans"/>
                <a:cs typeface="Noto Sans"/>
              </a:rPr>
              <a:t>audit</a:t>
            </a:r>
            <a:r>
              <a:rPr sz="1200" i="1" spc="-20" dirty="0">
                <a:latin typeface="Noto Sans"/>
                <a:cs typeface="Noto Sans"/>
              </a:rPr>
              <a:t> </a:t>
            </a:r>
            <a:r>
              <a:rPr sz="1200" i="1" dirty="0">
                <a:latin typeface="Noto Sans"/>
                <a:cs typeface="Noto Sans"/>
              </a:rPr>
              <a:t>makes</a:t>
            </a:r>
            <a:r>
              <a:rPr sz="1200" i="1" spc="-25" dirty="0">
                <a:latin typeface="Noto Sans"/>
                <a:cs typeface="Noto Sans"/>
              </a:rPr>
              <a:t> </a:t>
            </a:r>
            <a:r>
              <a:rPr sz="1200" i="1" dirty="0">
                <a:latin typeface="Noto Sans"/>
                <a:cs typeface="Noto Sans"/>
              </a:rPr>
              <a:t>no</a:t>
            </a:r>
            <a:r>
              <a:rPr sz="1200" i="1" spc="-45" dirty="0">
                <a:latin typeface="Noto Sans"/>
                <a:cs typeface="Noto Sans"/>
              </a:rPr>
              <a:t> </a:t>
            </a:r>
            <a:r>
              <a:rPr sz="1200" i="1" spc="-10" dirty="0">
                <a:latin typeface="Noto Sans"/>
                <a:cs typeface="Noto Sans"/>
              </a:rPr>
              <a:t>statements</a:t>
            </a:r>
            <a:r>
              <a:rPr sz="1200" i="1" spc="-45" dirty="0">
                <a:latin typeface="Noto Sans"/>
                <a:cs typeface="Noto Sans"/>
              </a:rPr>
              <a:t> </a:t>
            </a:r>
            <a:r>
              <a:rPr sz="1200" i="1" dirty="0">
                <a:latin typeface="Noto Sans"/>
                <a:cs typeface="Noto Sans"/>
              </a:rPr>
              <a:t>or</a:t>
            </a:r>
            <a:r>
              <a:rPr sz="1200" i="1" spc="-30" dirty="0">
                <a:latin typeface="Noto Sans"/>
                <a:cs typeface="Noto Sans"/>
              </a:rPr>
              <a:t> </a:t>
            </a:r>
            <a:r>
              <a:rPr sz="1200" i="1" spc="-10" dirty="0">
                <a:latin typeface="Noto Sans"/>
                <a:cs typeface="Noto Sans"/>
              </a:rPr>
              <a:t>warranties</a:t>
            </a:r>
            <a:r>
              <a:rPr sz="1200" i="1" spc="-45" dirty="0">
                <a:latin typeface="Noto Sans"/>
                <a:cs typeface="Noto Sans"/>
              </a:rPr>
              <a:t> </a:t>
            </a:r>
            <a:r>
              <a:rPr sz="1200" i="1" spc="-25" dirty="0">
                <a:latin typeface="Noto Sans"/>
                <a:cs typeface="Noto Sans"/>
              </a:rPr>
              <a:t>on </a:t>
            </a:r>
            <a:r>
              <a:rPr sz="1200" i="1" dirty="0">
                <a:latin typeface="Noto Sans"/>
                <a:cs typeface="Noto Sans"/>
              </a:rPr>
              <a:t>business</a:t>
            </a:r>
            <a:r>
              <a:rPr sz="1200" i="1" spc="-50" dirty="0">
                <a:latin typeface="Noto Sans"/>
                <a:cs typeface="Noto Sans"/>
              </a:rPr>
              <a:t> </a:t>
            </a:r>
            <a:r>
              <a:rPr sz="1200" i="1" spc="-10" dirty="0">
                <a:latin typeface="Noto Sans"/>
                <a:cs typeface="Noto Sans"/>
              </a:rPr>
              <a:t>model,</a:t>
            </a:r>
            <a:r>
              <a:rPr sz="1200" i="1" spc="-50" dirty="0">
                <a:latin typeface="Noto Sans"/>
                <a:cs typeface="Noto Sans"/>
              </a:rPr>
              <a:t> </a:t>
            </a:r>
            <a:r>
              <a:rPr sz="1200" i="1" spc="-10" dirty="0">
                <a:latin typeface="Noto Sans"/>
                <a:cs typeface="Noto Sans"/>
              </a:rPr>
              <a:t>investment</a:t>
            </a:r>
            <a:r>
              <a:rPr sz="1200" i="1" spc="-30" dirty="0">
                <a:latin typeface="Noto Sans"/>
                <a:cs typeface="Noto Sans"/>
              </a:rPr>
              <a:t> </a:t>
            </a:r>
            <a:r>
              <a:rPr sz="1200" i="1" spc="-10" dirty="0">
                <a:latin typeface="Noto Sans"/>
                <a:cs typeface="Noto Sans"/>
              </a:rPr>
              <a:t>attractiveness</a:t>
            </a:r>
            <a:r>
              <a:rPr sz="1200" i="1" spc="-45" dirty="0">
                <a:latin typeface="Noto Sans"/>
                <a:cs typeface="Noto Sans"/>
              </a:rPr>
              <a:t> </a:t>
            </a:r>
            <a:r>
              <a:rPr sz="1200" i="1" dirty="0">
                <a:latin typeface="Noto Sans"/>
                <a:cs typeface="Noto Sans"/>
              </a:rPr>
              <a:t>or</a:t>
            </a:r>
            <a:r>
              <a:rPr sz="1200" i="1" spc="-60" dirty="0">
                <a:latin typeface="Noto Sans"/>
                <a:cs typeface="Noto Sans"/>
              </a:rPr>
              <a:t> </a:t>
            </a:r>
            <a:r>
              <a:rPr sz="1200" i="1" dirty="0">
                <a:latin typeface="Noto Sans"/>
                <a:cs typeface="Noto Sans"/>
              </a:rPr>
              <a:t>code</a:t>
            </a:r>
            <a:r>
              <a:rPr sz="1200" i="1" spc="-50" dirty="0">
                <a:latin typeface="Noto Sans"/>
                <a:cs typeface="Noto Sans"/>
              </a:rPr>
              <a:t> </a:t>
            </a:r>
            <a:r>
              <a:rPr sz="1200" i="1" dirty="0">
                <a:latin typeface="Noto Sans"/>
                <a:cs typeface="Noto Sans"/>
              </a:rPr>
              <a:t>sustainability.</a:t>
            </a:r>
            <a:r>
              <a:rPr sz="1200" i="1" spc="220" dirty="0">
                <a:latin typeface="Noto Sans"/>
                <a:cs typeface="Noto Sans"/>
              </a:rPr>
              <a:t> </a:t>
            </a:r>
            <a:r>
              <a:rPr sz="1200" i="1" dirty="0">
                <a:latin typeface="Noto Sans"/>
                <a:cs typeface="Noto Sans"/>
              </a:rPr>
              <a:t>The</a:t>
            </a:r>
            <a:r>
              <a:rPr sz="1200" i="1" spc="-50" dirty="0">
                <a:latin typeface="Noto Sans"/>
                <a:cs typeface="Noto Sans"/>
              </a:rPr>
              <a:t> </a:t>
            </a:r>
            <a:r>
              <a:rPr sz="1200" i="1" dirty="0">
                <a:latin typeface="Noto Sans"/>
                <a:cs typeface="Noto Sans"/>
              </a:rPr>
              <a:t>report</a:t>
            </a:r>
            <a:r>
              <a:rPr sz="1200" i="1" spc="-30" dirty="0">
                <a:latin typeface="Noto Sans"/>
                <a:cs typeface="Noto Sans"/>
              </a:rPr>
              <a:t> </a:t>
            </a:r>
            <a:r>
              <a:rPr sz="1200" i="1" dirty="0">
                <a:latin typeface="Noto Sans"/>
                <a:cs typeface="Noto Sans"/>
              </a:rPr>
              <a:t>is</a:t>
            </a:r>
            <a:r>
              <a:rPr sz="1200" i="1" spc="-45" dirty="0">
                <a:latin typeface="Noto Sans"/>
                <a:cs typeface="Noto Sans"/>
              </a:rPr>
              <a:t> </a:t>
            </a:r>
            <a:r>
              <a:rPr sz="1200" i="1" spc="-10" dirty="0">
                <a:latin typeface="Noto Sans"/>
                <a:cs typeface="Noto Sans"/>
              </a:rPr>
              <a:t>provided</a:t>
            </a:r>
            <a:r>
              <a:rPr sz="1200" i="1" spc="-55" dirty="0">
                <a:latin typeface="Noto Sans"/>
                <a:cs typeface="Noto Sans"/>
              </a:rPr>
              <a:t> </a:t>
            </a:r>
            <a:r>
              <a:rPr sz="1200" i="1" spc="-25" dirty="0">
                <a:latin typeface="Noto Sans"/>
                <a:cs typeface="Noto Sans"/>
              </a:rPr>
              <a:t>for </a:t>
            </a:r>
            <a:r>
              <a:rPr sz="1200" i="1" dirty="0">
                <a:latin typeface="Noto Sans"/>
                <a:cs typeface="Noto Sans"/>
              </a:rPr>
              <a:t>the</a:t>
            </a:r>
            <a:r>
              <a:rPr sz="1200" i="1" spc="-55" dirty="0">
                <a:latin typeface="Noto Sans"/>
                <a:cs typeface="Noto Sans"/>
              </a:rPr>
              <a:t> </a:t>
            </a:r>
            <a:r>
              <a:rPr sz="1200" i="1" dirty="0">
                <a:latin typeface="Noto Sans"/>
                <a:cs typeface="Noto Sans"/>
              </a:rPr>
              <a:t>only</a:t>
            </a:r>
            <a:r>
              <a:rPr sz="1200" i="1" spc="-60" dirty="0">
                <a:latin typeface="Noto Sans"/>
                <a:cs typeface="Noto Sans"/>
              </a:rPr>
              <a:t> </a:t>
            </a:r>
            <a:r>
              <a:rPr sz="1200" i="1" dirty="0">
                <a:latin typeface="Noto Sans"/>
                <a:cs typeface="Noto Sans"/>
              </a:rPr>
              <a:t>contract</a:t>
            </a:r>
            <a:r>
              <a:rPr sz="1200" i="1" spc="-55" dirty="0">
                <a:latin typeface="Noto Sans"/>
                <a:cs typeface="Noto Sans"/>
              </a:rPr>
              <a:t> </a:t>
            </a:r>
            <a:r>
              <a:rPr sz="1200" i="1" spc="-10" dirty="0">
                <a:latin typeface="Noto Sans"/>
                <a:cs typeface="Noto Sans"/>
              </a:rPr>
              <a:t>mentioned</a:t>
            </a:r>
            <a:r>
              <a:rPr sz="1200" i="1" spc="-40" dirty="0">
                <a:latin typeface="Noto Sans"/>
                <a:cs typeface="Noto Sans"/>
              </a:rPr>
              <a:t> </a:t>
            </a:r>
            <a:r>
              <a:rPr sz="1200" i="1" dirty="0">
                <a:latin typeface="Noto Sans"/>
                <a:cs typeface="Noto Sans"/>
              </a:rPr>
              <a:t>in</a:t>
            </a:r>
            <a:r>
              <a:rPr sz="1200" i="1" spc="-60" dirty="0">
                <a:latin typeface="Noto Sans"/>
                <a:cs typeface="Noto Sans"/>
              </a:rPr>
              <a:t> </a:t>
            </a:r>
            <a:r>
              <a:rPr sz="1200" i="1" dirty="0">
                <a:latin typeface="Noto Sans"/>
                <a:cs typeface="Noto Sans"/>
              </a:rPr>
              <a:t>the</a:t>
            </a:r>
            <a:r>
              <a:rPr sz="1200" i="1" spc="-35" dirty="0">
                <a:latin typeface="Noto Sans"/>
                <a:cs typeface="Noto Sans"/>
              </a:rPr>
              <a:t> </a:t>
            </a:r>
            <a:r>
              <a:rPr sz="1200" i="1" dirty="0">
                <a:latin typeface="Noto Sans"/>
                <a:cs typeface="Noto Sans"/>
              </a:rPr>
              <a:t>report</a:t>
            </a:r>
            <a:r>
              <a:rPr sz="1200" i="1" spc="-55" dirty="0">
                <a:latin typeface="Noto Sans"/>
                <a:cs typeface="Noto Sans"/>
              </a:rPr>
              <a:t> </a:t>
            </a:r>
            <a:r>
              <a:rPr sz="1200" i="1" dirty="0">
                <a:latin typeface="Noto Sans"/>
                <a:cs typeface="Noto Sans"/>
              </a:rPr>
              <a:t>and</a:t>
            </a:r>
            <a:r>
              <a:rPr sz="1200" i="1" spc="-60" dirty="0">
                <a:latin typeface="Noto Sans"/>
                <a:cs typeface="Noto Sans"/>
              </a:rPr>
              <a:t> </a:t>
            </a:r>
            <a:r>
              <a:rPr sz="1200" i="1" dirty="0">
                <a:latin typeface="Noto Sans"/>
                <a:cs typeface="Noto Sans"/>
              </a:rPr>
              <a:t>does</a:t>
            </a:r>
            <a:r>
              <a:rPr sz="1200" i="1" spc="-55" dirty="0">
                <a:latin typeface="Noto Sans"/>
                <a:cs typeface="Noto Sans"/>
              </a:rPr>
              <a:t> </a:t>
            </a:r>
            <a:r>
              <a:rPr sz="1200" i="1" dirty="0">
                <a:latin typeface="Noto Sans"/>
                <a:cs typeface="Noto Sans"/>
              </a:rPr>
              <a:t>not</a:t>
            </a:r>
            <a:r>
              <a:rPr sz="1200" i="1" spc="-55" dirty="0">
                <a:latin typeface="Noto Sans"/>
                <a:cs typeface="Noto Sans"/>
              </a:rPr>
              <a:t> </a:t>
            </a:r>
            <a:r>
              <a:rPr sz="1200" i="1" dirty="0">
                <a:latin typeface="Noto Sans"/>
                <a:cs typeface="Noto Sans"/>
              </a:rPr>
              <a:t>include</a:t>
            </a:r>
            <a:r>
              <a:rPr sz="1200" i="1" spc="-40" dirty="0">
                <a:latin typeface="Noto Sans"/>
                <a:cs typeface="Noto Sans"/>
              </a:rPr>
              <a:t> </a:t>
            </a:r>
            <a:r>
              <a:rPr sz="1200" i="1" dirty="0">
                <a:latin typeface="Noto Sans"/>
                <a:cs typeface="Noto Sans"/>
              </a:rPr>
              <a:t>any</a:t>
            </a:r>
            <a:r>
              <a:rPr sz="1200" i="1" spc="-45" dirty="0">
                <a:latin typeface="Noto Sans"/>
                <a:cs typeface="Noto Sans"/>
              </a:rPr>
              <a:t> </a:t>
            </a:r>
            <a:r>
              <a:rPr sz="1200" i="1" dirty="0">
                <a:latin typeface="Noto Sans"/>
                <a:cs typeface="Noto Sans"/>
              </a:rPr>
              <a:t>other</a:t>
            </a:r>
            <a:r>
              <a:rPr sz="1200" i="1" spc="-60" dirty="0">
                <a:latin typeface="Noto Sans"/>
                <a:cs typeface="Noto Sans"/>
              </a:rPr>
              <a:t> </a:t>
            </a:r>
            <a:r>
              <a:rPr sz="1200" i="1" spc="-10" dirty="0">
                <a:latin typeface="Noto Sans"/>
                <a:cs typeface="Noto Sans"/>
              </a:rPr>
              <a:t>potential</a:t>
            </a:r>
            <a:r>
              <a:rPr sz="1200" i="1" spc="-55" dirty="0">
                <a:latin typeface="Noto Sans"/>
                <a:cs typeface="Noto Sans"/>
              </a:rPr>
              <a:t> </a:t>
            </a:r>
            <a:r>
              <a:rPr sz="1200" i="1" spc="-10" dirty="0">
                <a:latin typeface="Noto Sans"/>
                <a:cs typeface="Noto Sans"/>
              </a:rPr>
              <a:t>contracts deployed</a:t>
            </a:r>
            <a:r>
              <a:rPr sz="1200" i="1" spc="-25" dirty="0">
                <a:latin typeface="Noto Sans"/>
                <a:cs typeface="Noto Sans"/>
              </a:rPr>
              <a:t> </a:t>
            </a:r>
            <a:r>
              <a:rPr sz="1200" i="1" dirty="0">
                <a:latin typeface="Noto Sans"/>
                <a:cs typeface="Noto Sans"/>
              </a:rPr>
              <a:t>by</a:t>
            </a:r>
            <a:r>
              <a:rPr sz="1200" i="1" spc="-30" dirty="0">
                <a:latin typeface="Noto Sans"/>
                <a:cs typeface="Noto Sans"/>
              </a:rPr>
              <a:t> </a:t>
            </a:r>
            <a:r>
              <a:rPr sz="1200" i="1" spc="-10" dirty="0">
                <a:latin typeface="Noto Sans"/>
                <a:cs typeface="Noto Sans"/>
              </a:rPr>
              <a:t>Owner.</a:t>
            </a:r>
            <a:endParaRPr sz="1200" dirty="0">
              <a:latin typeface="Noto Sans"/>
              <a:cs typeface="Noto Sans"/>
            </a:endParaRPr>
          </a:p>
        </p:txBody>
      </p:sp>
      <p:grpSp>
        <p:nvGrpSpPr>
          <p:cNvPr id="4" name="object 4"/>
          <p:cNvGrpSpPr/>
          <p:nvPr/>
        </p:nvGrpSpPr>
        <p:grpSpPr>
          <a:xfrm>
            <a:off x="503555" y="3594227"/>
            <a:ext cx="1498600" cy="1905"/>
            <a:chOff x="503555" y="3594227"/>
            <a:chExt cx="1498600" cy="1905"/>
          </a:xfrm>
        </p:grpSpPr>
        <p:sp>
          <p:nvSpPr>
            <p:cNvPr id="5" name="object 5"/>
            <p:cNvSpPr/>
            <p:nvPr/>
          </p:nvSpPr>
          <p:spPr>
            <a:xfrm>
              <a:off x="1265669" y="3595751"/>
              <a:ext cx="15240" cy="0"/>
            </a:xfrm>
            <a:custGeom>
              <a:avLst/>
              <a:gdLst/>
              <a:ahLst/>
              <a:cxnLst/>
              <a:rect l="l" t="t" r="r" b="b"/>
              <a:pathLst>
                <a:path w="15240">
                  <a:moveTo>
                    <a:pt x="14986" y="0"/>
                  </a:moveTo>
                  <a:lnTo>
                    <a:pt x="0" y="0"/>
                  </a:lnTo>
                  <a:lnTo>
                    <a:pt x="14986" y="0"/>
                  </a:lnTo>
                  <a:close/>
                </a:path>
              </a:pathLst>
            </a:custGeom>
            <a:solidFill>
              <a:srgbClr val="000000"/>
            </a:solidFill>
          </p:spPr>
          <p:txBody>
            <a:bodyPr wrap="square" lIns="0" tIns="0" rIns="0" bIns="0" rtlCol="0"/>
            <a:lstStyle/>
            <a:p>
              <a:endParaRPr/>
            </a:p>
          </p:txBody>
        </p:sp>
        <p:sp>
          <p:nvSpPr>
            <p:cNvPr id="6" name="object 6"/>
            <p:cNvSpPr/>
            <p:nvPr/>
          </p:nvSpPr>
          <p:spPr>
            <a:xfrm>
              <a:off x="503555" y="3595116"/>
              <a:ext cx="1498600" cy="0"/>
            </a:xfrm>
            <a:custGeom>
              <a:avLst/>
              <a:gdLst/>
              <a:ahLst/>
              <a:cxnLst/>
              <a:rect l="l" t="t" r="r" b="b"/>
              <a:pathLst>
                <a:path w="1498600">
                  <a:moveTo>
                    <a:pt x="0" y="0"/>
                  </a:moveTo>
                  <a:lnTo>
                    <a:pt x="1498600" y="0"/>
                  </a:lnTo>
                </a:path>
              </a:pathLst>
            </a:custGeom>
            <a:ln w="3175">
              <a:solidFill>
                <a:srgbClr val="D1D1D1"/>
              </a:solidFill>
            </a:ln>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TotalTime>
  <Words>1468</Words>
  <Application>Microsoft Office PowerPoint</Application>
  <PresentationFormat>Custom</PresentationFormat>
  <Paragraphs>267</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Caladea</vt:lpstr>
      <vt:lpstr>Liberation Sans Narrow</vt:lpstr>
      <vt:lpstr>Noto Sans</vt:lpstr>
      <vt:lpstr>VL PGothic</vt:lpstr>
      <vt:lpstr>Arial</vt:lpstr>
      <vt:lpstr>Arial Black</vt:lpstr>
      <vt:lpstr>Symbol</vt:lpstr>
      <vt:lpstr>Times New Roman</vt:lpstr>
      <vt:lpstr>Office Theme</vt:lpstr>
      <vt:lpstr>PowerPoint Presentation</vt:lpstr>
      <vt:lpstr>Audit Details</vt:lpstr>
      <vt:lpstr>Disclaimer This is a limited report on our findings based on our analysis, in accordance with good industry practice as at the date of this report, in relation to cybersecurity vulnerabilities and issues in the framework and algorithms based on smart contracts, the details of which are set out in this report. In order to get a full view of our analysis, it is crucial for you to read the full report. While we have done our best in conducting our analysis and producing this report, it is important to note that you should not rely on this report and cannot claim against us on the basis of what it says or doesn’t say, or how we produced it, and it is important for you to conduct your own independent investigations before making any decisions. We go into more detail on this in the disclaimer below – please make sure to read it in full.</vt:lpstr>
      <vt:lpstr>Background</vt:lpstr>
      <vt:lpstr>Issues Checking Status</vt:lpstr>
      <vt:lpstr>Security Issues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HDTVN</cp:lastModifiedBy>
  <cp:revision>2</cp:revision>
  <dcterms:created xsi:type="dcterms:W3CDTF">2024-02-07T09:01:08Z</dcterms:created>
  <dcterms:modified xsi:type="dcterms:W3CDTF">2024-02-07T09:15:10Z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2024-01-18T00:00:00Z</vt:filetime>
  </property>
  <property fmtid="{D5CDD505-2E9C-101B-9397-08002B2CF9AE}" pid="3" name="Creator">
    <vt:lpwstr>Microsoft Word</vt:lpwstr>
  </property>
  <property fmtid="{D5CDD505-2E9C-101B-9397-08002B2CF9AE}" pid="4" name="LastSaved">
    <vt:filetime>2024-02-07T00:00:00Z</vt:filetime>
  </property>
  <property fmtid="{D5CDD505-2E9C-101B-9397-08002B2CF9AE}" pid="5" name="Producer">
    <vt:lpwstr>3-Heights(TM) PDF Security Shell 4.8.25.2 (http://www.pdf-tools.com)</vt:lpwstr>
  </property>
</Properties>
</file>