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Preparation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Techniques and Best Practices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is Data Preparation?</a:t>
            </a:r>
          </a:p>
          <a:p>
            <a:r>
              <a:t>• Importance of Data Cleaning and Transformation</a:t>
            </a:r>
          </a:p>
          <a:p>
            <a:r>
              <a:t>• Tools and Libraries in Python (e.g., Pandas, NumPy, Scikit-learn)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Handling missing values (e.g., dropna, fillna)</a:t>
            </a:r>
          </a:p>
          <a:p>
            <a:r>
              <a:t>• Removing duplicates</a:t>
            </a:r>
          </a:p>
          <a:p>
            <a:r>
              <a:t>• Addressing outliers and inconsistent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Data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Scaling and normalization (MinMaxScaler, StandardScaler)</a:t>
            </a:r>
          </a:p>
          <a:p>
            <a:r>
              <a:t>• Encoding categorical variables (OneHotEncoder, LabelEncoder)</a:t>
            </a:r>
          </a:p>
          <a:p>
            <a:r>
              <a:t>• Creating new features (feature engineering)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Visualizing data (Matplotlib, Seaborn)</a:t>
            </a:r>
          </a:p>
          <a:p>
            <a:r>
              <a:t>• Summary statistics (mean, median, mode, etc.)</a:t>
            </a:r>
          </a:p>
          <a:p>
            <a:r>
              <a:t>• Identifying patterns and relationships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Document each step of data preparation</a:t>
            </a:r>
          </a:p>
          <a:p>
            <a:r>
              <a:t>• Use reproducible code and pipelines (e.g., Scikit-learn Pipelines)</a:t>
            </a:r>
          </a:p>
          <a:p>
            <a:r>
              <a:t>• Validate your data processing with sample datasets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preparation is crucial for accurate analysis and modeling</a:t>
            </a:r>
          </a:p>
          <a:p>
            <a:r>
              <a:t>• Python offers powerful libraries for every step</a:t>
            </a:r>
          </a:p>
          <a:p>
            <a:r>
              <a:t>• Practice on real-world datasets to improve your skills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