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3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89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1090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57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93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9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2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725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1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7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2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7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9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Basics of Coding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to Python Programming Essentials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Python is a high-level, interpreted programming language known for its simplicity and versatility.</a:t>
            </a:r>
          </a:p>
          <a:p>
            <a:r>
              <a:rPr dirty="0"/>
              <a:t>- Why Learn Python?</a:t>
            </a:r>
          </a:p>
          <a:p>
            <a:r>
              <a:rPr dirty="0"/>
              <a:t>  • Easy to learn and use.</a:t>
            </a:r>
          </a:p>
          <a:p>
            <a:r>
              <a:rPr dirty="0"/>
              <a:t>  • Extensive library support.</a:t>
            </a:r>
          </a:p>
          <a:p>
            <a:r>
              <a:rPr dirty="0"/>
              <a:t>  • Widely adopted in various domains.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Comments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Comments are non-executable lines meant for documentation.</a:t>
            </a:r>
          </a:p>
          <a:p>
            <a:r>
              <a:rPr dirty="0"/>
              <a:t>- Single-line comments: Use `#`.</a:t>
            </a:r>
          </a:p>
          <a:p>
            <a:r>
              <a:rPr dirty="0"/>
              <a:t>  Example: # This is a comment</a:t>
            </a:r>
          </a:p>
          <a:p>
            <a:r>
              <a:rPr dirty="0"/>
              <a:t>- Multi-line comments: Use triple quotes (`'''` or `"""`).</a:t>
            </a:r>
          </a:p>
          <a:p>
            <a:r>
              <a:rPr dirty="0"/>
              <a:t>  Example: '''This is a multi-line comment'''.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Executing Commands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 the Python Interactive Shell: Type `python` or `python3` in the terminal.</a:t>
            </a:r>
          </a:p>
          <a:p>
            <a:r>
              <a:rPr dirty="0"/>
              <a:t>- Save your code in a `.</a:t>
            </a:r>
            <a:r>
              <a:rPr dirty="0" err="1"/>
              <a:t>py</a:t>
            </a:r>
            <a:r>
              <a:rPr dirty="0"/>
              <a:t>` file and execute with `python script_name.py`.</a:t>
            </a:r>
          </a:p>
          <a:p>
            <a:r>
              <a:rPr dirty="0"/>
              <a:t>- Use IDEs like PyCharm, VS Code, or </a:t>
            </a:r>
            <a:r>
              <a:rPr dirty="0" err="1"/>
              <a:t>Jupyter</a:t>
            </a:r>
            <a:r>
              <a:rPr dirty="0"/>
              <a:t> Notebook for convenient execution.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Importing Packages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 `import` to include a package.</a:t>
            </a:r>
          </a:p>
          <a:p>
            <a:r>
              <a:rPr dirty="0"/>
              <a:t>  Example: import math</a:t>
            </a:r>
          </a:p>
          <a:p>
            <a:r>
              <a:rPr dirty="0"/>
              <a:t>- Import specific functions: from math import sqrt</a:t>
            </a:r>
          </a:p>
          <a:p>
            <a:r>
              <a:rPr dirty="0"/>
              <a:t>- Alias a package for convenience: import </a:t>
            </a:r>
            <a:r>
              <a:rPr dirty="0" err="1"/>
              <a:t>numpy</a:t>
            </a:r>
            <a:r>
              <a:rPr dirty="0"/>
              <a:t> as np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Data into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Reading Data from a File: Use `</a:t>
            </a:r>
            <a:r>
              <a:rPr dirty="0" err="1"/>
              <a:t>pandas.read_csv</a:t>
            </a:r>
            <a:r>
              <a:rPr dirty="0"/>
              <a:t>()`.</a:t>
            </a:r>
          </a:p>
          <a:p>
            <a:r>
              <a:rPr dirty="0"/>
              <a:t>  Example: data = </a:t>
            </a:r>
            <a:r>
              <a:rPr dirty="0" err="1"/>
              <a:t>pd.read_csv</a:t>
            </a:r>
            <a:r>
              <a:rPr dirty="0"/>
              <a:t>('data.csv')</a:t>
            </a:r>
          </a:p>
          <a:p>
            <a:r>
              <a:rPr dirty="0"/>
              <a:t>- Fetching Data from a URL: Use `</a:t>
            </a:r>
            <a:r>
              <a:rPr dirty="0" err="1"/>
              <a:t>requests.get</a:t>
            </a:r>
            <a:r>
              <a:rPr dirty="0"/>
              <a:t>()`.</a:t>
            </a:r>
          </a:p>
          <a:p>
            <a:r>
              <a:rPr dirty="0"/>
              <a:t>- User Input: name = input('Enter your name: ')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Saving Output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Write to a File: Use `open()` with 'w' mode.</a:t>
            </a:r>
          </a:p>
          <a:p>
            <a:r>
              <a:rPr dirty="0"/>
              <a:t>  Example: with open('output.txt', 'w') as f: </a:t>
            </a:r>
            <a:r>
              <a:rPr dirty="0" err="1"/>
              <a:t>f.write</a:t>
            </a:r>
            <a:r>
              <a:rPr dirty="0"/>
              <a:t>('Hello')</a:t>
            </a:r>
          </a:p>
          <a:p>
            <a:r>
              <a:rPr dirty="0"/>
              <a:t>- Save Data in a CSV File: Use `</a:t>
            </a:r>
            <a:r>
              <a:rPr dirty="0" err="1"/>
              <a:t>to_csv</a:t>
            </a:r>
            <a:r>
              <a:rPr dirty="0"/>
              <a:t>()`.</a:t>
            </a:r>
          </a:p>
          <a:p>
            <a:r>
              <a:rPr dirty="0"/>
              <a:t>- Export to Excel: Use `</a:t>
            </a:r>
            <a:r>
              <a:rPr dirty="0" err="1"/>
              <a:t>to_excel</a:t>
            </a:r>
            <a:r>
              <a:rPr dirty="0"/>
              <a:t>()`.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Records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Lists: Access elements using indices.</a:t>
            </a:r>
          </a:p>
          <a:p>
            <a:r>
              <a:rPr dirty="0"/>
              <a:t>  Example: fruits[0]</a:t>
            </a:r>
          </a:p>
          <a:p>
            <a:r>
              <a:rPr dirty="0"/>
              <a:t>- Dictionaries: Access values using keys.</a:t>
            </a:r>
          </a:p>
          <a:p>
            <a:r>
              <a:rPr dirty="0"/>
              <a:t>  Example: student['name']</a:t>
            </a:r>
          </a:p>
          <a:p>
            <a:r>
              <a:rPr dirty="0"/>
              <a:t>- Variables: Store and retrieve values.</a:t>
            </a:r>
          </a:p>
          <a:p>
            <a:r>
              <a:rPr dirty="0"/>
              <a:t>  Example: x = 10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is beginner-friendly with powerful tools.</a:t>
            </a:r>
          </a:p>
          <a:p>
            <a:r>
              <a:t>- Key Takeaways:</a:t>
            </a:r>
          </a:p>
          <a:p>
            <a:r>
              <a:t>  • Use comments for readability.</a:t>
            </a:r>
          </a:p>
          <a:p>
            <a:r>
              <a:t>  • Execute commands via scripts or IDEs.</a:t>
            </a:r>
          </a:p>
          <a:p>
            <a:r>
              <a:t>  • Work efficiently with packages and data.</a:t>
            </a:r>
          </a:p>
          <a:p>
            <a:r>
              <a:t>- Next Steps:</a:t>
            </a:r>
          </a:p>
          <a:p>
            <a:r>
              <a:t>  • Explore Python libraries like NumPy and pandas.</a:t>
            </a:r>
          </a:p>
          <a:p>
            <a:r>
              <a:t>  • Practice coding challenges.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431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Basics of Coding in Python</vt:lpstr>
      <vt:lpstr>Introduction</vt:lpstr>
      <vt:lpstr>Using Comments in Python</vt:lpstr>
      <vt:lpstr>Executing Commands in Python</vt:lpstr>
      <vt:lpstr>Importing Packages in Python</vt:lpstr>
      <vt:lpstr>Getting Data into Python</vt:lpstr>
      <vt:lpstr>Saving Output in Python</vt:lpstr>
      <vt:lpstr>Accessing Records and Variables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Khushboo Soni</cp:lastModifiedBy>
  <cp:revision>2</cp:revision>
  <dcterms:created xsi:type="dcterms:W3CDTF">2013-01-27T09:14:16Z</dcterms:created>
  <dcterms:modified xsi:type="dcterms:W3CDTF">2024-12-04T22:04:04Z</dcterms:modified>
  <cp:category/>
</cp:coreProperties>
</file>