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"/>
  </p:notesMasterIdLst>
  <p:sldIdLst>
    <p:sldId id="259" r:id="rId3"/>
    <p:sldId id="257" r:id="rId4"/>
    <p:sldId id="260" r:id="rId5"/>
  </p:sldIdLst>
  <p:sldSz cx="12192000" cy="6858000"/>
  <p:notesSz cx="6888163" cy="10018713"/>
  <p:custDataLst>
    <p:tags r:id="rId7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4F81BD"/>
    <a:srgbClr val="0000FF"/>
    <a:srgbClr val="CC0066"/>
    <a:srgbClr val="33CC33"/>
    <a:srgbClr val="99FF99"/>
    <a:srgbClr val="66CCFF"/>
    <a:srgbClr val="6666FF"/>
    <a:srgbClr val="FFCCFF"/>
    <a:srgbClr val="F2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598" autoAdjust="0"/>
  </p:normalViewPr>
  <p:slideViewPr>
    <p:cSldViewPr showGuides="1">
      <p:cViewPr varScale="1">
        <p:scale>
          <a:sx n="114" d="100"/>
          <a:sy n="114" d="100"/>
        </p:scale>
        <p:origin x="49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9" y="0"/>
            <a:ext cx="2984871" cy="500936"/>
          </a:xfrm>
          <a:prstGeom prst="rect">
            <a:avLst/>
          </a:prstGeom>
        </p:spPr>
        <p:txBody>
          <a:bodyPr vert="horz" lIns="96531" tIns="48265" rIns="96531" bIns="48265" rtlCol="0"/>
          <a:lstStyle>
            <a:lvl1pPr algn="l">
              <a:defRPr sz="13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706" y="0"/>
            <a:ext cx="2984871" cy="500936"/>
          </a:xfrm>
          <a:prstGeom prst="rect">
            <a:avLst/>
          </a:prstGeom>
        </p:spPr>
        <p:txBody>
          <a:bodyPr vert="horz" lIns="96531" tIns="48265" rIns="96531" bIns="48265" rtlCol="0"/>
          <a:lstStyle>
            <a:lvl1pPr algn="r">
              <a:defRPr sz="1300"/>
            </a:lvl1pPr>
          </a:lstStyle>
          <a:p>
            <a:fld id="{54624F8F-E637-4879-BAFD-9C9566C427B5}" type="datetimeFigureOut">
              <a:rPr kumimoji="1" lang="ja-JP" altLang="en-US" smtClean="0"/>
              <a:t>2021/6/22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31" tIns="48265" rIns="96531" bIns="48265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817" y="4758899"/>
            <a:ext cx="5510530" cy="4508421"/>
          </a:xfrm>
          <a:prstGeom prst="rect">
            <a:avLst/>
          </a:prstGeom>
        </p:spPr>
        <p:txBody>
          <a:bodyPr vert="horz" lIns="96531" tIns="48265" rIns="96531" bIns="48265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9" y="9516045"/>
            <a:ext cx="2984871" cy="500936"/>
          </a:xfrm>
          <a:prstGeom prst="rect">
            <a:avLst/>
          </a:prstGeom>
        </p:spPr>
        <p:txBody>
          <a:bodyPr vert="horz" lIns="96531" tIns="48265" rIns="96531" bIns="48265" rtlCol="0" anchor="b"/>
          <a:lstStyle>
            <a:lvl1pPr algn="l">
              <a:defRPr sz="13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706" y="9516045"/>
            <a:ext cx="2984871" cy="500936"/>
          </a:xfrm>
          <a:prstGeom prst="rect">
            <a:avLst/>
          </a:prstGeom>
        </p:spPr>
        <p:txBody>
          <a:bodyPr vert="horz" lIns="96531" tIns="48265" rIns="96531" bIns="48265" rtlCol="0" anchor="b"/>
          <a:lstStyle>
            <a:lvl1pPr algn="r">
              <a:defRPr sz="1300"/>
            </a:lvl1pPr>
          </a:lstStyle>
          <a:p>
            <a:fld id="{E7F5E2B3-DEFD-45AE-9985-73605C279F6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920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4129046"/>
            <a:ext cx="12192000" cy="27809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19403" y="1412777"/>
            <a:ext cx="10363200" cy="1470025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19403" y="4246026"/>
            <a:ext cx="8534400" cy="936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09600" y="6381289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C5C25C-414E-4A65-BF6F-31D0DAAA1D7B}" type="datetimeFigureOut">
              <a:rPr lang="ja-JP" altLang="en-US" smtClean="0"/>
              <a:pPr/>
              <a:t>2021/6/22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165600" y="6381289"/>
            <a:ext cx="3860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885082-C508-4BF2-A6CA-57E21F8B710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647" y="4538919"/>
            <a:ext cx="2210753" cy="181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5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C25C-414E-4A65-BF6F-31D0DAAA1D7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5082-C508-4BF2-A6CA-57E21F8B710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00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C25C-414E-4A65-BF6F-31D0DAAA1D7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5082-C508-4BF2-A6CA-57E21F8B710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791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8C24-FB64-4864-AF20-F75F204494B3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0DF5-59AA-4097-B6BC-C47F87971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785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8C24-FB64-4864-AF20-F75F204494B3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0DF5-59AA-4097-B6BC-C47F87971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627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8C24-FB64-4864-AF20-F75F204494B3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0DF5-59AA-4097-B6BC-C47F87971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578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8C24-FB64-4864-AF20-F75F204494B3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0DF5-59AA-4097-B6BC-C47F87971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687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8C24-FB64-4864-AF20-F75F204494B3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0DF5-59AA-4097-B6BC-C47F87971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589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8C24-FB64-4864-AF20-F75F204494B3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0DF5-59AA-4097-B6BC-C47F87971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040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8C24-FB64-4864-AF20-F75F204494B3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0DF5-59AA-4097-B6BC-C47F87971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284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8C24-FB64-4864-AF20-F75F204494B3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0DF5-59AA-4097-B6BC-C47F87971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04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-22287" y="6462700"/>
            <a:ext cx="12213465" cy="4046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>
              <a:defRPr>
                <a:latin typeface="HGP創英角ｺﾞｼｯｸUB" pitchFamily="50" charset="-128"/>
                <a:ea typeface="HGP創英角ｺﾞｼｯｸUB" pitchFamily="50" charset="-128"/>
              </a:defRPr>
            </a:lvl1pPr>
            <a:lvl2pPr>
              <a:defRPr>
                <a:latin typeface="HGP創英角ｺﾞｼｯｸUB" pitchFamily="50" charset="-128"/>
                <a:ea typeface="HGP創英角ｺﾞｼｯｸUB" pitchFamily="50" charset="-128"/>
              </a:defRPr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09600" y="6520260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C5C25C-414E-4A65-BF6F-31D0DAAA1D7B}" type="datetimeFigureOut">
              <a:rPr lang="ja-JP" altLang="en-US" smtClean="0">
                <a:solidFill>
                  <a:prstClr val="white"/>
                </a:solidFill>
              </a:rPr>
              <a:pPr/>
              <a:t>2021/6/22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737600" y="6520260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885082-C508-4BF2-A6CA-57E21F8B7107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165600" y="6520260"/>
            <a:ext cx="3860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ja-JP" altLang="en-US" dirty="0">
              <a:solidFill>
                <a:prstClr val="white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607" y="6502813"/>
            <a:ext cx="1706785" cy="35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03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8C24-FB64-4864-AF20-F75F204494B3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0DF5-59AA-4097-B6BC-C47F87971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439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8C24-FB64-4864-AF20-F75F204494B3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0DF5-59AA-4097-B6BC-C47F87971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981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8C24-FB64-4864-AF20-F75F204494B3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0DF5-59AA-4097-B6BC-C47F87971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1890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8C24-FB64-4864-AF20-F75F204494B3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0DF5-59AA-4097-B6BC-C47F87971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28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C25C-414E-4A65-BF6F-31D0DAAA1D7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5082-C508-4BF2-A6CA-57E21F8B710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51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C25C-414E-4A65-BF6F-31D0DAAA1D7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5082-C508-4BF2-A6CA-57E21F8B710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11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C25C-414E-4A65-BF6F-31D0DAAA1D7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5082-C508-4BF2-A6CA-57E21F8B710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C25C-414E-4A65-BF6F-31D0DAAA1D7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5082-C508-4BF2-A6CA-57E21F8B710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97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C25C-414E-4A65-BF6F-31D0DAAA1D7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5082-C508-4BF2-A6CA-57E21F8B710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37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C25C-414E-4A65-BF6F-31D0DAAA1D7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5082-C508-4BF2-A6CA-57E21F8B710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57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C25C-414E-4A65-BF6F-31D0DAAA1D7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5082-C508-4BF2-A6CA-57E21F8B710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1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5C25C-414E-4A65-BF6F-31D0DAAA1D7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>
                <a:solidFill>
                  <a:prstClr val="black">
                    <a:tint val="75000"/>
                  </a:prstClr>
                </a:solidFill>
              </a:rPr>
              <a:t>TechShare Inc. 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85082-C508-4BF2-A6CA-57E21F8B710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623392" y="243174"/>
            <a:ext cx="92170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09" y="-10"/>
            <a:ext cx="2299633" cy="75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7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8C24-FB64-4864-AF20-F75F204494B3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C0DF5-59AA-4097-B6BC-C47F87971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56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03574-605D-45BE-9C73-C68F51DE4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MG400</a:t>
            </a:r>
            <a:r>
              <a:rPr lang="ja-JP" altLang="en-US" dirty="0"/>
              <a:t>デモプロセス</a:t>
            </a:r>
            <a:r>
              <a:rPr lang="en-US" altLang="ja-JP" dirty="0"/>
              <a:t> </a:t>
            </a:r>
            <a:r>
              <a:rPr lang="ja-JP" altLang="en-US" dirty="0"/>
              <a:t>解説用スライド</a:t>
            </a:r>
            <a:br>
              <a:rPr lang="en-US" altLang="ja-JP" dirty="0"/>
            </a:br>
            <a:endParaRPr 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ADEC18-F9C8-4A5C-9E86-C19DB9B5D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2021/06/22 </a:t>
            </a:r>
          </a:p>
          <a:p>
            <a:pPr algn="l"/>
            <a:r>
              <a:rPr lang="en-US" dirty="0"/>
              <a:t>Techshare </a:t>
            </a:r>
            <a:r>
              <a:rPr lang="ja-JP" altLang="en-US" dirty="0"/>
              <a:t>保科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9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コンテンツ プレースホルダー 11">
            <a:extLst>
              <a:ext uri="{FF2B5EF4-FFF2-40B4-BE49-F238E27FC236}">
                <a16:creationId xmlns:a16="http://schemas.microsoft.com/office/drawing/2014/main" id="{1CC5BD4A-CD8B-45B1-B6ED-18DDB84C2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7608" y="2677588"/>
            <a:ext cx="1703944" cy="150282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37B270E8-1688-4472-A344-EE367BC77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059" y="1892618"/>
            <a:ext cx="2733675" cy="2486025"/>
          </a:xfrm>
          <a:prstGeom prst="rect">
            <a:avLst/>
          </a:prstGeom>
        </p:spPr>
      </p:pic>
      <p:pic>
        <p:nvPicPr>
          <p:cNvPr id="13" name="コンテンツ プレースホルダー 11">
            <a:extLst>
              <a:ext uri="{FF2B5EF4-FFF2-40B4-BE49-F238E27FC236}">
                <a16:creationId xmlns:a16="http://schemas.microsoft.com/office/drawing/2014/main" id="{81A2B2DE-8EB6-4892-9BEE-2E1E4277A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142" y="4180411"/>
            <a:ext cx="1643051" cy="1449117"/>
          </a:xfrm>
          <a:prstGeom prst="rect">
            <a:avLst/>
          </a:prstGeom>
        </p:spPr>
      </p:pic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2738CE04-0CC1-49B6-8E91-2D8781943A04}"/>
              </a:ext>
            </a:extLst>
          </p:cNvPr>
          <p:cNvSpPr/>
          <p:nvPr/>
        </p:nvSpPr>
        <p:spPr>
          <a:xfrm>
            <a:off x="6911472" y="3624044"/>
            <a:ext cx="659684" cy="1782867"/>
          </a:xfrm>
          <a:custGeom>
            <a:avLst/>
            <a:gdLst>
              <a:gd name="connsiteX0" fmla="*/ 1056 w 659684"/>
              <a:gd name="connsiteY0" fmla="*/ 1719743 h 1782867"/>
              <a:gd name="connsiteX1" fmla="*/ 9445 w 659684"/>
              <a:gd name="connsiteY1" fmla="*/ 1770077 h 1782867"/>
              <a:gd name="connsiteX2" fmla="*/ 227559 w 659684"/>
              <a:gd name="connsiteY2" fmla="*/ 1702965 h 1782867"/>
              <a:gd name="connsiteX3" fmla="*/ 361783 w 659684"/>
              <a:gd name="connsiteY3" fmla="*/ 1635853 h 1782867"/>
              <a:gd name="connsiteX4" fmla="*/ 420506 w 659684"/>
              <a:gd name="connsiteY4" fmla="*/ 1602297 h 1782867"/>
              <a:gd name="connsiteX5" fmla="*/ 462451 w 659684"/>
              <a:gd name="connsiteY5" fmla="*/ 1560352 h 1782867"/>
              <a:gd name="connsiteX6" fmla="*/ 529563 w 659684"/>
              <a:gd name="connsiteY6" fmla="*/ 1484851 h 1782867"/>
              <a:gd name="connsiteX7" fmla="*/ 596675 w 659684"/>
              <a:gd name="connsiteY7" fmla="*/ 1325461 h 1782867"/>
              <a:gd name="connsiteX8" fmla="*/ 613453 w 659684"/>
              <a:gd name="connsiteY8" fmla="*/ 1249960 h 1782867"/>
              <a:gd name="connsiteX9" fmla="*/ 638620 w 659684"/>
              <a:gd name="connsiteY9" fmla="*/ 1182848 h 1782867"/>
              <a:gd name="connsiteX10" fmla="*/ 638620 w 659684"/>
              <a:gd name="connsiteY10" fmla="*/ 645952 h 1782867"/>
              <a:gd name="connsiteX11" fmla="*/ 613453 w 659684"/>
              <a:gd name="connsiteY11" fmla="*/ 595618 h 1782867"/>
              <a:gd name="connsiteX12" fmla="*/ 554730 w 659684"/>
              <a:gd name="connsiteY12" fmla="*/ 528506 h 1782867"/>
              <a:gd name="connsiteX13" fmla="*/ 521174 w 659684"/>
              <a:gd name="connsiteY13" fmla="*/ 478173 h 1782867"/>
              <a:gd name="connsiteX14" fmla="*/ 412117 w 659684"/>
              <a:gd name="connsiteY14" fmla="*/ 385894 h 1782867"/>
              <a:gd name="connsiteX15" fmla="*/ 378561 w 659684"/>
              <a:gd name="connsiteY15" fmla="*/ 335560 h 1782867"/>
              <a:gd name="connsiteX16" fmla="*/ 345005 w 659684"/>
              <a:gd name="connsiteY16" fmla="*/ 234892 h 1782867"/>
              <a:gd name="connsiteX17" fmla="*/ 378561 w 659684"/>
              <a:gd name="connsiteY17" fmla="*/ 58723 h 1782867"/>
              <a:gd name="connsiteX18" fmla="*/ 412117 w 659684"/>
              <a:gd name="connsiteY18" fmla="*/ 25167 h 1782867"/>
              <a:gd name="connsiteX19" fmla="*/ 487618 w 659684"/>
              <a:gd name="connsiteY19" fmla="*/ 0 h 1782867"/>
              <a:gd name="connsiteX20" fmla="*/ 571508 w 659684"/>
              <a:gd name="connsiteY20" fmla="*/ 8389 h 1782867"/>
              <a:gd name="connsiteX21" fmla="*/ 596675 w 659684"/>
              <a:gd name="connsiteY21" fmla="*/ 33556 h 178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59684" h="1782867">
                <a:moveTo>
                  <a:pt x="1056" y="1719743"/>
                </a:moveTo>
                <a:cubicBezTo>
                  <a:pt x="3852" y="1736521"/>
                  <a:pt x="-7234" y="1766741"/>
                  <a:pt x="9445" y="1770077"/>
                </a:cubicBezTo>
                <a:cubicBezTo>
                  <a:pt x="187839" y="1805756"/>
                  <a:pt x="131476" y="1761450"/>
                  <a:pt x="227559" y="1702965"/>
                </a:cubicBezTo>
                <a:cubicBezTo>
                  <a:pt x="270288" y="1676956"/>
                  <a:pt x="317434" y="1658992"/>
                  <a:pt x="361783" y="1635853"/>
                </a:cubicBezTo>
                <a:cubicBezTo>
                  <a:pt x="381771" y="1625425"/>
                  <a:pt x="402470" y="1615824"/>
                  <a:pt x="420506" y="1602297"/>
                </a:cubicBezTo>
                <a:cubicBezTo>
                  <a:pt x="436324" y="1590433"/>
                  <a:pt x="448996" y="1574842"/>
                  <a:pt x="462451" y="1560352"/>
                </a:cubicBezTo>
                <a:cubicBezTo>
                  <a:pt x="485363" y="1535677"/>
                  <a:pt x="511212" y="1513083"/>
                  <a:pt x="529563" y="1484851"/>
                </a:cubicBezTo>
                <a:cubicBezTo>
                  <a:pt x="542346" y="1465186"/>
                  <a:pt x="587256" y="1357484"/>
                  <a:pt x="596675" y="1325461"/>
                </a:cubicBezTo>
                <a:cubicBezTo>
                  <a:pt x="603950" y="1300728"/>
                  <a:pt x="606178" y="1274693"/>
                  <a:pt x="613453" y="1249960"/>
                </a:cubicBezTo>
                <a:cubicBezTo>
                  <a:pt x="620194" y="1227039"/>
                  <a:pt x="630231" y="1205219"/>
                  <a:pt x="638620" y="1182848"/>
                </a:cubicBezTo>
                <a:cubicBezTo>
                  <a:pt x="663513" y="946367"/>
                  <a:pt x="669727" y="963240"/>
                  <a:pt x="638620" y="645952"/>
                </a:cubicBezTo>
                <a:cubicBezTo>
                  <a:pt x="636790" y="627283"/>
                  <a:pt x="623524" y="611444"/>
                  <a:pt x="613453" y="595618"/>
                </a:cubicBezTo>
                <a:cubicBezTo>
                  <a:pt x="561487" y="513957"/>
                  <a:pt x="599846" y="586511"/>
                  <a:pt x="554730" y="528506"/>
                </a:cubicBezTo>
                <a:cubicBezTo>
                  <a:pt x="542350" y="512589"/>
                  <a:pt x="535432" y="492431"/>
                  <a:pt x="521174" y="478173"/>
                </a:cubicBezTo>
                <a:cubicBezTo>
                  <a:pt x="399949" y="356949"/>
                  <a:pt x="522067" y="517834"/>
                  <a:pt x="412117" y="385894"/>
                </a:cubicBezTo>
                <a:cubicBezTo>
                  <a:pt x="399208" y="370403"/>
                  <a:pt x="387579" y="353596"/>
                  <a:pt x="378561" y="335560"/>
                </a:cubicBezTo>
                <a:cubicBezTo>
                  <a:pt x="359084" y="296606"/>
                  <a:pt x="354489" y="272829"/>
                  <a:pt x="345005" y="234892"/>
                </a:cubicBezTo>
                <a:cubicBezTo>
                  <a:pt x="349649" y="195420"/>
                  <a:pt x="343929" y="104899"/>
                  <a:pt x="378561" y="58723"/>
                </a:cubicBezTo>
                <a:cubicBezTo>
                  <a:pt x="388052" y="46068"/>
                  <a:pt x="398189" y="32667"/>
                  <a:pt x="412117" y="25167"/>
                </a:cubicBezTo>
                <a:cubicBezTo>
                  <a:pt x="435474" y="12590"/>
                  <a:pt x="487618" y="0"/>
                  <a:pt x="487618" y="0"/>
                </a:cubicBezTo>
                <a:cubicBezTo>
                  <a:pt x="515581" y="2796"/>
                  <a:pt x="544648" y="124"/>
                  <a:pt x="571508" y="8389"/>
                </a:cubicBezTo>
                <a:cubicBezTo>
                  <a:pt x="582847" y="11878"/>
                  <a:pt x="596675" y="33556"/>
                  <a:pt x="596675" y="335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B4456E55-976D-494C-AEF1-F98894999F37}"/>
              </a:ext>
            </a:extLst>
          </p:cNvPr>
          <p:cNvSpPr/>
          <p:nvPr/>
        </p:nvSpPr>
        <p:spPr>
          <a:xfrm>
            <a:off x="4001549" y="3523376"/>
            <a:ext cx="3523376" cy="494951"/>
          </a:xfrm>
          <a:custGeom>
            <a:avLst/>
            <a:gdLst>
              <a:gd name="connsiteX0" fmla="*/ 0 w 3523376"/>
              <a:gd name="connsiteY0" fmla="*/ 335560 h 494951"/>
              <a:gd name="connsiteX1" fmla="*/ 151001 w 3523376"/>
              <a:gd name="connsiteY1" fmla="*/ 444617 h 494951"/>
              <a:gd name="connsiteX2" fmla="*/ 570451 w 3523376"/>
              <a:gd name="connsiteY2" fmla="*/ 494951 h 494951"/>
              <a:gd name="connsiteX3" fmla="*/ 906011 w 3523376"/>
              <a:gd name="connsiteY3" fmla="*/ 385894 h 494951"/>
              <a:gd name="connsiteX4" fmla="*/ 1073790 w 3523376"/>
              <a:gd name="connsiteY4" fmla="*/ 335560 h 494951"/>
              <a:gd name="connsiteX5" fmla="*/ 1166069 w 3523376"/>
              <a:gd name="connsiteY5" fmla="*/ 293615 h 494951"/>
              <a:gd name="connsiteX6" fmla="*/ 1333849 w 3523376"/>
              <a:gd name="connsiteY6" fmla="*/ 268448 h 494951"/>
              <a:gd name="connsiteX7" fmla="*/ 1686187 w 3523376"/>
              <a:gd name="connsiteY7" fmla="*/ 209725 h 494951"/>
              <a:gd name="connsiteX8" fmla="*/ 1895912 w 3523376"/>
              <a:gd name="connsiteY8" fmla="*/ 159391 h 494951"/>
              <a:gd name="connsiteX9" fmla="*/ 2030135 w 3523376"/>
              <a:gd name="connsiteY9" fmla="*/ 151002 h 494951"/>
              <a:gd name="connsiteX10" fmla="*/ 2499919 w 3523376"/>
              <a:gd name="connsiteY10" fmla="*/ 125835 h 494951"/>
              <a:gd name="connsiteX11" fmla="*/ 2600587 w 3523376"/>
              <a:gd name="connsiteY11" fmla="*/ 109057 h 494951"/>
              <a:gd name="connsiteX12" fmla="*/ 2776756 w 3523376"/>
              <a:gd name="connsiteY12" fmla="*/ 75501 h 494951"/>
              <a:gd name="connsiteX13" fmla="*/ 2860645 w 3523376"/>
              <a:gd name="connsiteY13" fmla="*/ 67112 h 494951"/>
              <a:gd name="connsiteX14" fmla="*/ 2961313 w 3523376"/>
              <a:gd name="connsiteY14" fmla="*/ 25167 h 494951"/>
              <a:gd name="connsiteX15" fmla="*/ 3103926 w 3523376"/>
              <a:gd name="connsiteY15" fmla="*/ 0 h 494951"/>
              <a:gd name="connsiteX16" fmla="*/ 3431097 w 3523376"/>
              <a:gd name="connsiteY16" fmla="*/ 8389 h 494951"/>
              <a:gd name="connsiteX17" fmla="*/ 3473042 w 3523376"/>
              <a:gd name="connsiteY17" fmla="*/ 50334 h 494951"/>
              <a:gd name="connsiteX18" fmla="*/ 3523376 w 3523376"/>
              <a:gd name="connsiteY18" fmla="*/ 58723 h 49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523376" h="494951">
                <a:moveTo>
                  <a:pt x="0" y="335560"/>
                </a:moveTo>
                <a:cubicBezTo>
                  <a:pt x="31489" y="414284"/>
                  <a:pt x="16152" y="402878"/>
                  <a:pt x="151001" y="444617"/>
                </a:cubicBezTo>
                <a:cubicBezTo>
                  <a:pt x="310763" y="494067"/>
                  <a:pt x="407927" y="488179"/>
                  <a:pt x="570451" y="494951"/>
                </a:cubicBezTo>
                <a:cubicBezTo>
                  <a:pt x="911825" y="426676"/>
                  <a:pt x="407137" y="535557"/>
                  <a:pt x="906011" y="385894"/>
                </a:cubicBezTo>
                <a:cubicBezTo>
                  <a:pt x="961937" y="369116"/>
                  <a:pt x="1018763" y="355086"/>
                  <a:pt x="1073790" y="335560"/>
                </a:cubicBezTo>
                <a:cubicBezTo>
                  <a:pt x="1105633" y="324261"/>
                  <a:pt x="1133353" y="302058"/>
                  <a:pt x="1166069" y="293615"/>
                </a:cubicBezTo>
                <a:cubicBezTo>
                  <a:pt x="1220827" y="279484"/>
                  <a:pt x="1278018" y="277453"/>
                  <a:pt x="1333849" y="268448"/>
                </a:cubicBezTo>
                <a:cubicBezTo>
                  <a:pt x="1451396" y="249489"/>
                  <a:pt x="1570409" y="237512"/>
                  <a:pt x="1686187" y="209725"/>
                </a:cubicBezTo>
                <a:cubicBezTo>
                  <a:pt x="1756095" y="192947"/>
                  <a:pt x="1825044" y="171490"/>
                  <a:pt x="1895912" y="159391"/>
                </a:cubicBezTo>
                <a:cubicBezTo>
                  <a:pt x="1940101" y="151847"/>
                  <a:pt x="1985376" y="153489"/>
                  <a:pt x="2030135" y="151002"/>
                </a:cubicBezTo>
                <a:lnTo>
                  <a:pt x="2499919" y="125835"/>
                </a:lnTo>
                <a:lnTo>
                  <a:pt x="2600587" y="109057"/>
                </a:lnTo>
                <a:cubicBezTo>
                  <a:pt x="2659402" y="98363"/>
                  <a:pt x="2717274" y="81449"/>
                  <a:pt x="2776756" y="75501"/>
                </a:cubicBezTo>
                <a:lnTo>
                  <a:pt x="2860645" y="67112"/>
                </a:lnTo>
                <a:cubicBezTo>
                  <a:pt x="2894201" y="53130"/>
                  <a:pt x="2926046" y="33984"/>
                  <a:pt x="2961313" y="25167"/>
                </a:cubicBezTo>
                <a:cubicBezTo>
                  <a:pt x="3205515" y="-35884"/>
                  <a:pt x="2973238" y="52275"/>
                  <a:pt x="3103926" y="0"/>
                </a:cubicBezTo>
                <a:cubicBezTo>
                  <a:pt x="3212983" y="2796"/>
                  <a:pt x="3322281" y="616"/>
                  <a:pt x="3431097" y="8389"/>
                </a:cubicBezTo>
                <a:cubicBezTo>
                  <a:pt x="3458731" y="10363"/>
                  <a:pt x="3456593" y="37175"/>
                  <a:pt x="3473042" y="50334"/>
                </a:cubicBezTo>
                <a:cubicBezTo>
                  <a:pt x="3486844" y="61376"/>
                  <a:pt x="3507698" y="58723"/>
                  <a:pt x="3523376" y="587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72C0D05-CB15-4E8A-B60A-5490DBA73EFB}"/>
              </a:ext>
            </a:extLst>
          </p:cNvPr>
          <p:cNvSpPr txBox="1"/>
          <p:nvPr/>
        </p:nvSpPr>
        <p:spPr>
          <a:xfrm>
            <a:off x="4017671" y="5191447"/>
            <a:ext cx="1954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dirty="0"/>
              <a:t>Windows10</a:t>
            </a:r>
          </a:p>
          <a:p>
            <a:r>
              <a:rPr lang="ja-JP" altLang="en-US" dirty="0"/>
              <a:t>・</a:t>
            </a:r>
            <a:r>
              <a:rPr lang="en-US" dirty="0"/>
              <a:t>DobotStudio2020</a:t>
            </a:r>
          </a:p>
          <a:p>
            <a:r>
              <a:rPr lang="ja-JP" altLang="en-US" dirty="0"/>
              <a:t>・</a:t>
            </a:r>
            <a:r>
              <a:rPr lang="en-US" dirty="0"/>
              <a:t>Script</a:t>
            </a:r>
          </a:p>
          <a:p>
            <a:r>
              <a:rPr lang="ja-JP" altLang="en-US" dirty="0"/>
              <a:t>・</a:t>
            </a:r>
            <a:r>
              <a:rPr lang="en-US" dirty="0" err="1"/>
              <a:t>TCPMotion.lua</a:t>
            </a:r>
            <a:endParaRPr 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61AB4E7-B592-46E0-9CE5-1A2E87F7A445}"/>
              </a:ext>
            </a:extLst>
          </p:cNvPr>
          <p:cNvSpPr txBox="1"/>
          <p:nvPr/>
        </p:nvSpPr>
        <p:spPr>
          <a:xfrm>
            <a:off x="696703" y="2153879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dirty="0"/>
              <a:t>Ubuntu 18.04</a:t>
            </a:r>
          </a:p>
          <a:p>
            <a:r>
              <a:rPr lang="ja-JP" altLang="en-US" dirty="0"/>
              <a:t>・</a:t>
            </a:r>
            <a:r>
              <a:rPr lang="en-US" dirty="0"/>
              <a:t>Python3.6.9 </a:t>
            </a:r>
          </a:p>
          <a:p>
            <a:r>
              <a:rPr lang="ja-JP" altLang="en-US" dirty="0"/>
              <a:t>・</a:t>
            </a:r>
            <a:r>
              <a:rPr lang="en-US" dirty="0"/>
              <a:t>TCP_motion_client.py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52C754C-7F9F-445E-B2EA-104FD4089E97}"/>
              </a:ext>
            </a:extLst>
          </p:cNvPr>
          <p:cNvSpPr txBox="1"/>
          <p:nvPr/>
        </p:nvSpPr>
        <p:spPr>
          <a:xfrm>
            <a:off x="5020996" y="3445054"/>
            <a:ext cx="1368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MG400 LAN2</a:t>
            </a:r>
            <a:r>
              <a:rPr lang="ja-JP" altLang="en-US" sz="1000" dirty="0"/>
              <a:t>へ接続</a:t>
            </a:r>
            <a:endParaRPr lang="en-US" sz="10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F37812E-C31C-45C0-BADD-FD6134104CF9}"/>
              </a:ext>
            </a:extLst>
          </p:cNvPr>
          <p:cNvSpPr txBox="1"/>
          <p:nvPr/>
        </p:nvSpPr>
        <p:spPr>
          <a:xfrm>
            <a:off x="7530454" y="4736537"/>
            <a:ext cx="1368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MG400 LAN1</a:t>
            </a:r>
            <a:r>
              <a:rPr lang="ja-JP" altLang="en-US" sz="1000" dirty="0"/>
              <a:t>へ接続</a:t>
            </a:r>
            <a:endParaRPr 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79C3BD1-00E6-468E-8EEC-1F6AEBF8145E}"/>
              </a:ext>
            </a:extLst>
          </p:cNvPr>
          <p:cNvSpPr txBox="1"/>
          <p:nvPr/>
        </p:nvSpPr>
        <p:spPr>
          <a:xfrm>
            <a:off x="3591024" y="4087481"/>
            <a:ext cx="1066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Ip:192.168.2.***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93BA2B9-00C9-48AF-A1EB-792B41B2385C}"/>
              </a:ext>
            </a:extLst>
          </p:cNvPr>
          <p:cNvSpPr txBox="1"/>
          <p:nvPr/>
        </p:nvSpPr>
        <p:spPr>
          <a:xfrm>
            <a:off x="6473495" y="2061546"/>
            <a:ext cx="11176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MG400 IP</a:t>
            </a:r>
          </a:p>
          <a:p>
            <a:r>
              <a:rPr lang="en-US" sz="1000" dirty="0"/>
              <a:t>LAN1:192.168.1.6</a:t>
            </a:r>
          </a:p>
          <a:p>
            <a:r>
              <a:rPr lang="en-US" sz="1000" dirty="0"/>
              <a:t>LAN2:192.168.2.6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2248134-7E8F-4F7D-A06A-B94E950F396B}"/>
              </a:ext>
            </a:extLst>
          </p:cNvPr>
          <p:cNvSpPr txBox="1"/>
          <p:nvPr/>
        </p:nvSpPr>
        <p:spPr>
          <a:xfrm>
            <a:off x="6708155" y="5445884"/>
            <a:ext cx="1066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Ip:192.168.1.***</a:t>
            </a:r>
          </a:p>
        </p:txBody>
      </p:sp>
    </p:spTree>
    <p:extLst>
      <p:ext uri="{BB962C8B-B14F-4D97-AF65-F5344CB8AC3E}">
        <p14:creationId xmlns:p14="http://schemas.microsoft.com/office/powerpoint/2010/main" val="179869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AD8E7A-F3F7-416A-8AA9-6F22879F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DF5321-4DFC-4442-91DF-E319B2B1A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473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8a0e23efaace995fc8507b586448541c3489c6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25889</TotalTime>
  <Words>51</Words>
  <Application>Microsoft Office PowerPoint</Application>
  <PresentationFormat>ワイド画面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HGP創英角ｺﾞｼｯｸUB</vt:lpstr>
      <vt:lpstr>游ゴシック</vt:lpstr>
      <vt:lpstr>游ゴシック Light</vt:lpstr>
      <vt:lpstr>Arial</vt:lpstr>
      <vt:lpstr>Calibri</vt:lpstr>
      <vt:lpstr>1_Office ​​テーマ</vt:lpstr>
      <vt:lpstr>デザインの設定</vt:lpstr>
      <vt:lpstr>MG400デモプロセス 解説用スライド 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Takaaki Shigemitsu</dc:creator>
  <cp:lastModifiedBy>engineer@techshare.co.jp</cp:lastModifiedBy>
  <cp:revision>998</cp:revision>
  <cp:lastPrinted>2020-12-01T08:25:10Z</cp:lastPrinted>
  <dcterms:created xsi:type="dcterms:W3CDTF">2016-08-20T10:14:06Z</dcterms:created>
  <dcterms:modified xsi:type="dcterms:W3CDTF">2021-06-22T03:21:29Z</dcterms:modified>
</cp:coreProperties>
</file>