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"/>
  </p:notesMasterIdLst>
  <p:sldIdLst>
    <p:sldId id="259" r:id="rId3"/>
    <p:sldId id="257" r:id="rId4"/>
  </p:sldIdLst>
  <p:sldSz cx="12192000" cy="6858000"/>
  <p:notesSz cx="6888163" cy="10018713"/>
  <p:custDataLst>
    <p:tags r:id="rId6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4F81BD"/>
    <a:srgbClr val="0000FF"/>
    <a:srgbClr val="CC0066"/>
    <a:srgbClr val="33CC33"/>
    <a:srgbClr val="99FF99"/>
    <a:srgbClr val="66CCFF"/>
    <a:srgbClr val="6666FF"/>
    <a:srgbClr val="FFCCFF"/>
    <a:srgbClr val="F2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598" autoAdjust="0"/>
  </p:normalViewPr>
  <p:slideViewPr>
    <p:cSldViewPr showGuides="1">
      <p:cViewPr varScale="1">
        <p:scale>
          <a:sx n="59" d="100"/>
          <a:sy n="59" d="100"/>
        </p:scale>
        <p:origin x="12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9" y="0"/>
            <a:ext cx="2984871" cy="500936"/>
          </a:xfrm>
          <a:prstGeom prst="rect">
            <a:avLst/>
          </a:prstGeom>
        </p:spPr>
        <p:txBody>
          <a:bodyPr vert="horz" lIns="96531" tIns="48265" rIns="96531" bIns="48265" rtlCol="0"/>
          <a:lstStyle>
            <a:lvl1pPr algn="l">
              <a:defRPr sz="13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1706" y="0"/>
            <a:ext cx="2984871" cy="500936"/>
          </a:xfrm>
          <a:prstGeom prst="rect">
            <a:avLst/>
          </a:prstGeom>
        </p:spPr>
        <p:txBody>
          <a:bodyPr vert="horz" lIns="96531" tIns="48265" rIns="96531" bIns="48265" rtlCol="0"/>
          <a:lstStyle>
            <a:lvl1pPr algn="r">
              <a:defRPr sz="1300"/>
            </a:lvl1pPr>
          </a:lstStyle>
          <a:p>
            <a:fld id="{54624F8F-E637-4879-BAFD-9C9566C427B5}" type="datetimeFigureOut">
              <a:rPr kumimoji="1" lang="ja-JP" altLang="en-US" smtClean="0"/>
              <a:t>2021/6/22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31" tIns="48265" rIns="96531" bIns="48265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817" y="4758899"/>
            <a:ext cx="5510530" cy="4508421"/>
          </a:xfrm>
          <a:prstGeom prst="rect">
            <a:avLst/>
          </a:prstGeom>
        </p:spPr>
        <p:txBody>
          <a:bodyPr vert="horz" lIns="96531" tIns="48265" rIns="96531" bIns="48265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9" y="9516045"/>
            <a:ext cx="2984871" cy="500936"/>
          </a:xfrm>
          <a:prstGeom prst="rect">
            <a:avLst/>
          </a:prstGeom>
        </p:spPr>
        <p:txBody>
          <a:bodyPr vert="horz" lIns="96531" tIns="48265" rIns="96531" bIns="48265" rtlCol="0" anchor="b"/>
          <a:lstStyle>
            <a:lvl1pPr algn="l">
              <a:defRPr sz="13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1706" y="9516045"/>
            <a:ext cx="2984871" cy="500936"/>
          </a:xfrm>
          <a:prstGeom prst="rect">
            <a:avLst/>
          </a:prstGeom>
        </p:spPr>
        <p:txBody>
          <a:bodyPr vert="horz" lIns="96531" tIns="48265" rIns="96531" bIns="48265" rtlCol="0" anchor="b"/>
          <a:lstStyle>
            <a:lvl1pPr algn="r">
              <a:defRPr sz="1300"/>
            </a:lvl1pPr>
          </a:lstStyle>
          <a:p>
            <a:fld id="{E7F5E2B3-DEFD-45AE-9985-73605C279F6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920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4129046"/>
            <a:ext cx="12192000" cy="27809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19403" y="1412777"/>
            <a:ext cx="10363200" cy="1470025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19403" y="4246026"/>
            <a:ext cx="8534400" cy="936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09600" y="6381289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C5C25C-414E-4A65-BF6F-31D0DAAA1D7B}" type="datetimeFigureOut">
              <a:rPr lang="ja-JP" altLang="en-US" smtClean="0"/>
              <a:pPr/>
              <a:t>2021/6/22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165600" y="6381289"/>
            <a:ext cx="3860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885082-C508-4BF2-A6CA-57E21F8B710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647" y="4538919"/>
            <a:ext cx="2210753" cy="181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5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C25C-414E-4A65-BF6F-31D0DAAA1D7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5082-C508-4BF2-A6CA-57E21F8B710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00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C25C-414E-4A65-BF6F-31D0DAAA1D7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5082-C508-4BF2-A6CA-57E21F8B710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791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8C24-FB64-4864-AF20-F75F204494B3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0DF5-59AA-4097-B6BC-C47F87971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785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8C24-FB64-4864-AF20-F75F204494B3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0DF5-59AA-4097-B6BC-C47F87971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627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8C24-FB64-4864-AF20-F75F204494B3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0DF5-59AA-4097-B6BC-C47F87971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578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8C24-FB64-4864-AF20-F75F204494B3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0DF5-59AA-4097-B6BC-C47F87971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687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8C24-FB64-4864-AF20-F75F204494B3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0DF5-59AA-4097-B6BC-C47F87971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589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8C24-FB64-4864-AF20-F75F204494B3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0DF5-59AA-4097-B6BC-C47F87971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040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8C24-FB64-4864-AF20-F75F204494B3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0DF5-59AA-4097-B6BC-C47F87971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284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8C24-FB64-4864-AF20-F75F204494B3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0DF5-59AA-4097-B6BC-C47F87971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04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-22287" y="6462700"/>
            <a:ext cx="12213465" cy="4046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>
              <a:defRPr>
                <a:latin typeface="HGP創英角ｺﾞｼｯｸUB" pitchFamily="50" charset="-128"/>
                <a:ea typeface="HGP創英角ｺﾞｼｯｸUB" pitchFamily="50" charset="-128"/>
              </a:defRPr>
            </a:lvl1pPr>
            <a:lvl2pPr>
              <a:defRPr>
                <a:latin typeface="HGP創英角ｺﾞｼｯｸUB" pitchFamily="50" charset="-128"/>
                <a:ea typeface="HGP創英角ｺﾞｼｯｸUB" pitchFamily="50" charset="-128"/>
              </a:defRPr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09600" y="6520260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C5C25C-414E-4A65-BF6F-31D0DAAA1D7B}" type="datetimeFigureOut">
              <a:rPr lang="ja-JP" altLang="en-US" smtClean="0">
                <a:solidFill>
                  <a:prstClr val="white"/>
                </a:solidFill>
              </a:rPr>
              <a:pPr/>
              <a:t>2021/6/22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737600" y="6520260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885082-C508-4BF2-A6CA-57E21F8B7107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165600" y="6520260"/>
            <a:ext cx="3860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ja-JP" altLang="en-US" dirty="0">
              <a:solidFill>
                <a:prstClr val="white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607" y="6502813"/>
            <a:ext cx="1706785" cy="35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03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8C24-FB64-4864-AF20-F75F204494B3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0DF5-59AA-4097-B6BC-C47F87971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439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8C24-FB64-4864-AF20-F75F204494B3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0DF5-59AA-4097-B6BC-C47F87971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981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8C24-FB64-4864-AF20-F75F204494B3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0DF5-59AA-4097-B6BC-C47F87971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1890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8C24-FB64-4864-AF20-F75F204494B3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0DF5-59AA-4097-B6BC-C47F87971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28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C25C-414E-4A65-BF6F-31D0DAAA1D7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5082-C508-4BF2-A6CA-57E21F8B710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51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C25C-414E-4A65-BF6F-31D0DAAA1D7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5082-C508-4BF2-A6CA-57E21F8B710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11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C25C-414E-4A65-BF6F-31D0DAAA1D7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5082-C508-4BF2-A6CA-57E21F8B710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C25C-414E-4A65-BF6F-31D0DAAA1D7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5082-C508-4BF2-A6CA-57E21F8B710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97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C25C-414E-4A65-BF6F-31D0DAAA1D7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5082-C508-4BF2-A6CA-57E21F8B710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37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C25C-414E-4A65-BF6F-31D0DAAA1D7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5082-C508-4BF2-A6CA-57E21F8B710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57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C25C-414E-4A65-BF6F-31D0DAAA1D7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5082-C508-4BF2-A6CA-57E21F8B710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1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5C25C-414E-4A65-BF6F-31D0DAAA1D7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>
                <a:solidFill>
                  <a:prstClr val="black">
                    <a:tint val="75000"/>
                  </a:prstClr>
                </a:solidFill>
              </a:rPr>
              <a:t>TechShare Inc. 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85082-C508-4BF2-A6CA-57E21F8B710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623392" y="243174"/>
            <a:ext cx="92170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09" y="-10"/>
            <a:ext cx="2299633" cy="75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7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8C24-FB64-4864-AF20-F75F204494B3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C0DF5-59AA-4097-B6BC-C47F87971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56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03574-605D-45BE-9C73-C68F51DE4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MG400</a:t>
            </a:r>
            <a:r>
              <a:rPr lang="ja-JP" altLang="en-US" dirty="0"/>
              <a:t>デモプロセス</a:t>
            </a:r>
            <a:r>
              <a:rPr lang="en-US" altLang="ja-JP" dirty="0"/>
              <a:t> </a:t>
            </a:r>
            <a:r>
              <a:rPr lang="ja-JP" altLang="en-US" dirty="0"/>
              <a:t>解説用スライド</a:t>
            </a:r>
            <a:br>
              <a:rPr lang="en-US" altLang="ja-JP" dirty="0"/>
            </a:br>
            <a:endParaRPr 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ADEC18-F9C8-4A5C-9E86-C19DB9B5D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2021/06/22 </a:t>
            </a:r>
          </a:p>
          <a:p>
            <a:pPr algn="l"/>
            <a:r>
              <a:rPr lang="en-US" dirty="0"/>
              <a:t>Techshare </a:t>
            </a:r>
            <a:r>
              <a:rPr lang="ja-JP" altLang="en-US" dirty="0"/>
              <a:t>保科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9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コンテンツ プレースホルダー 11">
            <a:extLst>
              <a:ext uri="{FF2B5EF4-FFF2-40B4-BE49-F238E27FC236}">
                <a16:creationId xmlns:a16="http://schemas.microsoft.com/office/drawing/2014/main" id="{1CC5BD4A-CD8B-45B1-B6ED-18DDB84C2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672" y="1628800"/>
            <a:ext cx="1703944" cy="150282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37B270E8-1688-4472-A344-EE367BC77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943" y="1910709"/>
            <a:ext cx="2733675" cy="248602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6579B76-E312-46D2-BD52-03507277F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29" y="1384392"/>
            <a:ext cx="554143" cy="82176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525373CC-563F-409D-8C41-C94CDC6AC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256" y="2773634"/>
            <a:ext cx="1703944" cy="16231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CEE92B-B5B2-4C4F-973F-D745AE2902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196" y="3578221"/>
            <a:ext cx="1770077" cy="1118620"/>
          </a:xfrm>
          <a:prstGeom prst="rect">
            <a:avLst/>
          </a:prstGeom>
        </p:spPr>
      </p:pic>
      <p:sp>
        <p:nvSpPr>
          <p:cNvPr id="27" name="楕円 26">
            <a:extLst>
              <a:ext uri="{FF2B5EF4-FFF2-40B4-BE49-F238E27FC236}">
                <a16:creationId xmlns:a16="http://schemas.microsoft.com/office/drawing/2014/main" id="{13FA5414-B5DE-4E21-A3C0-FBB270D6C7FA}"/>
              </a:ext>
            </a:extLst>
          </p:cNvPr>
          <p:cNvSpPr/>
          <p:nvPr/>
        </p:nvSpPr>
        <p:spPr>
          <a:xfrm>
            <a:off x="7534873" y="4840718"/>
            <a:ext cx="2575421" cy="814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TCP_server</a:t>
            </a:r>
            <a:endParaRPr lang="en-US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33CB8B4C-CCDB-409A-BDC5-0B2B63A4D2A1}"/>
              </a:ext>
            </a:extLst>
          </p:cNvPr>
          <p:cNvSpPr/>
          <p:nvPr/>
        </p:nvSpPr>
        <p:spPr>
          <a:xfrm>
            <a:off x="1923228" y="4799173"/>
            <a:ext cx="2263994" cy="897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TCP_client</a:t>
            </a:r>
            <a:endParaRPr lang="en-US" dirty="0"/>
          </a:p>
        </p:txBody>
      </p: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660B5A38-312E-4562-9DA1-BE704A81CFEC}"/>
              </a:ext>
            </a:extLst>
          </p:cNvPr>
          <p:cNvSpPr/>
          <p:nvPr/>
        </p:nvSpPr>
        <p:spPr>
          <a:xfrm>
            <a:off x="5672925" y="1769621"/>
            <a:ext cx="1361487" cy="114299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Message ex.</a:t>
            </a:r>
            <a:endParaRPr kumimoji="1" lang="en-US" dirty="0"/>
          </a:p>
          <a:p>
            <a:r>
              <a:rPr kumimoji="1" lang="en-US" dirty="0"/>
              <a:t>1: (</a:t>
            </a:r>
            <a:r>
              <a:rPr kumimoji="1" lang="en-US" dirty="0" err="1"/>
              <a:t>x,y,z,r</a:t>
            </a:r>
            <a:r>
              <a:rPr kumimoji="1" lang="en-US" dirty="0"/>
              <a:t>)</a:t>
            </a:r>
          </a:p>
          <a:p>
            <a:r>
              <a:rPr lang="en-US" dirty="0"/>
              <a:t>2: IO on/off</a:t>
            </a:r>
            <a:endParaRPr kumimoji="1" lang="en-US" dirty="0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D39DC541-3BBD-4B43-AC61-50718F1DD80B}"/>
              </a:ext>
            </a:extLst>
          </p:cNvPr>
          <p:cNvSpPr/>
          <p:nvPr/>
        </p:nvSpPr>
        <p:spPr>
          <a:xfrm>
            <a:off x="5462901" y="3185889"/>
            <a:ext cx="1361487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2DB408F5-576A-48D2-B5E3-91A3443235A6}"/>
              </a:ext>
            </a:extLst>
          </p:cNvPr>
          <p:cNvSpPr/>
          <p:nvPr/>
        </p:nvSpPr>
        <p:spPr>
          <a:xfrm rot="10800000">
            <a:off x="5462900" y="3558253"/>
            <a:ext cx="1361487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09C3DB-357A-4A3D-A064-0A7FC69765EE}"/>
              </a:ext>
            </a:extLst>
          </p:cNvPr>
          <p:cNvSpPr txBox="1"/>
          <p:nvPr/>
        </p:nvSpPr>
        <p:spPr>
          <a:xfrm>
            <a:off x="5876552" y="3952865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17986935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8a0e23efaace995fc8507b586448541c3489c6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25882</TotalTime>
  <Words>35</Words>
  <Application>Microsoft Office PowerPoint</Application>
  <PresentationFormat>ワイド画面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HGP創英角ｺﾞｼｯｸUB</vt:lpstr>
      <vt:lpstr>游ゴシック</vt:lpstr>
      <vt:lpstr>游ゴシック Light</vt:lpstr>
      <vt:lpstr>Arial</vt:lpstr>
      <vt:lpstr>Calibri</vt:lpstr>
      <vt:lpstr>1_Office ​​テーマ</vt:lpstr>
      <vt:lpstr>デザインの設定</vt:lpstr>
      <vt:lpstr>MG400デモプロセス 解説用スライド 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Takaaki Shigemitsu</dc:creator>
  <cp:lastModifiedBy>engineer@techshare.co.jp</cp:lastModifiedBy>
  <cp:revision>995</cp:revision>
  <cp:lastPrinted>2020-12-01T08:25:10Z</cp:lastPrinted>
  <dcterms:created xsi:type="dcterms:W3CDTF">2016-08-20T10:14:06Z</dcterms:created>
  <dcterms:modified xsi:type="dcterms:W3CDTF">2021-06-22T01:51:46Z</dcterms:modified>
</cp:coreProperties>
</file>