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1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A73E-C2D8-43BC-B5B2-D096B83BF80B}" type="datetimeFigureOut">
              <a:rPr lang="de-DE" smtClean="0"/>
              <a:t>18.04.2017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FEA1-4A3F-4775-AD9F-2BAE57DC17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8077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A73E-C2D8-43BC-B5B2-D096B83BF80B}" type="datetimeFigureOut">
              <a:rPr lang="de-DE" smtClean="0"/>
              <a:t>18.04.2017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FEA1-4A3F-4775-AD9F-2BAE57DC17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8794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A73E-C2D8-43BC-B5B2-D096B83BF80B}" type="datetimeFigureOut">
              <a:rPr lang="de-DE" smtClean="0"/>
              <a:t>18.04.2017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FEA1-4A3F-4775-AD9F-2BAE57DC17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768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A73E-C2D8-43BC-B5B2-D096B83BF80B}" type="datetimeFigureOut">
              <a:rPr lang="de-DE" smtClean="0"/>
              <a:t>18.04.2017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FEA1-4A3F-4775-AD9F-2BAE57DC17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1716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A73E-C2D8-43BC-B5B2-D096B83BF80B}" type="datetimeFigureOut">
              <a:rPr lang="de-DE" smtClean="0"/>
              <a:t>18.04.2017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FEA1-4A3F-4775-AD9F-2BAE57DC17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277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A73E-C2D8-43BC-B5B2-D096B83BF80B}" type="datetimeFigureOut">
              <a:rPr lang="de-DE" smtClean="0"/>
              <a:t>18.04.2017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FEA1-4A3F-4775-AD9F-2BAE57DC17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3717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A73E-C2D8-43BC-B5B2-D096B83BF80B}" type="datetimeFigureOut">
              <a:rPr lang="de-DE" smtClean="0"/>
              <a:t>18.04.2017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FEA1-4A3F-4775-AD9F-2BAE57DC17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359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A73E-C2D8-43BC-B5B2-D096B83BF80B}" type="datetimeFigureOut">
              <a:rPr lang="de-DE" smtClean="0"/>
              <a:t>18.04.2017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FEA1-4A3F-4775-AD9F-2BAE57DC17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5081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A73E-C2D8-43BC-B5B2-D096B83BF80B}" type="datetimeFigureOut">
              <a:rPr lang="de-DE" smtClean="0"/>
              <a:t>18.04.2017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FEA1-4A3F-4775-AD9F-2BAE57DC17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618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A73E-C2D8-43BC-B5B2-D096B83BF80B}" type="datetimeFigureOut">
              <a:rPr lang="de-DE" smtClean="0"/>
              <a:t>18.04.2017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FEA1-4A3F-4775-AD9F-2BAE57DC17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5189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A73E-C2D8-43BC-B5B2-D096B83BF80B}" type="datetimeFigureOut">
              <a:rPr lang="de-DE" smtClean="0"/>
              <a:t>18.04.2017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FEA1-4A3F-4775-AD9F-2BAE57DC17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5073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7A73E-C2D8-43BC-B5B2-D096B83BF80B}" type="datetimeFigureOut">
              <a:rPr lang="de-DE" smtClean="0"/>
              <a:t>18.04.2017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8FEA1-4A3F-4775-AD9F-2BAE57DC17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2809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455446" y="1801895"/>
            <a:ext cx="5760000" cy="324000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DE" dirty="0" smtClean="0"/>
              <a:t>Laptop Screen (Primary)</a:t>
            </a:r>
            <a:endParaRPr lang="de-DE" dirty="0"/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6215446" y="1801895"/>
            <a:ext cx="5760000" cy="3240000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DE" dirty="0" smtClean="0"/>
              <a:t>Beamer (Secondary)</a:t>
            </a:r>
            <a:endParaRPr lang="de-DE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505309" y="1850534"/>
            <a:ext cx="4270972" cy="2402422"/>
          </a:xfrm>
          <a:prstGeom prst="rect">
            <a:avLst/>
          </a:prstGeom>
          <a:solidFill>
            <a:schemeClr val="bg2">
              <a:lumMod val="50000"/>
            </a:schemeClr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IDE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1015134" y="1920398"/>
            <a:ext cx="3626184" cy="20397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Source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>
            <a:spLocks/>
          </p:cNvSpPr>
          <p:nvPr/>
        </p:nvSpPr>
        <p:spPr>
          <a:xfrm>
            <a:off x="4826144" y="1850534"/>
            <a:ext cx="1331465" cy="3120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My Notes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dirty="0" smtClean="0">
                <a:solidFill>
                  <a:schemeClr val="tx1"/>
                </a:solidFill>
              </a:rPr>
              <a:t>Add code!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dirty="0" smtClean="0">
                <a:solidFill>
                  <a:schemeClr val="tx1"/>
                </a:solidFill>
              </a:rPr>
              <a:t>Enjoy!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89498" y="1984443"/>
            <a:ext cx="34825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75000"/>
                  </a:schemeClr>
                </a:solidFill>
                <a:latin typeface="InputMonoCondensed" panose="02000509020000090004" pitchFamily="49" charset="0"/>
              </a:rPr>
              <a:t>#include &lt;iostream&gt;</a:t>
            </a:r>
          </a:p>
          <a:p>
            <a:endParaRPr lang="de-DE" dirty="0">
              <a:latin typeface="InputMonoCondensed" panose="02000509020000090004" pitchFamily="49" charset="0"/>
            </a:endParaRPr>
          </a:p>
          <a:p>
            <a:r>
              <a:rPr lang="de-DE" dirty="0" smtClean="0">
                <a:solidFill>
                  <a:schemeClr val="accent5">
                    <a:lumMod val="75000"/>
                  </a:schemeClr>
                </a:solidFill>
                <a:latin typeface="InputMonoCondensed" panose="02000509020000090004" pitchFamily="49" charset="0"/>
              </a:rPr>
              <a:t>int</a:t>
            </a:r>
            <a:r>
              <a:rPr lang="de-DE" dirty="0" smtClean="0">
                <a:latin typeface="InputMonoCondensed" panose="02000509020000090004" pitchFamily="49" charset="0"/>
              </a:rPr>
              <a:t> main() </a:t>
            </a:r>
            <a:r>
              <a:rPr lang="de-DE" dirty="0" smtClean="0">
                <a:solidFill>
                  <a:schemeClr val="accent2">
                    <a:lumMod val="50000"/>
                  </a:schemeClr>
                </a:solidFill>
                <a:latin typeface="InputMonoCondensed" panose="02000509020000090004" pitchFamily="49" charset="0"/>
              </a:rPr>
              <a:t>{</a:t>
            </a:r>
          </a:p>
          <a:p>
            <a:r>
              <a:rPr lang="de-DE" dirty="0">
                <a:latin typeface="InputMonoCondensed" panose="02000509020000090004" pitchFamily="49" charset="0"/>
              </a:rPr>
              <a:t> </a:t>
            </a:r>
            <a:r>
              <a:rPr lang="de-DE" dirty="0" smtClean="0">
                <a:latin typeface="InputMonoCondensed" panose="02000509020000090004" pitchFamily="49" charset="0"/>
              </a:rPr>
              <a:t> </a:t>
            </a:r>
            <a:r>
              <a:rPr lang="de-DE" dirty="0" smtClean="0">
                <a:solidFill>
                  <a:schemeClr val="bg2">
                    <a:lumMod val="50000"/>
                  </a:schemeClr>
                </a:solidFill>
                <a:latin typeface="InputMonoCondensed" panose="02000509020000090004" pitchFamily="49" charset="0"/>
              </a:rPr>
              <a:t>std::</a:t>
            </a:r>
            <a:r>
              <a:rPr lang="de-DE" dirty="0" smtClean="0">
                <a:latin typeface="InputMonoCondensed" panose="02000509020000090004" pitchFamily="49" charset="0"/>
              </a:rPr>
              <a:t>cout &lt;&lt; 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  <a:latin typeface="InputMonoCondensed" panose="02000509020000090004" pitchFamily="49" charset="0"/>
              </a:rPr>
              <a:t>"Hello"</a:t>
            </a:r>
            <a:r>
              <a:rPr lang="de-DE" dirty="0" smtClean="0">
                <a:latin typeface="InputMonoCondensed" panose="02000509020000090004" pitchFamily="49" charset="0"/>
              </a:rPr>
              <a:t>;</a:t>
            </a:r>
          </a:p>
          <a:p>
            <a:r>
              <a:rPr lang="de-DE" dirty="0">
                <a:solidFill>
                  <a:schemeClr val="accent2">
                    <a:lumMod val="50000"/>
                  </a:schemeClr>
                </a:solidFill>
                <a:latin typeface="InputMonoCondensed" panose="02000509020000090004" pitchFamily="49" charset="0"/>
              </a:rPr>
              <a:t>}</a:t>
            </a:r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6245854" y="1831079"/>
            <a:ext cx="5709440" cy="31794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Beamer – Mirrored Source (Secondary)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20218" y="1895123"/>
            <a:ext cx="54832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5">
                    <a:lumMod val="75000"/>
                  </a:schemeClr>
                </a:solidFill>
                <a:latin typeface="InputMonoCondensed" panose="02000509020000090004" pitchFamily="49" charset="0"/>
              </a:rPr>
              <a:t>#include &lt;iostream&gt;</a:t>
            </a:r>
          </a:p>
          <a:p>
            <a:endParaRPr lang="de-DE" dirty="0">
              <a:latin typeface="InputMonoCondensed" panose="02000509020000090004" pitchFamily="49" charset="0"/>
            </a:endParaRPr>
          </a:p>
          <a:p>
            <a:r>
              <a:rPr lang="de-DE" dirty="0" smtClean="0">
                <a:solidFill>
                  <a:schemeClr val="accent5">
                    <a:lumMod val="75000"/>
                  </a:schemeClr>
                </a:solidFill>
                <a:latin typeface="InputMonoCondensed" panose="02000509020000090004" pitchFamily="49" charset="0"/>
              </a:rPr>
              <a:t>int</a:t>
            </a:r>
            <a:r>
              <a:rPr lang="de-DE" dirty="0" smtClean="0">
                <a:latin typeface="InputMonoCondensed" panose="02000509020000090004" pitchFamily="49" charset="0"/>
              </a:rPr>
              <a:t> main() </a:t>
            </a:r>
            <a:r>
              <a:rPr lang="de-DE" dirty="0" smtClean="0">
                <a:solidFill>
                  <a:schemeClr val="accent2">
                    <a:lumMod val="50000"/>
                  </a:schemeClr>
                </a:solidFill>
                <a:latin typeface="InputMonoCondensed" panose="02000509020000090004" pitchFamily="49" charset="0"/>
              </a:rPr>
              <a:t>{</a:t>
            </a:r>
          </a:p>
          <a:p>
            <a:r>
              <a:rPr lang="de-DE" dirty="0">
                <a:latin typeface="InputMonoCondensed" panose="02000509020000090004" pitchFamily="49" charset="0"/>
              </a:rPr>
              <a:t> </a:t>
            </a:r>
            <a:r>
              <a:rPr lang="de-DE" dirty="0" smtClean="0">
                <a:latin typeface="InputMonoCondensed" panose="02000509020000090004" pitchFamily="49" charset="0"/>
              </a:rPr>
              <a:t> </a:t>
            </a:r>
            <a:r>
              <a:rPr lang="de-DE" dirty="0" smtClean="0">
                <a:solidFill>
                  <a:schemeClr val="bg2">
                    <a:lumMod val="50000"/>
                  </a:schemeClr>
                </a:solidFill>
                <a:latin typeface="InputMonoCondensed" panose="02000509020000090004" pitchFamily="49" charset="0"/>
              </a:rPr>
              <a:t>std::</a:t>
            </a:r>
            <a:r>
              <a:rPr lang="de-DE" dirty="0" smtClean="0">
                <a:latin typeface="InputMonoCondensed" panose="02000509020000090004" pitchFamily="49" charset="0"/>
              </a:rPr>
              <a:t>cout &lt;&lt; </a:t>
            </a:r>
            <a:r>
              <a:rPr lang="de-DE" dirty="0" smtClean="0">
                <a:solidFill>
                  <a:schemeClr val="accent6">
                    <a:lumMod val="75000"/>
                  </a:schemeClr>
                </a:solidFill>
                <a:latin typeface="InputMonoCondensed" panose="02000509020000090004" pitchFamily="49" charset="0"/>
              </a:rPr>
              <a:t>"Hello"</a:t>
            </a:r>
            <a:r>
              <a:rPr lang="de-DE" dirty="0" smtClean="0">
                <a:latin typeface="InputMonoCondensed" panose="02000509020000090004" pitchFamily="49" charset="0"/>
              </a:rPr>
              <a:t>;</a:t>
            </a:r>
          </a:p>
          <a:p>
            <a:r>
              <a:rPr lang="de-DE" dirty="0">
                <a:solidFill>
                  <a:schemeClr val="accent2">
                    <a:lumMod val="50000"/>
                  </a:schemeClr>
                </a:solidFill>
                <a:latin typeface="InputMonoCondensed" panose="02000509020000090004" pitchFamily="49" charset="0"/>
              </a:rPr>
              <a:t>}</a:t>
            </a:r>
          </a:p>
        </p:txBody>
      </p:sp>
      <p:sp>
        <p:nvSpPr>
          <p:cNvPr id="13" name="Striped Right Arrow 12"/>
          <p:cNvSpPr/>
          <p:nvPr/>
        </p:nvSpPr>
        <p:spPr>
          <a:xfrm rot="774184">
            <a:off x="4289898" y="3461771"/>
            <a:ext cx="2461098" cy="623846"/>
          </a:xfrm>
          <a:prstGeom prst="stripedRightArrow">
            <a:avLst>
              <a:gd name="adj1" fmla="val 48098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Mirror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113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InputMonoCondensed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 Reischuck</dc:creator>
  <cp:lastModifiedBy>Andreas Reischuck</cp:lastModifiedBy>
  <cp:revision>3</cp:revision>
  <dcterms:created xsi:type="dcterms:W3CDTF">2017-04-18T16:05:19Z</dcterms:created>
  <dcterms:modified xsi:type="dcterms:W3CDTF">2017-04-18T16:28:08Z</dcterms:modified>
</cp:coreProperties>
</file>