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2"/>
  </p:notesMasterIdLst>
  <p:handoutMasterIdLst>
    <p:handoutMasterId r:id="rId23"/>
  </p:handoutMasterIdLst>
  <p:sldIdLst>
    <p:sldId id="267" r:id="rId2"/>
    <p:sldId id="331" r:id="rId3"/>
    <p:sldId id="333" r:id="rId4"/>
    <p:sldId id="336" r:id="rId5"/>
    <p:sldId id="334" r:id="rId6"/>
    <p:sldId id="337" r:id="rId7"/>
    <p:sldId id="340" r:id="rId8"/>
    <p:sldId id="341" r:id="rId9"/>
    <p:sldId id="342" r:id="rId10"/>
    <p:sldId id="346" r:id="rId11"/>
    <p:sldId id="347" r:id="rId12"/>
    <p:sldId id="343" r:id="rId13"/>
    <p:sldId id="348" r:id="rId14"/>
    <p:sldId id="344" r:id="rId15"/>
    <p:sldId id="350" r:id="rId16"/>
    <p:sldId id="345" r:id="rId17"/>
    <p:sldId id="349" r:id="rId18"/>
    <p:sldId id="332" r:id="rId19"/>
    <p:sldId id="351" r:id="rId20"/>
    <p:sldId id="35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07B0847-0A1A-6D4D-9745-FE0B8B0C68D4}">
          <p14:sldIdLst>
            <p14:sldId id="267"/>
            <p14:sldId id="331"/>
          </p14:sldIdLst>
        </p14:section>
        <p14:section name="Understand What You're Looking For" id="{0E64937D-4698-2548-AEFB-966C97824EEB}">
          <p14:sldIdLst>
            <p14:sldId id="333"/>
            <p14:sldId id="336"/>
            <p14:sldId id="334"/>
          </p14:sldIdLst>
        </p14:section>
        <p14:section name="Writing Your Own Events" id="{F89D408B-BD7E-B34D-B3BB-457E4A4FD11F}">
          <p14:sldIdLst>
            <p14:sldId id="337"/>
            <p14:sldId id="340"/>
            <p14:sldId id="341"/>
          </p14:sldIdLst>
        </p14:section>
        <p14:section name="The Get-EventLog Cmdlet" id="{EC9A031F-D8B5-204C-A2B7-5C4385804B44}">
          <p14:sldIdLst>
            <p14:sldId id="342"/>
            <p14:sldId id="346"/>
            <p14:sldId id="347"/>
          </p14:sldIdLst>
        </p14:section>
        <p14:section name="Filtering with Get-EventLog" id="{08E19BEF-7591-FC43-A6C0-5F55C50242C8}">
          <p14:sldIdLst>
            <p14:sldId id="343"/>
            <p14:sldId id="348"/>
          </p14:sldIdLst>
        </p14:section>
        <p14:section name="The Get-WinEvent Cmdlet" id="{8C0319FD-AC75-7E4A-A5D3-1FCB6F6063BC}">
          <p14:sldIdLst>
            <p14:sldId id="344"/>
            <p14:sldId id="350"/>
          </p14:sldIdLst>
        </p14:section>
        <p14:section name="Filtering with Get-WinEvent" id="{D75A509A-B0B3-D845-9CD1-744163476909}">
          <p14:sldIdLst>
            <p14:sldId id="345"/>
            <p14:sldId id="349"/>
          </p14:sldIdLst>
        </p14:section>
        <p14:section name="Mini-Project: Building an Event Log Collector" id="{A1444575-86E8-354A-B3CA-DDEF4DB0D483}">
          <p14:sldIdLst>
            <p14:sldId id="332"/>
          </p14:sldIdLst>
        </p14:section>
        <p14:section name="Module Wrap-Up" id="{A0452D1D-661F-F444-AED6-7B9F8D0309B0}">
          <p14:sldIdLst>
            <p14:sldId id="351"/>
            <p14:sldId id="352"/>
          </p14:sldIdLst>
        </p14:section>
      </p14:sectionLst>
    </p:ext>
    <p:ext uri="{EFAFB233-063F-42B5-8137-9DF3F51BA10A}">
      <p15:sldGuideLst xmlns:p15="http://schemas.microsoft.com/office/powerpoint/2012/main">
        <p15:guide id="1" orient="horz" pos="33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15B2A"/>
    <a:srgbClr val="A49DCA"/>
    <a:srgbClr val="000000"/>
    <a:srgbClr val="FFFFFF"/>
    <a:srgbClr val="675BA7"/>
    <a:srgbClr val="2A9FBC"/>
    <a:srgbClr val="A62E5C"/>
    <a:srgbClr val="9BC850"/>
    <a:srgbClr val="904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5" autoAdjust="0"/>
    <p:restoredTop sz="81027"/>
  </p:normalViewPr>
  <p:slideViewPr>
    <p:cSldViewPr snapToGrid="0">
      <p:cViewPr varScale="1">
        <p:scale>
          <a:sx n="122" d="100"/>
          <a:sy n="122" d="100"/>
        </p:scale>
        <p:origin x="848" y="200"/>
      </p:cViewPr>
      <p:guideLst>
        <p:guide orient="horz" pos="3336"/>
        <p:guide pos="3840"/>
      </p:guideLst>
    </p:cSldViewPr>
  </p:slideViewPr>
  <p:notesTextViewPr>
    <p:cViewPr>
      <p:scale>
        <a:sx n="1" d="1"/>
        <a:sy n="1" d="1"/>
      </p:scale>
      <p:origin x="0" y="0"/>
    </p:cViewPr>
  </p:notesTextViewPr>
  <p:notesViewPr>
    <p:cSldViewPr snapToGrid="0">
      <p:cViewPr varScale="1">
        <p:scale>
          <a:sx n="65" d="100"/>
          <a:sy n="65" d="100"/>
        </p:scale>
        <p:origin x="308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479110-F89A-2A42-B512-FA65C8962DE3}" type="doc">
      <dgm:prSet loTypeId="urn:microsoft.com/office/officeart/2005/8/layout/chart3" loCatId="" qsTypeId="urn:microsoft.com/office/officeart/2005/8/quickstyle/simple1" qsCatId="simple" csTypeId="urn:microsoft.com/office/officeart/2005/8/colors/accent1_2" csCatId="accent1" phldr="1"/>
      <dgm:spPr/>
    </dgm:pt>
    <dgm:pt modelId="{04883948-C8C5-8241-B33B-EF842265A7C2}">
      <dgm:prSet phldrT="[Text]"/>
      <dgm:spPr/>
      <dgm:t>
        <a:bodyPr/>
        <a:lstStyle/>
        <a:p>
          <a:r>
            <a:rPr lang="en-US" dirty="0"/>
            <a:t>ID</a:t>
          </a:r>
        </a:p>
      </dgm:t>
    </dgm:pt>
    <dgm:pt modelId="{3850D8A7-01A0-AB43-9C14-CC70F6E152D7}" type="parTrans" cxnId="{3F43DBCA-71F7-374D-A0C1-2D578F5FE3ED}">
      <dgm:prSet/>
      <dgm:spPr/>
      <dgm:t>
        <a:bodyPr/>
        <a:lstStyle/>
        <a:p>
          <a:endParaRPr lang="en-US"/>
        </a:p>
      </dgm:t>
    </dgm:pt>
    <dgm:pt modelId="{8788E1A7-E7E3-9E44-8BD4-F84835768AB4}" type="sibTrans" cxnId="{3F43DBCA-71F7-374D-A0C1-2D578F5FE3ED}">
      <dgm:prSet/>
      <dgm:spPr/>
      <dgm:t>
        <a:bodyPr/>
        <a:lstStyle/>
        <a:p>
          <a:endParaRPr lang="en-US"/>
        </a:p>
      </dgm:t>
    </dgm:pt>
    <dgm:pt modelId="{9A8A1F90-2E86-844E-AD62-71873F015B0E}">
      <dgm:prSet phldrT="[Text]"/>
      <dgm:spPr/>
      <dgm:t>
        <a:bodyPr/>
        <a:lstStyle/>
        <a:p>
          <a:r>
            <a:rPr lang="en-US" dirty="0"/>
            <a:t>Category</a:t>
          </a:r>
        </a:p>
      </dgm:t>
    </dgm:pt>
    <dgm:pt modelId="{245150BF-C4C1-644B-89D2-50D0670DFA24}" type="parTrans" cxnId="{8E6F73DB-EF0D-AB4E-B978-0FF81B10051A}">
      <dgm:prSet/>
      <dgm:spPr/>
      <dgm:t>
        <a:bodyPr/>
        <a:lstStyle/>
        <a:p>
          <a:endParaRPr lang="en-US"/>
        </a:p>
      </dgm:t>
    </dgm:pt>
    <dgm:pt modelId="{F3920A7F-D4BD-514A-BB55-CA8AC02622A2}" type="sibTrans" cxnId="{8E6F73DB-EF0D-AB4E-B978-0FF81B10051A}">
      <dgm:prSet/>
      <dgm:spPr/>
      <dgm:t>
        <a:bodyPr/>
        <a:lstStyle/>
        <a:p>
          <a:endParaRPr lang="en-US"/>
        </a:p>
      </dgm:t>
    </dgm:pt>
    <dgm:pt modelId="{46E41404-5BEA-9344-B33D-910521D3477E}">
      <dgm:prSet phldrT="[Text]"/>
      <dgm:spPr/>
      <dgm:t>
        <a:bodyPr/>
        <a:lstStyle/>
        <a:p>
          <a:r>
            <a:rPr lang="en-US" dirty="0"/>
            <a:t>Level</a:t>
          </a:r>
        </a:p>
      </dgm:t>
    </dgm:pt>
    <dgm:pt modelId="{F7F6C1AA-EC51-164D-89DA-A9F20E3E193E}" type="parTrans" cxnId="{024E8A79-7F52-7741-B4C3-6A1441387681}">
      <dgm:prSet/>
      <dgm:spPr/>
      <dgm:t>
        <a:bodyPr/>
        <a:lstStyle/>
        <a:p>
          <a:endParaRPr lang="en-US"/>
        </a:p>
      </dgm:t>
    </dgm:pt>
    <dgm:pt modelId="{3308B1F9-1675-9E41-8FD9-4F3869EDCAD8}" type="sibTrans" cxnId="{024E8A79-7F52-7741-B4C3-6A1441387681}">
      <dgm:prSet/>
      <dgm:spPr/>
      <dgm:t>
        <a:bodyPr/>
        <a:lstStyle/>
        <a:p>
          <a:endParaRPr lang="en-US"/>
        </a:p>
      </dgm:t>
    </dgm:pt>
    <dgm:pt modelId="{3EC3D1E6-93C0-A84D-BD99-F9427B1040DB}">
      <dgm:prSet/>
      <dgm:spPr/>
      <dgm:t>
        <a:bodyPr/>
        <a:lstStyle/>
        <a:p>
          <a:r>
            <a:rPr lang="en-US" dirty="0"/>
            <a:t>Timestamp</a:t>
          </a:r>
        </a:p>
      </dgm:t>
    </dgm:pt>
    <dgm:pt modelId="{CCEE8269-4CAA-6D47-88F8-C2C03BFF6CBD}" type="parTrans" cxnId="{A2914EDE-3B2B-364B-A183-B0FAB9E1B45F}">
      <dgm:prSet/>
      <dgm:spPr/>
      <dgm:t>
        <a:bodyPr/>
        <a:lstStyle/>
        <a:p>
          <a:endParaRPr lang="en-US"/>
        </a:p>
      </dgm:t>
    </dgm:pt>
    <dgm:pt modelId="{2B7712AF-267F-2649-A7CA-FAE29ACF4D54}" type="sibTrans" cxnId="{A2914EDE-3B2B-364B-A183-B0FAB9E1B45F}">
      <dgm:prSet/>
      <dgm:spPr/>
      <dgm:t>
        <a:bodyPr/>
        <a:lstStyle/>
        <a:p>
          <a:endParaRPr lang="en-US"/>
        </a:p>
      </dgm:t>
    </dgm:pt>
    <dgm:pt modelId="{94444E71-9BC5-274B-8A4A-1D2AB886486B}">
      <dgm:prSet/>
      <dgm:spPr/>
      <dgm:t>
        <a:bodyPr/>
        <a:lstStyle/>
        <a:p>
          <a:r>
            <a:rPr lang="en-US" dirty="0"/>
            <a:t>User</a:t>
          </a:r>
        </a:p>
      </dgm:t>
    </dgm:pt>
    <dgm:pt modelId="{7A6E9F66-9566-FA4C-BC5E-088A470605E8}" type="parTrans" cxnId="{E2268E11-123E-A24A-82D1-F4BD9D6A3A72}">
      <dgm:prSet/>
      <dgm:spPr/>
      <dgm:t>
        <a:bodyPr/>
        <a:lstStyle/>
        <a:p>
          <a:endParaRPr lang="en-US"/>
        </a:p>
      </dgm:t>
    </dgm:pt>
    <dgm:pt modelId="{E3393468-4982-864E-BAC1-845C4F1CAD6F}" type="sibTrans" cxnId="{E2268E11-123E-A24A-82D1-F4BD9D6A3A72}">
      <dgm:prSet/>
      <dgm:spPr/>
      <dgm:t>
        <a:bodyPr/>
        <a:lstStyle/>
        <a:p>
          <a:endParaRPr lang="en-US"/>
        </a:p>
      </dgm:t>
    </dgm:pt>
    <dgm:pt modelId="{B3584377-479D-0647-8E40-9EC84F037023}">
      <dgm:prSet/>
      <dgm:spPr/>
      <dgm:t>
        <a:bodyPr/>
        <a:lstStyle/>
        <a:p>
          <a:r>
            <a:rPr lang="en-US" dirty="0"/>
            <a:t>Message</a:t>
          </a:r>
        </a:p>
      </dgm:t>
    </dgm:pt>
    <dgm:pt modelId="{F9B06646-03E8-6345-AE56-F329E70C1E94}" type="parTrans" cxnId="{8DBCF07C-226E-2242-8480-D78B0FC47B95}">
      <dgm:prSet/>
      <dgm:spPr/>
      <dgm:t>
        <a:bodyPr/>
        <a:lstStyle/>
        <a:p>
          <a:endParaRPr lang="en-US"/>
        </a:p>
      </dgm:t>
    </dgm:pt>
    <dgm:pt modelId="{0BE04DF2-1CD1-AF40-A458-EBCA94D037F5}" type="sibTrans" cxnId="{8DBCF07C-226E-2242-8480-D78B0FC47B95}">
      <dgm:prSet/>
      <dgm:spPr/>
      <dgm:t>
        <a:bodyPr/>
        <a:lstStyle/>
        <a:p>
          <a:endParaRPr lang="en-US"/>
        </a:p>
      </dgm:t>
    </dgm:pt>
    <dgm:pt modelId="{6AC0C391-8689-9148-9A95-AFE45E8CE829}" type="pres">
      <dgm:prSet presAssocID="{9B479110-F89A-2A42-B512-FA65C8962DE3}" presName="compositeShape" presStyleCnt="0">
        <dgm:presLayoutVars>
          <dgm:chMax val="7"/>
          <dgm:dir/>
          <dgm:resizeHandles val="exact"/>
        </dgm:presLayoutVars>
      </dgm:prSet>
      <dgm:spPr/>
    </dgm:pt>
    <dgm:pt modelId="{2D01CAFB-6F66-F64E-9872-2F28DB7DBAE1}" type="pres">
      <dgm:prSet presAssocID="{9B479110-F89A-2A42-B512-FA65C8962DE3}" presName="wedge1" presStyleLbl="node1" presStyleIdx="0" presStyleCnt="6" custLinFactNeighborX="-2538" custLinFactNeighborY="5710"/>
      <dgm:spPr/>
    </dgm:pt>
    <dgm:pt modelId="{3B2AFCED-6C3D-1A4E-9785-75B1596AFBEC}" type="pres">
      <dgm:prSet presAssocID="{9B479110-F89A-2A42-B512-FA65C8962DE3}" presName="wedge1Tx" presStyleLbl="node1" presStyleIdx="0" presStyleCnt="6">
        <dgm:presLayoutVars>
          <dgm:chMax val="0"/>
          <dgm:chPref val="0"/>
          <dgm:bulletEnabled val="1"/>
        </dgm:presLayoutVars>
      </dgm:prSet>
      <dgm:spPr/>
    </dgm:pt>
    <dgm:pt modelId="{60381594-EB08-A24E-9649-6987525CC413}" type="pres">
      <dgm:prSet presAssocID="{9B479110-F89A-2A42-B512-FA65C8962DE3}" presName="wedge2" presStyleLbl="node1" presStyleIdx="1" presStyleCnt="6"/>
      <dgm:spPr/>
    </dgm:pt>
    <dgm:pt modelId="{B78D29B0-7FB6-3041-BF6B-76C3CF3D8D31}" type="pres">
      <dgm:prSet presAssocID="{9B479110-F89A-2A42-B512-FA65C8962DE3}" presName="wedge2Tx" presStyleLbl="node1" presStyleIdx="1" presStyleCnt="6">
        <dgm:presLayoutVars>
          <dgm:chMax val="0"/>
          <dgm:chPref val="0"/>
          <dgm:bulletEnabled val="1"/>
        </dgm:presLayoutVars>
      </dgm:prSet>
      <dgm:spPr/>
    </dgm:pt>
    <dgm:pt modelId="{76E51E6B-835D-D745-AB38-3C9C0A4A575B}" type="pres">
      <dgm:prSet presAssocID="{9B479110-F89A-2A42-B512-FA65C8962DE3}" presName="wedge3" presStyleLbl="node1" presStyleIdx="2" presStyleCnt="6"/>
      <dgm:spPr/>
    </dgm:pt>
    <dgm:pt modelId="{A4C2C749-85F9-6B45-B2FC-D17B07A21024}" type="pres">
      <dgm:prSet presAssocID="{9B479110-F89A-2A42-B512-FA65C8962DE3}" presName="wedge3Tx" presStyleLbl="node1" presStyleIdx="2" presStyleCnt="6">
        <dgm:presLayoutVars>
          <dgm:chMax val="0"/>
          <dgm:chPref val="0"/>
          <dgm:bulletEnabled val="1"/>
        </dgm:presLayoutVars>
      </dgm:prSet>
      <dgm:spPr/>
    </dgm:pt>
    <dgm:pt modelId="{72C8FAEC-2706-9646-96A8-3C8E6CFA29AD}" type="pres">
      <dgm:prSet presAssocID="{9B479110-F89A-2A42-B512-FA65C8962DE3}" presName="wedge4" presStyleLbl="node1" presStyleIdx="3" presStyleCnt="6"/>
      <dgm:spPr/>
    </dgm:pt>
    <dgm:pt modelId="{4A48821D-D0C1-414A-8A56-AE56E9BA8E89}" type="pres">
      <dgm:prSet presAssocID="{9B479110-F89A-2A42-B512-FA65C8962DE3}" presName="wedge4Tx" presStyleLbl="node1" presStyleIdx="3" presStyleCnt="6">
        <dgm:presLayoutVars>
          <dgm:chMax val="0"/>
          <dgm:chPref val="0"/>
          <dgm:bulletEnabled val="1"/>
        </dgm:presLayoutVars>
      </dgm:prSet>
      <dgm:spPr/>
    </dgm:pt>
    <dgm:pt modelId="{5C2F9734-B541-654B-8B3B-A1514B9073B4}" type="pres">
      <dgm:prSet presAssocID="{9B479110-F89A-2A42-B512-FA65C8962DE3}" presName="wedge5" presStyleLbl="node1" presStyleIdx="4" presStyleCnt="6"/>
      <dgm:spPr/>
    </dgm:pt>
    <dgm:pt modelId="{E5831B80-5E05-9146-A237-2A10D8C67088}" type="pres">
      <dgm:prSet presAssocID="{9B479110-F89A-2A42-B512-FA65C8962DE3}" presName="wedge5Tx" presStyleLbl="node1" presStyleIdx="4" presStyleCnt="6">
        <dgm:presLayoutVars>
          <dgm:chMax val="0"/>
          <dgm:chPref val="0"/>
          <dgm:bulletEnabled val="1"/>
        </dgm:presLayoutVars>
      </dgm:prSet>
      <dgm:spPr/>
    </dgm:pt>
    <dgm:pt modelId="{B5CB8CD8-78AB-DA4D-A414-3A0C1957669D}" type="pres">
      <dgm:prSet presAssocID="{9B479110-F89A-2A42-B512-FA65C8962DE3}" presName="wedge6" presStyleLbl="node1" presStyleIdx="5" presStyleCnt="6"/>
      <dgm:spPr/>
    </dgm:pt>
    <dgm:pt modelId="{5A428C13-ECA7-114B-BA3E-338341135CE5}" type="pres">
      <dgm:prSet presAssocID="{9B479110-F89A-2A42-B512-FA65C8962DE3}" presName="wedge6Tx" presStyleLbl="node1" presStyleIdx="5" presStyleCnt="6">
        <dgm:presLayoutVars>
          <dgm:chMax val="0"/>
          <dgm:chPref val="0"/>
          <dgm:bulletEnabled val="1"/>
        </dgm:presLayoutVars>
      </dgm:prSet>
      <dgm:spPr/>
    </dgm:pt>
  </dgm:ptLst>
  <dgm:cxnLst>
    <dgm:cxn modelId="{E2F54E06-B26F-1F44-AE2C-CCA3ECFD9354}" type="presOf" srcId="{46E41404-5BEA-9344-B33D-910521D3477E}" destId="{76E51E6B-835D-D745-AB38-3C9C0A4A575B}" srcOrd="0" destOrd="0" presId="urn:microsoft.com/office/officeart/2005/8/layout/chart3"/>
    <dgm:cxn modelId="{E2268E11-123E-A24A-82D1-F4BD9D6A3A72}" srcId="{9B479110-F89A-2A42-B512-FA65C8962DE3}" destId="{94444E71-9BC5-274B-8A4A-1D2AB886486B}" srcOrd="4" destOrd="0" parTransId="{7A6E9F66-9566-FA4C-BC5E-088A470605E8}" sibTransId="{E3393468-4982-864E-BAC1-845C4F1CAD6F}"/>
    <dgm:cxn modelId="{0BBF5C28-8C1A-FB4A-862B-E812311C2479}" type="presOf" srcId="{94444E71-9BC5-274B-8A4A-1D2AB886486B}" destId="{E5831B80-5E05-9146-A237-2A10D8C67088}" srcOrd="1" destOrd="0" presId="urn:microsoft.com/office/officeart/2005/8/layout/chart3"/>
    <dgm:cxn modelId="{AE10F628-360E-504B-B6AC-0C38040D1848}" type="presOf" srcId="{3EC3D1E6-93C0-A84D-BD99-F9427B1040DB}" destId="{4A48821D-D0C1-414A-8A56-AE56E9BA8E89}" srcOrd="1" destOrd="0" presId="urn:microsoft.com/office/officeart/2005/8/layout/chart3"/>
    <dgm:cxn modelId="{7ABBC648-4E3F-CD43-8D43-C0C45077C302}" type="presOf" srcId="{3EC3D1E6-93C0-A84D-BD99-F9427B1040DB}" destId="{72C8FAEC-2706-9646-96A8-3C8E6CFA29AD}" srcOrd="0" destOrd="0" presId="urn:microsoft.com/office/officeart/2005/8/layout/chart3"/>
    <dgm:cxn modelId="{2D38C84B-14B4-DE44-BB8C-BE1E141F2745}" type="presOf" srcId="{9A8A1F90-2E86-844E-AD62-71873F015B0E}" destId="{B78D29B0-7FB6-3041-BF6B-76C3CF3D8D31}" srcOrd="1" destOrd="0" presId="urn:microsoft.com/office/officeart/2005/8/layout/chart3"/>
    <dgm:cxn modelId="{024E8A79-7F52-7741-B4C3-6A1441387681}" srcId="{9B479110-F89A-2A42-B512-FA65C8962DE3}" destId="{46E41404-5BEA-9344-B33D-910521D3477E}" srcOrd="2" destOrd="0" parTransId="{F7F6C1AA-EC51-164D-89DA-A9F20E3E193E}" sibTransId="{3308B1F9-1675-9E41-8FD9-4F3869EDCAD8}"/>
    <dgm:cxn modelId="{8DBCF07C-226E-2242-8480-D78B0FC47B95}" srcId="{9B479110-F89A-2A42-B512-FA65C8962DE3}" destId="{B3584377-479D-0647-8E40-9EC84F037023}" srcOrd="5" destOrd="0" parTransId="{F9B06646-03E8-6345-AE56-F329E70C1E94}" sibTransId="{0BE04DF2-1CD1-AF40-A458-EBCA94D037F5}"/>
    <dgm:cxn modelId="{1E04D881-82EC-9B4C-BA3A-AD7A18DBD112}" type="presOf" srcId="{B3584377-479D-0647-8E40-9EC84F037023}" destId="{5A428C13-ECA7-114B-BA3E-338341135CE5}" srcOrd="1" destOrd="0" presId="urn:microsoft.com/office/officeart/2005/8/layout/chart3"/>
    <dgm:cxn modelId="{7CEC9089-07E2-D240-ABD9-BFFC63A81E10}" type="presOf" srcId="{04883948-C8C5-8241-B33B-EF842265A7C2}" destId="{3B2AFCED-6C3D-1A4E-9785-75B1596AFBEC}" srcOrd="1" destOrd="0" presId="urn:microsoft.com/office/officeart/2005/8/layout/chart3"/>
    <dgm:cxn modelId="{4C4FAFA0-35F5-3A4D-A12B-C40817653A21}" type="presOf" srcId="{9B479110-F89A-2A42-B512-FA65C8962DE3}" destId="{6AC0C391-8689-9148-9A95-AFE45E8CE829}" srcOrd="0" destOrd="0" presId="urn:microsoft.com/office/officeart/2005/8/layout/chart3"/>
    <dgm:cxn modelId="{65E422A4-75D2-B84F-BDE2-0B9D3803621E}" type="presOf" srcId="{94444E71-9BC5-274B-8A4A-1D2AB886486B}" destId="{5C2F9734-B541-654B-8B3B-A1514B9073B4}" srcOrd="0" destOrd="0" presId="urn:microsoft.com/office/officeart/2005/8/layout/chart3"/>
    <dgm:cxn modelId="{2BD88BB9-3C8A-1344-B466-F371CFFB71DF}" type="presOf" srcId="{B3584377-479D-0647-8E40-9EC84F037023}" destId="{B5CB8CD8-78AB-DA4D-A414-3A0C1957669D}" srcOrd="0" destOrd="0" presId="urn:microsoft.com/office/officeart/2005/8/layout/chart3"/>
    <dgm:cxn modelId="{3F43DBCA-71F7-374D-A0C1-2D578F5FE3ED}" srcId="{9B479110-F89A-2A42-B512-FA65C8962DE3}" destId="{04883948-C8C5-8241-B33B-EF842265A7C2}" srcOrd="0" destOrd="0" parTransId="{3850D8A7-01A0-AB43-9C14-CC70F6E152D7}" sibTransId="{8788E1A7-E7E3-9E44-8BD4-F84835768AB4}"/>
    <dgm:cxn modelId="{9A777ECC-44CC-614A-A74A-CEC82B3910D9}" type="presOf" srcId="{04883948-C8C5-8241-B33B-EF842265A7C2}" destId="{2D01CAFB-6F66-F64E-9872-2F28DB7DBAE1}" srcOrd="0" destOrd="0" presId="urn:microsoft.com/office/officeart/2005/8/layout/chart3"/>
    <dgm:cxn modelId="{8E6F73DB-EF0D-AB4E-B978-0FF81B10051A}" srcId="{9B479110-F89A-2A42-B512-FA65C8962DE3}" destId="{9A8A1F90-2E86-844E-AD62-71873F015B0E}" srcOrd="1" destOrd="0" parTransId="{245150BF-C4C1-644B-89D2-50D0670DFA24}" sibTransId="{F3920A7F-D4BD-514A-BB55-CA8AC02622A2}"/>
    <dgm:cxn modelId="{A2914EDE-3B2B-364B-A183-B0FAB9E1B45F}" srcId="{9B479110-F89A-2A42-B512-FA65C8962DE3}" destId="{3EC3D1E6-93C0-A84D-BD99-F9427B1040DB}" srcOrd="3" destOrd="0" parTransId="{CCEE8269-4CAA-6D47-88F8-C2C03BFF6CBD}" sibTransId="{2B7712AF-267F-2649-A7CA-FAE29ACF4D54}"/>
    <dgm:cxn modelId="{EF7898E0-DF42-9146-A229-3528EC7AB930}" type="presOf" srcId="{46E41404-5BEA-9344-B33D-910521D3477E}" destId="{A4C2C749-85F9-6B45-B2FC-D17B07A21024}" srcOrd="1" destOrd="0" presId="urn:microsoft.com/office/officeart/2005/8/layout/chart3"/>
    <dgm:cxn modelId="{D1A8C5F8-9AC8-BD42-9B0E-63D54072B60F}" type="presOf" srcId="{9A8A1F90-2E86-844E-AD62-71873F015B0E}" destId="{60381594-EB08-A24E-9649-6987525CC413}" srcOrd="0" destOrd="0" presId="urn:microsoft.com/office/officeart/2005/8/layout/chart3"/>
    <dgm:cxn modelId="{BC9B9B91-47F4-AF4A-B77D-4C5F9BAE8C8E}" type="presParOf" srcId="{6AC0C391-8689-9148-9A95-AFE45E8CE829}" destId="{2D01CAFB-6F66-F64E-9872-2F28DB7DBAE1}" srcOrd="0" destOrd="0" presId="urn:microsoft.com/office/officeart/2005/8/layout/chart3"/>
    <dgm:cxn modelId="{B378D28B-8170-5D40-A455-3E3D9AB2C7E0}" type="presParOf" srcId="{6AC0C391-8689-9148-9A95-AFE45E8CE829}" destId="{3B2AFCED-6C3D-1A4E-9785-75B1596AFBEC}" srcOrd="1" destOrd="0" presId="urn:microsoft.com/office/officeart/2005/8/layout/chart3"/>
    <dgm:cxn modelId="{9B3489DF-38F6-144C-8218-3585B36C3D26}" type="presParOf" srcId="{6AC0C391-8689-9148-9A95-AFE45E8CE829}" destId="{60381594-EB08-A24E-9649-6987525CC413}" srcOrd="2" destOrd="0" presId="urn:microsoft.com/office/officeart/2005/8/layout/chart3"/>
    <dgm:cxn modelId="{526836D8-3C8E-214E-851D-9E52C98EB945}" type="presParOf" srcId="{6AC0C391-8689-9148-9A95-AFE45E8CE829}" destId="{B78D29B0-7FB6-3041-BF6B-76C3CF3D8D31}" srcOrd="3" destOrd="0" presId="urn:microsoft.com/office/officeart/2005/8/layout/chart3"/>
    <dgm:cxn modelId="{CDDC0283-5CB4-7F4E-9A2B-58654E4152DC}" type="presParOf" srcId="{6AC0C391-8689-9148-9A95-AFE45E8CE829}" destId="{76E51E6B-835D-D745-AB38-3C9C0A4A575B}" srcOrd="4" destOrd="0" presId="urn:microsoft.com/office/officeart/2005/8/layout/chart3"/>
    <dgm:cxn modelId="{35E0F601-4014-B044-B52B-F77C2F4310F5}" type="presParOf" srcId="{6AC0C391-8689-9148-9A95-AFE45E8CE829}" destId="{A4C2C749-85F9-6B45-B2FC-D17B07A21024}" srcOrd="5" destOrd="0" presId="urn:microsoft.com/office/officeart/2005/8/layout/chart3"/>
    <dgm:cxn modelId="{E1860939-DCF0-FF4F-8A48-0CB24F77174E}" type="presParOf" srcId="{6AC0C391-8689-9148-9A95-AFE45E8CE829}" destId="{72C8FAEC-2706-9646-96A8-3C8E6CFA29AD}" srcOrd="6" destOrd="0" presId="urn:microsoft.com/office/officeart/2005/8/layout/chart3"/>
    <dgm:cxn modelId="{6BDC9EC4-F3D0-AC47-9E42-A1AE26330B66}" type="presParOf" srcId="{6AC0C391-8689-9148-9A95-AFE45E8CE829}" destId="{4A48821D-D0C1-414A-8A56-AE56E9BA8E89}" srcOrd="7" destOrd="0" presId="urn:microsoft.com/office/officeart/2005/8/layout/chart3"/>
    <dgm:cxn modelId="{6B66FCE8-797B-1749-9DC6-C6A635C31BE7}" type="presParOf" srcId="{6AC0C391-8689-9148-9A95-AFE45E8CE829}" destId="{5C2F9734-B541-654B-8B3B-A1514B9073B4}" srcOrd="8" destOrd="0" presId="urn:microsoft.com/office/officeart/2005/8/layout/chart3"/>
    <dgm:cxn modelId="{B229AF04-090B-1D48-9EAD-EC0187574D8E}" type="presParOf" srcId="{6AC0C391-8689-9148-9A95-AFE45E8CE829}" destId="{E5831B80-5E05-9146-A237-2A10D8C67088}" srcOrd="9" destOrd="0" presId="urn:microsoft.com/office/officeart/2005/8/layout/chart3"/>
    <dgm:cxn modelId="{538CA1C0-9E44-4C49-AC99-E1E1B0BCC678}" type="presParOf" srcId="{6AC0C391-8689-9148-9A95-AFE45E8CE829}" destId="{B5CB8CD8-78AB-DA4D-A414-3A0C1957669D}" srcOrd="10" destOrd="0" presId="urn:microsoft.com/office/officeart/2005/8/layout/chart3"/>
    <dgm:cxn modelId="{3ADCB32B-D142-B947-A081-F7B5F0457A0A}" type="presParOf" srcId="{6AC0C391-8689-9148-9A95-AFE45E8CE829}" destId="{5A428C13-ECA7-114B-BA3E-338341135CE5}" srcOrd="11"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1CAFB-6F66-F64E-9872-2F28DB7DBAE1}">
      <dsp:nvSpPr>
        <dsp:cNvPr id="0" name=""/>
        <dsp:cNvSpPr/>
      </dsp:nvSpPr>
      <dsp:spPr>
        <a:xfrm>
          <a:off x="1740371" y="576080"/>
          <a:ext cx="4551680" cy="4551680"/>
        </a:xfrm>
        <a:prstGeom prst="pie">
          <a:avLst>
            <a:gd name="adj1" fmla="val 16200000"/>
            <a:gd name="adj2" fmla="val 19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ID</a:t>
          </a:r>
        </a:p>
      </dsp:txBody>
      <dsp:txXfrm>
        <a:off x="4064979" y="1063760"/>
        <a:ext cx="1327573" cy="975360"/>
      </dsp:txXfrm>
    </dsp:sp>
    <dsp:sp modelId="{60381594-EB08-A24E-9649-6987525CC413}">
      <dsp:nvSpPr>
        <dsp:cNvPr id="0" name=""/>
        <dsp:cNvSpPr/>
      </dsp:nvSpPr>
      <dsp:spPr>
        <a:xfrm>
          <a:off x="1720426" y="550807"/>
          <a:ext cx="4551680" cy="4551680"/>
        </a:xfrm>
        <a:prstGeom prst="pie">
          <a:avLst>
            <a:gd name="adj1" fmla="val 198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Category</a:t>
          </a:r>
        </a:p>
      </dsp:txBody>
      <dsp:txXfrm>
        <a:off x="4836160" y="2366060"/>
        <a:ext cx="1376341" cy="921173"/>
      </dsp:txXfrm>
    </dsp:sp>
    <dsp:sp modelId="{76E51E6B-835D-D745-AB38-3C9C0A4A575B}">
      <dsp:nvSpPr>
        <dsp:cNvPr id="0" name=""/>
        <dsp:cNvSpPr/>
      </dsp:nvSpPr>
      <dsp:spPr>
        <a:xfrm>
          <a:off x="1720426" y="550807"/>
          <a:ext cx="4551680" cy="4551680"/>
        </a:xfrm>
        <a:prstGeom prst="pie">
          <a:avLst>
            <a:gd name="adj1" fmla="val 1800000"/>
            <a:gd name="adj2" fmla="val 54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Level</a:t>
          </a:r>
        </a:p>
      </dsp:txBody>
      <dsp:txXfrm>
        <a:off x="4045034" y="3639447"/>
        <a:ext cx="1327573" cy="975360"/>
      </dsp:txXfrm>
    </dsp:sp>
    <dsp:sp modelId="{72C8FAEC-2706-9646-96A8-3C8E6CFA29AD}">
      <dsp:nvSpPr>
        <dsp:cNvPr id="0" name=""/>
        <dsp:cNvSpPr/>
      </dsp:nvSpPr>
      <dsp:spPr>
        <a:xfrm>
          <a:off x="1720426" y="550807"/>
          <a:ext cx="4551680" cy="4551680"/>
        </a:xfrm>
        <a:prstGeom prst="pie">
          <a:avLst>
            <a:gd name="adj1" fmla="val 54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Timestamp</a:t>
          </a:r>
        </a:p>
      </dsp:txBody>
      <dsp:txXfrm>
        <a:off x="2619925" y="3639447"/>
        <a:ext cx="1327573" cy="975360"/>
      </dsp:txXfrm>
    </dsp:sp>
    <dsp:sp modelId="{5C2F9734-B541-654B-8B3B-A1514B9073B4}">
      <dsp:nvSpPr>
        <dsp:cNvPr id="0" name=""/>
        <dsp:cNvSpPr/>
      </dsp:nvSpPr>
      <dsp:spPr>
        <a:xfrm>
          <a:off x="1720426" y="550807"/>
          <a:ext cx="4551680" cy="4551680"/>
        </a:xfrm>
        <a:prstGeom prst="pie">
          <a:avLst>
            <a:gd name="adj1" fmla="val 9000000"/>
            <a:gd name="adj2" fmla="val 126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User</a:t>
          </a:r>
        </a:p>
      </dsp:txBody>
      <dsp:txXfrm>
        <a:off x="1790869" y="2366060"/>
        <a:ext cx="1376341" cy="921173"/>
      </dsp:txXfrm>
    </dsp:sp>
    <dsp:sp modelId="{B5CB8CD8-78AB-DA4D-A414-3A0C1957669D}">
      <dsp:nvSpPr>
        <dsp:cNvPr id="0" name=""/>
        <dsp:cNvSpPr/>
      </dsp:nvSpPr>
      <dsp:spPr>
        <a:xfrm>
          <a:off x="1720426" y="550807"/>
          <a:ext cx="4551680" cy="4551680"/>
        </a:xfrm>
        <a:prstGeom prst="pie">
          <a:avLst>
            <a:gd name="adj1" fmla="val 126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Message</a:t>
          </a:r>
        </a:p>
      </dsp:txBody>
      <dsp:txXfrm>
        <a:off x="2619925" y="1038487"/>
        <a:ext cx="1327573" cy="975360"/>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1B5227-671A-4331-BA8E-6A194D65408B}" type="datetimeFigureOut">
              <a:rPr lang="en-US" smtClean="0"/>
              <a:t>1/28/19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74F04C-40FA-419A-AAA9-81CED2695EAA}" type="slidenum">
              <a:rPr lang="en-US" smtClean="0"/>
              <a:t>‹#›</a:t>
            </a:fld>
            <a:endParaRPr lang="en-US"/>
          </a:p>
        </p:txBody>
      </p:sp>
    </p:spTree>
    <p:extLst>
      <p:ext uri="{BB962C8B-B14F-4D97-AF65-F5344CB8AC3E}">
        <p14:creationId xmlns:p14="http://schemas.microsoft.com/office/powerpoint/2010/main" val="3981439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72E6B-C85C-424E-AD51-4389090A2C7D}" type="datetimeFigureOut">
              <a:rPr lang="en-US" smtClean="0"/>
              <a:t>1/28/19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285D-B62D-0345-9A0E-5D91D31CA9B6}" type="slidenum">
              <a:rPr lang="en-US" smtClean="0"/>
              <a:t>‹#›</a:t>
            </a:fld>
            <a:endParaRPr lang="en-US"/>
          </a:p>
        </p:txBody>
      </p:sp>
    </p:spTree>
    <p:extLst>
      <p:ext uri="{BB962C8B-B14F-4D97-AF65-F5344CB8AC3E}">
        <p14:creationId xmlns:p14="http://schemas.microsoft.com/office/powerpoint/2010/main" val="105991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Windows event log is a ubiquitous part of ever Windows sysadmins job. I can’t count the number of times I’ve had to go spelunking through logs like I was a cave explorer. Using PowerShell, we’re able to simplify working with the Windows Event log and automate a lot of the drudgery we’re used to clicking through when working with events logs via the typical Event Viewer application.</a:t>
            </a:r>
          </a:p>
        </p:txBody>
      </p:sp>
      <p:sp>
        <p:nvSpPr>
          <p:cNvPr id="4" name="Slide Number Placeholder 3"/>
          <p:cNvSpPr>
            <a:spLocks noGrp="1"/>
          </p:cNvSpPr>
          <p:nvPr>
            <p:ph type="sldNum" sz="quarter" idx="5"/>
          </p:nvPr>
        </p:nvSpPr>
        <p:spPr/>
        <p:txBody>
          <a:bodyPr/>
          <a:lstStyle/>
          <a:p>
            <a:fld id="{1112285D-B62D-0345-9A0E-5D91D31CA9B6}" type="slidenum">
              <a:rPr lang="en-US" smtClean="0"/>
              <a:t>1</a:t>
            </a:fld>
            <a:endParaRPr lang="en-US"/>
          </a:p>
        </p:txBody>
      </p:sp>
    </p:spTree>
    <p:extLst>
      <p:ext uri="{BB962C8B-B14F-4D97-AF65-F5344CB8AC3E}">
        <p14:creationId xmlns:p14="http://schemas.microsoft.com/office/powerpoint/2010/main" val="2128953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too far into just talking about Get-</a:t>
            </a:r>
            <a:r>
              <a:rPr lang="en-US" dirty="0" err="1"/>
              <a:t>EventLog</a:t>
            </a:r>
            <a:r>
              <a:rPr lang="en-US" dirty="0"/>
              <a:t>, we need to also talk about **Get-</a:t>
            </a:r>
            <a:r>
              <a:rPr lang="en-US" dirty="0" err="1"/>
              <a:t>EventLog’s</a:t>
            </a:r>
            <a:r>
              <a:rPr lang="en-US" dirty="0"/>
              <a:t> brother, Get-</a:t>
            </a:r>
            <a:r>
              <a:rPr lang="en-US" dirty="0" err="1"/>
              <a:t>WinEvent</a:t>
            </a:r>
            <a:r>
              <a:rPr lang="en-US" dirty="0"/>
              <a:t>. The two are similar cmdlets and perform the same task yet have different use cases.</a:t>
            </a:r>
          </a:p>
          <a:p>
            <a:endParaRPr lang="en-US" dirty="0"/>
          </a:p>
          <a:p>
            <a:r>
              <a:rPr lang="en-US" dirty="0"/>
              <a:t>** First you’ll see soon that Get-</a:t>
            </a:r>
            <a:r>
              <a:rPr lang="en-US" dirty="0" err="1"/>
              <a:t>EventLog</a:t>
            </a:r>
            <a:r>
              <a:rPr lang="en-US" dirty="0"/>
              <a:t> is pretty easy to use. It’s intuitive and can find events well enough. **Unlike Get-</a:t>
            </a:r>
            <a:r>
              <a:rPr lang="en-US" dirty="0" err="1"/>
              <a:t>WinEvent</a:t>
            </a:r>
            <a:r>
              <a:rPr lang="en-US" dirty="0"/>
              <a:t> where the filtering can get a little insane to the tune of </a:t>
            </a:r>
            <a:r>
              <a:rPr lang="en-US" dirty="0" err="1"/>
              <a:t>Xpath</a:t>
            </a:r>
            <a:r>
              <a:rPr lang="en-US" dirty="0"/>
              <a:t> and hashtables.</a:t>
            </a:r>
          </a:p>
          <a:p>
            <a:endParaRPr lang="en-US" dirty="0"/>
          </a:p>
          <a:p>
            <a:r>
              <a:rPr lang="en-US" dirty="0"/>
              <a:t>** Next, Get-</a:t>
            </a:r>
            <a:r>
              <a:rPr lang="en-US" dirty="0" err="1"/>
              <a:t>EventLog</a:t>
            </a:r>
            <a:r>
              <a:rPr lang="en-US" dirty="0"/>
              <a:t> is relatively slow. If you’re just querying a few logs at a time, you may notice but query hundreds of servers at once with ** Get-</a:t>
            </a:r>
            <a:r>
              <a:rPr lang="en-US" dirty="0" err="1"/>
              <a:t>WinEvent</a:t>
            </a:r>
            <a:r>
              <a:rPr lang="en-US" dirty="0"/>
              <a:t> and you’ll soon see who the real winner is there.</a:t>
            </a:r>
          </a:p>
          <a:p>
            <a:endParaRPr lang="en-US" dirty="0"/>
          </a:p>
          <a:p>
            <a:r>
              <a:rPr lang="en-US" dirty="0"/>
              <a:t>** Finally, due to Get-</a:t>
            </a:r>
            <a:r>
              <a:rPr lang="en-US" dirty="0" err="1"/>
              <a:t>EventLog’s</a:t>
            </a:r>
            <a:r>
              <a:rPr lang="en-US" dirty="0"/>
              <a:t> simplicity, it’s limited. For example, it can’t query any application or service events logs. It’s also limited on it’s filtering ability ** unlike Get-</a:t>
            </a:r>
            <a:r>
              <a:rPr lang="en-US" dirty="0" err="1"/>
              <a:t>WinEvent</a:t>
            </a:r>
            <a:r>
              <a:rPr lang="en-US" dirty="0"/>
              <a:t> where if you can get used to filtering syntax nuances, you’ll be able to define whatever criteria you want.</a:t>
            </a:r>
          </a:p>
        </p:txBody>
      </p:sp>
      <p:sp>
        <p:nvSpPr>
          <p:cNvPr id="4" name="Slide Number Placeholder 3"/>
          <p:cNvSpPr>
            <a:spLocks noGrp="1"/>
          </p:cNvSpPr>
          <p:nvPr>
            <p:ph type="sldNum" sz="quarter" idx="5"/>
          </p:nvPr>
        </p:nvSpPr>
        <p:spPr/>
        <p:txBody>
          <a:bodyPr/>
          <a:lstStyle/>
          <a:p>
            <a:fld id="{1112285D-B62D-0345-9A0E-5D91D31CA9B6}" type="slidenum">
              <a:rPr lang="en-US" smtClean="0"/>
              <a:t>10</a:t>
            </a:fld>
            <a:endParaRPr lang="en-US"/>
          </a:p>
        </p:txBody>
      </p:sp>
    </p:spTree>
    <p:extLst>
      <p:ext uri="{BB962C8B-B14F-4D97-AF65-F5344CB8AC3E}">
        <p14:creationId xmlns:p14="http://schemas.microsoft.com/office/powerpoint/2010/main" val="2599885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into another demo where we get started using Get-</a:t>
            </a:r>
            <a:r>
              <a:rPr lang="en-US" dirty="0" err="1"/>
              <a:t>EventLog</a:t>
            </a:r>
            <a:r>
              <a:rPr lang="en-US" dirty="0"/>
              <a:t> and check out a few of it’s features.</a:t>
            </a:r>
          </a:p>
        </p:txBody>
      </p:sp>
      <p:sp>
        <p:nvSpPr>
          <p:cNvPr id="4" name="Slide Number Placeholder 3"/>
          <p:cNvSpPr>
            <a:spLocks noGrp="1"/>
          </p:cNvSpPr>
          <p:nvPr>
            <p:ph type="sldNum" sz="quarter" idx="5"/>
          </p:nvPr>
        </p:nvSpPr>
        <p:spPr/>
        <p:txBody>
          <a:bodyPr/>
          <a:lstStyle/>
          <a:p>
            <a:fld id="{1112285D-B62D-0345-9A0E-5D91D31CA9B6}" type="slidenum">
              <a:rPr lang="en-US" smtClean="0"/>
              <a:t>11</a:t>
            </a:fld>
            <a:endParaRPr lang="en-US"/>
          </a:p>
        </p:txBody>
      </p:sp>
    </p:spTree>
    <p:extLst>
      <p:ext uri="{BB962C8B-B14F-4D97-AF65-F5344CB8AC3E}">
        <p14:creationId xmlns:p14="http://schemas.microsoft.com/office/powerpoint/2010/main" val="301448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thing I want to do is check each event by eye if I’m only looking for a certain event. Luckily, Get-</a:t>
            </a:r>
            <a:r>
              <a:rPr lang="en-US" dirty="0" err="1"/>
              <a:t>EventLog</a:t>
            </a:r>
            <a:r>
              <a:rPr lang="en-US" dirty="0"/>
              <a:t> has a lot of filtering capabilities we can use to limit output to only those events we want to see.</a:t>
            </a:r>
          </a:p>
        </p:txBody>
      </p:sp>
      <p:sp>
        <p:nvSpPr>
          <p:cNvPr id="4" name="Slide Number Placeholder 3"/>
          <p:cNvSpPr>
            <a:spLocks noGrp="1"/>
          </p:cNvSpPr>
          <p:nvPr>
            <p:ph type="sldNum" sz="quarter" idx="5"/>
          </p:nvPr>
        </p:nvSpPr>
        <p:spPr/>
        <p:txBody>
          <a:bodyPr/>
          <a:lstStyle/>
          <a:p>
            <a:fld id="{1112285D-B62D-0345-9A0E-5D91D31CA9B6}" type="slidenum">
              <a:rPr lang="en-US" smtClean="0"/>
              <a:t>12</a:t>
            </a:fld>
            <a:endParaRPr lang="en-US"/>
          </a:p>
        </p:txBody>
      </p:sp>
    </p:spTree>
    <p:extLst>
      <p:ext uri="{BB962C8B-B14F-4D97-AF65-F5344CB8AC3E}">
        <p14:creationId xmlns:p14="http://schemas.microsoft.com/office/powerpoint/2010/main" val="801229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into another demo for this lesson and really focus on filtering. In this demo, we’ll cover all of the parameters we have available with Get-</a:t>
            </a:r>
            <a:r>
              <a:rPr lang="en-US" dirty="0" err="1"/>
              <a:t>EventLog</a:t>
            </a:r>
            <a:r>
              <a:rPr lang="en-US" dirty="0"/>
              <a:t> and filter on timestamp, user, category, ID and more.</a:t>
            </a:r>
          </a:p>
        </p:txBody>
      </p:sp>
      <p:sp>
        <p:nvSpPr>
          <p:cNvPr id="4" name="Slide Number Placeholder 3"/>
          <p:cNvSpPr>
            <a:spLocks noGrp="1"/>
          </p:cNvSpPr>
          <p:nvPr>
            <p:ph type="sldNum" sz="quarter" idx="5"/>
          </p:nvPr>
        </p:nvSpPr>
        <p:spPr/>
        <p:txBody>
          <a:bodyPr/>
          <a:lstStyle/>
          <a:p>
            <a:fld id="{1112285D-B62D-0345-9A0E-5D91D31CA9B6}" type="slidenum">
              <a:rPr lang="en-US" smtClean="0"/>
              <a:t>13</a:t>
            </a:fld>
            <a:endParaRPr lang="en-US"/>
          </a:p>
        </p:txBody>
      </p:sp>
    </p:spTree>
    <p:extLst>
      <p:ext uri="{BB962C8B-B14F-4D97-AF65-F5344CB8AC3E}">
        <p14:creationId xmlns:p14="http://schemas.microsoft.com/office/powerpoint/2010/main" val="2540450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saved the best for last! Get-</a:t>
            </a:r>
            <a:r>
              <a:rPr lang="en-US" dirty="0" err="1"/>
              <a:t>WinEvent</a:t>
            </a:r>
            <a:r>
              <a:rPr lang="en-US" dirty="0"/>
              <a:t>. Get-</a:t>
            </a:r>
            <a:r>
              <a:rPr lang="en-US" dirty="0" err="1"/>
              <a:t>WinEvent</a:t>
            </a:r>
            <a:r>
              <a:rPr lang="en-US" dirty="0"/>
              <a:t> is a powerful PowerShell cmdlet but takes a big getting used to. Lucky for you, I’ve went through the pain so you don’t have to!</a:t>
            </a:r>
          </a:p>
        </p:txBody>
      </p:sp>
      <p:sp>
        <p:nvSpPr>
          <p:cNvPr id="4" name="Slide Number Placeholder 3"/>
          <p:cNvSpPr>
            <a:spLocks noGrp="1"/>
          </p:cNvSpPr>
          <p:nvPr>
            <p:ph type="sldNum" sz="quarter" idx="5"/>
          </p:nvPr>
        </p:nvSpPr>
        <p:spPr/>
        <p:txBody>
          <a:bodyPr/>
          <a:lstStyle/>
          <a:p>
            <a:fld id="{1112285D-B62D-0345-9A0E-5D91D31CA9B6}" type="slidenum">
              <a:rPr lang="en-US" smtClean="0"/>
              <a:t>14</a:t>
            </a:fld>
            <a:endParaRPr lang="en-US"/>
          </a:p>
        </p:txBody>
      </p:sp>
    </p:spTree>
    <p:extLst>
      <p:ext uri="{BB962C8B-B14F-4D97-AF65-F5344CB8AC3E}">
        <p14:creationId xmlns:p14="http://schemas.microsoft.com/office/powerpoint/2010/main" val="3849718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first lesson on Get-</a:t>
            </a:r>
            <a:r>
              <a:rPr lang="en-US" dirty="0" err="1"/>
              <a:t>WinEvent</a:t>
            </a:r>
            <a:r>
              <a:rPr lang="en-US" dirty="0"/>
              <a:t>, we’re going to cover the basics. We’ll query a few event logs, check out how to query remote event logs and just give you a rundown of this command.</a:t>
            </a:r>
          </a:p>
          <a:p>
            <a:endParaRPr lang="en-US" dirty="0"/>
          </a:p>
          <a:p>
            <a:r>
              <a:rPr lang="en-US" dirty="0"/>
              <a:t>** Once you’re acclimated to Get-</a:t>
            </a:r>
            <a:r>
              <a:rPr lang="en-US" dirty="0" err="1"/>
              <a:t>WinEvent</a:t>
            </a:r>
            <a:r>
              <a:rPr lang="en-US" dirty="0"/>
              <a:t>, I’m then going to match it up with Get-</a:t>
            </a:r>
            <a:r>
              <a:rPr lang="en-US" dirty="0" err="1"/>
              <a:t>EventLog</a:t>
            </a:r>
            <a:r>
              <a:rPr lang="en-US" dirty="0"/>
              <a:t>. We’ll cover the various differences in these cmdlets to help you make the choice as to which one will work for you.</a:t>
            </a:r>
          </a:p>
        </p:txBody>
      </p:sp>
      <p:sp>
        <p:nvSpPr>
          <p:cNvPr id="4" name="Slide Number Placeholder 3"/>
          <p:cNvSpPr>
            <a:spLocks noGrp="1"/>
          </p:cNvSpPr>
          <p:nvPr>
            <p:ph type="sldNum" sz="quarter" idx="5"/>
          </p:nvPr>
        </p:nvSpPr>
        <p:spPr/>
        <p:txBody>
          <a:bodyPr/>
          <a:lstStyle/>
          <a:p>
            <a:fld id="{1112285D-B62D-0345-9A0E-5D91D31CA9B6}" type="slidenum">
              <a:rPr lang="en-US" smtClean="0"/>
              <a:t>15</a:t>
            </a:fld>
            <a:endParaRPr lang="en-US"/>
          </a:p>
        </p:txBody>
      </p:sp>
    </p:spTree>
    <p:extLst>
      <p:ext uri="{BB962C8B-B14F-4D97-AF65-F5344CB8AC3E}">
        <p14:creationId xmlns:p14="http://schemas.microsoft.com/office/powerpoint/2010/main" val="4090232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really see what Get-</a:t>
            </a:r>
            <a:r>
              <a:rPr lang="en-US" dirty="0" err="1"/>
              <a:t>WinEvent</a:t>
            </a:r>
            <a:r>
              <a:rPr lang="en-US" dirty="0"/>
              <a:t> can do with it’s filtering abilities! In this lesson, we’re going get a feel for the various filtering parameters Get-</a:t>
            </a:r>
            <a:r>
              <a:rPr lang="en-US" dirty="0" err="1"/>
              <a:t>WinEvent</a:t>
            </a:r>
            <a:r>
              <a:rPr lang="en-US" dirty="0"/>
              <a:t> has and how they’re used.</a:t>
            </a:r>
          </a:p>
        </p:txBody>
      </p:sp>
      <p:sp>
        <p:nvSpPr>
          <p:cNvPr id="4" name="Slide Number Placeholder 3"/>
          <p:cNvSpPr>
            <a:spLocks noGrp="1"/>
          </p:cNvSpPr>
          <p:nvPr>
            <p:ph type="sldNum" sz="quarter" idx="5"/>
          </p:nvPr>
        </p:nvSpPr>
        <p:spPr/>
        <p:txBody>
          <a:bodyPr/>
          <a:lstStyle/>
          <a:p>
            <a:fld id="{1112285D-B62D-0345-9A0E-5D91D31CA9B6}" type="slidenum">
              <a:rPr lang="en-US" smtClean="0"/>
              <a:t>16</a:t>
            </a:fld>
            <a:endParaRPr lang="en-US"/>
          </a:p>
        </p:txBody>
      </p:sp>
    </p:spTree>
    <p:extLst>
      <p:ext uri="{BB962C8B-B14F-4D97-AF65-F5344CB8AC3E}">
        <p14:creationId xmlns:p14="http://schemas.microsoft.com/office/powerpoint/2010/main" val="187886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enough talk. Let’s see what Get-</a:t>
            </a:r>
            <a:r>
              <a:rPr lang="en-US" dirty="0" err="1"/>
              <a:t>WinEvent</a:t>
            </a:r>
            <a:r>
              <a:rPr lang="en-US" dirty="0"/>
              <a:t> can really do by taking it through it’s paces and seeing just how good it is at filtering events.</a:t>
            </a:r>
          </a:p>
        </p:txBody>
      </p:sp>
      <p:sp>
        <p:nvSpPr>
          <p:cNvPr id="4" name="Slide Number Placeholder 3"/>
          <p:cNvSpPr>
            <a:spLocks noGrp="1"/>
          </p:cNvSpPr>
          <p:nvPr>
            <p:ph type="sldNum" sz="quarter" idx="5"/>
          </p:nvPr>
        </p:nvSpPr>
        <p:spPr/>
        <p:txBody>
          <a:bodyPr/>
          <a:lstStyle/>
          <a:p>
            <a:fld id="{1112285D-B62D-0345-9A0E-5D91D31CA9B6}" type="slidenum">
              <a:rPr lang="en-US" smtClean="0"/>
              <a:t>17</a:t>
            </a:fld>
            <a:endParaRPr lang="en-US"/>
          </a:p>
        </p:txBody>
      </p:sp>
    </p:spTree>
    <p:extLst>
      <p:ext uri="{BB962C8B-B14F-4D97-AF65-F5344CB8AC3E}">
        <p14:creationId xmlns:p14="http://schemas.microsoft.com/office/powerpoint/2010/main" val="522367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mini-project, we’re going to build an event log collector. This PowerShell function will be able to query many servers with their many event logs against a specific timeframe. Once found, it will then collate all of these events into a CSV giving you an easy way to perform deeper searches if your heart so desires. You never know. Build this tool and ask your boss for a raise after he sees what you can do with it. It never hurts to ask right?</a:t>
            </a:r>
          </a:p>
        </p:txBody>
      </p:sp>
      <p:sp>
        <p:nvSpPr>
          <p:cNvPr id="4" name="Slide Number Placeholder 3"/>
          <p:cNvSpPr>
            <a:spLocks noGrp="1"/>
          </p:cNvSpPr>
          <p:nvPr>
            <p:ph type="sldNum" sz="quarter" idx="5"/>
          </p:nvPr>
        </p:nvSpPr>
        <p:spPr/>
        <p:txBody>
          <a:bodyPr/>
          <a:lstStyle/>
          <a:p>
            <a:fld id="{1112285D-B62D-0345-9A0E-5D91D31CA9B6}" type="slidenum">
              <a:rPr lang="en-US" smtClean="0"/>
              <a:t>18</a:t>
            </a:fld>
            <a:endParaRPr lang="en-US"/>
          </a:p>
        </p:txBody>
      </p:sp>
    </p:spTree>
    <p:extLst>
      <p:ext uri="{BB962C8B-B14F-4D97-AF65-F5344CB8AC3E}">
        <p14:creationId xmlns:p14="http://schemas.microsoft.com/office/powerpoint/2010/main" val="4212742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good things must come to and end and we’ve reached the end of the road for this module.</a:t>
            </a:r>
          </a:p>
        </p:txBody>
      </p:sp>
      <p:sp>
        <p:nvSpPr>
          <p:cNvPr id="4" name="Slide Number Placeholder 3"/>
          <p:cNvSpPr>
            <a:spLocks noGrp="1"/>
          </p:cNvSpPr>
          <p:nvPr>
            <p:ph type="sldNum" sz="quarter" idx="5"/>
          </p:nvPr>
        </p:nvSpPr>
        <p:spPr/>
        <p:txBody>
          <a:bodyPr/>
          <a:lstStyle/>
          <a:p>
            <a:fld id="{1112285D-B62D-0345-9A0E-5D91D31CA9B6}" type="slidenum">
              <a:rPr lang="en-US" smtClean="0"/>
              <a:t>19</a:t>
            </a:fld>
            <a:endParaRPr lang="en-US"/>
          </a:p>
        </p:txBody>
      </p:sp>
    </p:spTree>
    <p:extLst>
      <p:ext uri="{BB962C8B-B14F-4D97-AF65-F5344CB8AC3E}">
        <p14:creationId xmlns:p14="http://schemas.microsoft.com/office/powerpoint/2010/main" val="1789199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we’re going head-first into the Windows Event log with our PowerShell staff in hand. **This may sound obvious but you would not believe how many times I myself have been started trying to figure out when someone logged on, was locked out or where a worm was trying to spread to by just opening up event viewer and hoping I found something that looked like what I was looking for. It’s important we slow down and first notice what situations actually create particular events in the event log. We’ll start here first.</a:t>
            </a:r>
          </a:p>
          <a:p>
            <a:endParaRPr lang="en-US" dirty="0"/>
          </a:p>
          <a:p>
            <a:r>
              <a:rPr lang="en-US" dirty="0"/>
              <a:t>** Next, we’ll go over how to create your own events in the Windows event log. An event log is a great place to store events that your PowerShell scripts or any custom application needs to record. Using a couple native PowerShell commands, we’ll make it happen.</a:t>
            </a:r>
          </a:p>
          <a:p>
            <a:endParaRPr lang="en-US" dirty="0"/>
          </a:p>
          <a:p>
            <a:r>
              <a:rPr lang="en-US" dirty="0"/>
              <a:t>** Next, we’ll go over how to find events based on all kinds of criteria like timeframe, event ID, user, category and more. You’d be surprised the power that some of these PowerShell cmdlet have when it comes to parsing event logs.</a:t>
            </a:r>
          </a:p>
          <a:p>
            <a:endParaRPr lang="en-US" dirty="0"/>
          </a:p>
          <a:p>
            <a:r>
              <a:rPr lang="en-US" dirty="0"/>
              <a:t>** Finally, we’ll wrap up the module by building an awesome tool that allows us to query hundreds of event logs at once within a particular time frame. This tool or mini-project that I’m calling them will come in handy when, for example, when an event happens around a particular timeframe but you’re not sure where it may have came from.</a:t>
            </a:r>
          </a:p>
        </p:txBody>
      </p:sp>
      <p:sp>
        <p:nvSpPr>
          <p:cNvPr id="4" name="Slide Number Placeholder 3"/>
          <p:cNvSpPr>
            <a:spLocks noGrp="1"/>
          </p:cNvSpPr>
          <p:nvPr>
            <p:ph type="sldNum" sz="quarter" idx="5"/>
          </p:nvPr>
        </p:nvSpPr>
        <p:spPr/>
        <p:txBody>
          <a:bodyPr/>
          <a:lstStyle/>
          <a:p>
            <a:fld id="{1112285D-B62D-0345-9A0E-5D91D31CA9B6}" type="slidenum">
              <a:rPr lang="en-US" smtClean="0"/>
              <a:t>2</a:t>
            </a:fld>
            <a:endParaRPr lang="en-US"/>
          </a:p>
        </p:txBody>
      </p:sp>
    </p:spTree>
    <p:extLst>
      <p:ext uri="{BB962C8B-B14F-4D97-AF65-F5344CB8AC3E}">
        <p14:creationId xmlns:p14="http://schemas.microsoft.com/office/powerpoint/2010/main" val="1087550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you’ve learned anything in this module, I hope you’ve been able to take away these major concepts.</a:t>
            </a:r>
          </a:p>
          <a:p>
            <a:endParaRPr lang="en-US" dirty="0"/>
          </a:p>
          <a:p>
            <a:r>
              <a:rPr lang="en-US" dirty="0"/>
              <a:t>** first is understanding what you’re looking for. I hope you never again blindly dive into the event log without first knowing what you’re looking for</a:t>
            </a:r>
          </a:p>
          <a:p>
            <a:r>
              <a:rPr lang="en-US" dirty="0"/>
              <a:t>** next is writing to the event log. Text logs still have their place but now you have the knowledge to standardize those logs and leverage the power of the Windows event log</a:t>
            </a:r>
          </a:p>
          <a:p>
            <a:r>
              <a:rPr lang="en-US" dirty="0"/>
              <a:t>** Remember to use Get-</a:t>
            </a:r>
            <a:r>
              <a:rPr lang="en-US" dirty="0" err="1"/>
              <a:t>WinEvent</a:t>
            </a:r>
            <a:r>
              <a:rPr lang="en-US" dirty="0"/>
              <a:t> for large queries or queries that require many different criteria. You’ll thank me later when you try to do that with Get-</a:t>
            </a:r>
            <a:r>
              <a:rPr lang="en-US" dirty="0" err="1"/>
              <a:t>EventLog</a:t>
            </a:r>
            <a:endParaRPr lang="en-US" dirty="0"/>
          </a:p>
          <a:p>
            <a:r>
              <a:rPr lang="en-US" dirty="0"/>
              <a:t>** ..and finally, like all good PowerShell professionals, it would behoove you to always filter left and not right. Always use the native filtering capabilities of the commands rather than piping all of that output to the Where-Object command. It’s going to be much faster and </a:t>
            </a:r>
            <a:r>
              <a:rPr lang="en-US"/>
              <a:t>more efficient.</a:t>
            </a:r>
          </a:p>
        </p:txBody>
      </p:sp>
      <p:sp>
        <p:nvSpPr>
          <p:cNvPr id="4" name="Slide Number Placeholder 3"/>
          <p:cNvSpPr>
            <a:spLocks noGrp="1"/>
          </p:cNvSpPr>
          <p:nvPr>
            <p:ph type="sldNum" sz="quarter" idx="5"/>
          </p:nvPr>
        </p:nvSpPr>
        <p:spPr/>
        <p:txBody>
          <a:bodyPr/>
          <a:lstStyle/>
          <a:p>
            <a:fld id="{1112285D-B62D-0345-9A0E-5D91D31CA9B6}" type="slidenum">
              <a:rPr lang="en-US" smtClean="0"/>
              <a:t>20</a:t>
            </a:fld>
            <a:endParaRPr lang="en-US"/>
          </a:p>
        </p:txBody>
      </p:sp>
    </p:spTree>
    <p:extLst>
      <p:ext uri="{BB962C8B-B14F-4D97-AF65-F5344CB8AC3E}">
        <p14:creationId xmlns:p14="http://schemas.microsoft.com/office/powerpoint/2010/main" val="1885719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query event logs with PowerShell all day and look like we’re busy doing something but if we don’t know what we’re looking for, we’re just wasting our time. Let’s first actually understand what we’re looking for first.</a:t>
            </a:r>
          </a:p>
        </p:txBody>
      </p:sp>
      <p:sp>
        <p:nvSpPr>
          <p:cNvPr id="4" name="Slide Number Placeholder 3"/>
          <p:cNvSpPr>
            <a:spLocks noGrp="1"/>
          </p:cNvSpPr>
          <p:nvPr>
            <p:ph type="sldNum" sz="quarter" idx="5"/>
          </p:nvPr>
        </p:nvSpPr>
        <p:spPr/>
        <p:txBody>
          <a:bodyPr/>
          <a:lstStyle/>
          <a:p>
            <a:fld id="{1112285D-B62D-0345-9A0E-5D91D31CA9B6}" type="slidenum">
              <a:rPr lang="en-US" smtClean="0"/>
              <a:t>3</a:t>
            </a:fld>
            <a:endParaRPr lang="en-US"/>
          </a:p>
        </p:txBody>
      </p:sp>
    </p:spTree>
    <p:extLst>
      <p:ext uri="{BB962C8B-B14F-4D97-AF65-F5344CB8AC3E}">
        <p14:creationId xmlns:p14="http://schemas.microsoft.com/office/powerpoint/2010/main" val="287830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figure out how to track down certain events, it’s important we know how to replicate them. Otherwise, we won’t be able to understand their behavior and what kind of events they record to various event logs.</a:t>
            </a:r>
          </a:p>
          <a:p>
            <a:endParaRPr lang="en-US" dirty="0"/>
          </a:p>
          <a:p>
            <a:r>
              <a:rPr lang="en-US" dirty="0"/>
              <a:t>** So first, we must trigger the situation. We need to set off whatever event we expect to create an event.</a:t>
            </a:r>
          </a:p>
          <a:p>
            <a:r>
              <a:rPr lang="en-US" dirty="0"/>
              <a:t>** Next, we must inspect what happened. What Windows events actually showed up when that event occurred? At what time, intervals, </a:t>
            </a:r>
            <a:r>
              <a:rPr lang="en-US" dirty="0" err="1"/>
              <a:t>etc</a:t>
            </a:r>
            <a:r>
              <a:rPr lang="en-US" dirty="0"/>
              <a:t>?</a:t>
            </a:r>
          </a:p>
          <a:p>
            <a:r>
              <a:rPr lang="en-US" dirty="0"/>
              <a:t>** Finally, we build the code to look for those events. Do we use the Get-</a:t>
            </a:r>
            <a:r>
              <a:rPr lang="en-US" dirty="0" err="1"/>
              <a:t>EventLog</a:t>
            </a:r>
            <a:r>
              <a:rPr lang="en-US" dirty="0"/>
              <a:t> command or the Get-</a:t>
            </a:r>
            <a:r>
              <a:rPr lang="en-US" dirty="0" err="1"/>
              <a:t>WinEvent</a:t>
            </a:r>
            <a:r>
              <a:rPr lang="en-US" dirty="0"/>
              <a:t> command? What’s the best way to filter for these events? We need to come up with code to reliably pull the events we’re looking for.</a:t>
            </a:r>
          </a:p>
        </p:txBody>
      </p:sp>
      <p:sp>
        <p:nvSpPr>
          <p:cNvPr id="4" name="Slide Number Placeholder 3"/>
          <p:cNvSpPr>
            <a:spLocks noGrp="1"/>
          </p:cNvSpPr>
          <p:nvPr>
            <p:ph type="sldNum" sz="quarter" idx="5"/>
          </p:nvPr>
        </p:nvSpPr>
        <p:spPr/>
        <p:txBody>
          <a:bodyPr/>
          <a:lstStyle/>
          <a:p>
            <a:fld id="{1112285D-B62D-0345-9A0E-5D91D31CA9B6}" type="slidenum">
              <a:rPr lang="en-US" smtClean="0"/>
              <a:t>4</a:t>
            </a:fld>
            <a:endParaRPr lang="en-US"/>
          </a:p>
        </p:txBody>
      </p:sp>
    </p:spTree>
    <p:extLst>
      <p:ext uri="{BB962C8B-B14F-4D97-AF65-F5344CB8AC3E}">
        <p14:creationId xmlns:p14="http://schemas.microsoft.com/office/powerpoint/2010/main" val="3647743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Time for our first demo. It is about time! In this demo, we’re unfortunately not going to get into PowerShell just yet. We need to walk before we run! In this demo, I’m going to go over an example scenario that unfolds and demonstrate how to determine what Windows events are written when a particular event on a Windows system occurs.</a:t>
            </a:r>
          </a:p>
        </p:txBody>
      </p:sp>
      <p:sp>
        <p:nvSpPr>
          <p:cNvPr id="4" name="Slide Number Placeholder 3"/>
          <p:cNvSpPr>
            <a:spLocks noGrp="1"/>
          </p:cNvSpPr>
          <p:nvPr>
            <p:ph type="sldNum" sz="quarter" idx="5"/>
          </p:nvPr>
        </p:nvSpPr>
        <p:spPr/>
        <p:txBody>
          <a:bodyPr/>
          <a:lstStyle/>
          <a:p>
            <a:fld id="{1112285D-B62D-0345-9A0E-5D91D31CA9B6}" type="slidenum">
              <a:rPr lang="en-US" smtClean="0"/>
              <a:t>5</a:t>
            </a:fld>
            <a:endParaRPr lang="en-US"/>
          </a:p>
        </p:txBody>
      </p:sp>
    </p:spTree>
    <p:extLst>
      <p:ext uri="{BB962C8B-B14F-4D97-AF65-F5344CB8AC3E}">
        <p14:creationId xmlns:p14="http://schemas.microsoft.com/office/powerpoint/2010/main" val="232447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Windows event log can be a great place to log custom events on your own. If you have a bunch of PowerShell scripts or custom applications that need to log activity somewhere, using the Windows event log is a great way to do that. In this lesson, we’ll cover how to use PowerShell to write events to the Windows event logs.</a:t>
            </a:r>
          </a:p>
        </p:txBody>
      </p:sp>
      <p:sp>
        <p:nvSpPr>
          <p:cNvPr id="4" name="Slide Number Placeholder 3"/>
          <p:cNvSpPr>
            <a:spLocks noGrp="1"/>
          </p:cNvSpPr>
          <p:nvPr>
            <p:ph type="sldNum" sz="quarter" idx="5"/>
          </p:nvPr>
        </p:nvSpPr>
        <p:spPr/>
        <p:txBody>
          <a:bodyPr/>
          <a:lstStyle/>
          <a:p>
            <a:fld id="{1112285D-B62D-0345-9A0E-5D91D31CA9B6}" type="slidenum">
              <a:rPr lang="en-US" smtClean="0"/>
              <a:t>6</a:t>
            </a:fld>
            <a:endParaRPr lang="en-US"/>
          </a:p>
        </p:txBody>
      </p:sp>
    </p:spTree>
    <p:extLst>
      <p:ext uri="{BB962C8B-B14F-4D97-AF65-F5344CB8AC3E}">
        <p14:creationId xmlns:p14="http://schemas.microsoft.com/office/powerpoint/2010/main" val="3220546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up a Windows event? 6 pieces of information to be exact.</a:t>
            </a:r>
          </a:p>
          <a:p>
            <a:endParaRPr lang="en-US" dirty="0"/>
          </a:p>
          <a:p>
            <a:r>
              <a:rPr lang="en-US" dirty="0"/>
              <a:t>** First is the event ID. This is a unique ID that’s assigned to each event. The ID is what allows us to match up certain network events with a particular Windows event.</a:t>
            </a:r>
          </a:p>
          <a:p>
            <a:r>
              <a:rPr lang="en-US" dirty="0"/>
              <a:t>** Each event also has a category. Categories can be things like all events for a particular service or application, OS diagnostic types and so on</a:t>
            </a:r>
          </a:p>
          <a:p>
            <a:r>
              <a:rPr lang="en-US" dirty="0"/>
              <a:t>** The level is important because it indicates severity. An error with a big red icon is going to get noticed faster than a white informational level. The level is what indicates how much impact that event has.</a:t>
            </a:r>
          </a:p>
          <a:p>
            <a:r>
              <a:rPr lang="en-US" dirty="0"/>
              <a:t>** The timestamp is self-</a:t>
            </a:r>
            <a:r>
              <a:rPr lang="en-US" dirty="0" err="1"/>
              <a:t>explanary</a:t>
            </a:r>
            <a:r>
              <a:rPr lang="en-US" dirty="0"/>
              <a:t>. This is the time, down to the second that the event occurred and, as you’ll see, what time it was recorded too.</a:t>
            </a:r>
          </a:p>
          <a:p>
            <a:r>
              <a:rPr lang="en-US" dirty="0"/>
              <a:t>** Next is the user. This is the account context a particular event was generated under. This is typically an interactive login by a person or the user a particular service was using when the event was generated.</a:t>
            </a:r>
          </a:p>
          <a:p>
            <a:r>
              <a:rPr lang="en-US" dirty="0"/>
              <a:t>** Finally, we have the message. This is the loose text that can be just about anything and is typically the most informative part of the event.</a:t>
            </a:r>
          </a:p>
        </p:txBody>
      </p:sp>
      <p:sp>
        <p:nvSpPr>
          <p:cNvPr id="4" name="Slide Number Placeholder 3"/>
          <p:cNvSpPr>
            <a:spLocks noGrp="1"/>
          </p:cNvSpPr>
          <p:nvPr>
            <p:ph type="sldNum" sz="quarter" idx="5"/>
          </p:nvPr>
        </p:nvSpPr>
        <p:spPr/>
        <p:txBody>
          <a:bodyPr/>
          <a:lstStyle/>
          <a:p>
            <a:fld id="{1112285D-B62D-0345-9A0E-5D91D31CA9B6}" type="slidenum">
              <a:rPr lang="en-US" smtClean="0"/>
              <a:t>7</a:t>
            </a:fld>
            <a:endParaRPr lang="en-US"/>
          </a:p>
        </p:txBody>
      </p:sp>
    </p:spTree>
    <p:extLst>
      <p:ext uri="{BB962C8B-B14F-4D97-AF65-F5344CB8AC3E}">
        <p14:creationId xmlns:p14="http://schemas.microsoft.com/office/powerpoint/2010/main" val="3218833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for another demo! In this one, we’re going to cover how to build our own PowerShell function to create and write to a custom event log. We’ll use the New-</a:t>
            </a:r>
            <a:r>
              <a:rPr lang="en-US" dirty="0" err="1"/>
              <a:t>EventLog</a:t>
            </a:r>
            <a:r>
              <a:rPr lang="en-US" dirty="0"/>
              <a:t> command to create a new event log, the Write-</a:t>
            </a:r>
            <a:r>
              <a:rPr lang="en-US" dirty="0" err="1"/>
              <a:t>EventLog</a:t>
            </a:r>
            <a:r>
              <a:rPr lang="en-US" dirty="0"/>
              <a:t> command to write an event and optionally, use the item cmdlets to create a log source in the registry so we can also create our own event source. This will come in handy when we want to categorize our own events at some point.</a:t>
            </a:r>
          </a:p>
        </p:txBody>
      </p:sp>
      <p:sp>
        <p:nvSpPr>
          <p:cNvPr id="4" name="Slide Number Placeholder 3"/>
          <p:cNvSpPr>
            <a:spLocks noGrp="1"/>
          </p:cNvSpPr>
          <p:nvPr>
            <p:ph type="sldNum" sz="quarter" idx="5"/>
          </p:nvPr>
        </p:nvSpPr>
        <p:spPr/>
        <p:txBody>
          <a:bodyPr/>
          <a:lstStyle/>
          <a:p>
            <a:fld id="{1112285D-B62D-0345-9A0E-5D91D31CA9B6}" type="slidenum">
              <a:rPr lang="en-US" smtClean="0"/>
              <a:t>8</a:t>
            </a:fld>
            <a:endParaRPr lang="en-US"/>
          </a:p>
        </p:txBody>
      </p:sp>
    </p:spTree>
    <p:extLst>
      <p:ext uri="{BB962C8B-B14F-4D97-AF65-F5344CB8AC3E}">
        <p14:creationId xmlns:p14="http://schemas.microsoft.com/office/powerpoint/2010/main" val="4265877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Get-</a:t>
            </a:r>
            <a:r>
              <a:rPr lang="en-US" dirty="0" err="1"/>
              <a:t>EventLog</a:t>
            </a:r>
            <a:r>
              <a:rPr lang="en-US" dirty="0"/>
              <a:t> cmdlet is an easy way to query event logs yet it has some drawbacks as you’ll see. In this lesson, we’re going to get a good idea of what this cmdlet is capable of and in what contexts it comes in handy.</a:t>
            </a:r>
          </a:p>
        </p:txBody>
      </p:sp>
      <p:sp>
        <p:nvSpPr>
          <p:cNvPr id="4" name="Slide Number Placeholder 3"/>
          <p:cNvSpPr>
            <a:spLocks noGrp="1"/>
          </p:cNvSpPr>
          <p:nvPr>
            <p:ph type="sldNum" sz="quarter" idx="5"/>
          </p:nvPr>
        </p:nvSpPr>
        <p:spPr/>
        <p:txBody>
          <a:bodyPr/>
          <a:lstStyle/>
          <a:p>
            <a:fld id="{1112285D-B62D-0345-9A0E-5D91D31CA9B6}" type="slidenum">
              <a:rPr lang="en-US" smtClean="0"/>
              <a:t>9</a:t>
            </a:fld>
            <a:endParaRPr lang="en-US"/>
          </a:p>
        </p:txBody>
      </p:sp>
    </p:spTree>
    <p:extLst>
      <p:ext uri="{BB962C8B-B14F-4D97-AF65-F5344CB8AC3E}">
        <p14:creationId xmlns:p14="http://schemas.microsoft.com/office/powerpoint/2010/main" val="1191267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Author Contact"/>
          <p:cNvSpPr>
            <a:spLocks noGrp="1"/>
          </p:cNvSpPr>
          <p:nvPr>
            <p:ph type="body" sz="quarter" idx="12" hasCustomPrompt="1"/>
          </p:nvPr>
        </p:nvSpPr>
        <p:spPr>
          <a:xfrm>
            <a:off x="2838075" y="5649116"/>
            <a:ext cx="6038989" cy="291159"/>
          </a:xfrm>
        </p:spPr>
        <p:txBody>
          <a:bodyPr anchor="ctr"/>
          <a:lstStyle>
            <a:lvl1pPr marL="0" indent="0" algn="l">
              <a:buFontTx/>
              <a:buNone/>
              <a:defRPr sz="1800" b="0" i="0"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t>
            </a:r>
            <a:r>
              <a:rPr lang="en-US" dirty="0" err="1"/>
              <a:t>authortwitter</a:t>
            </a:r>
            <a:r>
              <a:rPr lang="en-US" dirty="0"/>
              <a:t>   www.authorsite.com</a:t>
            </a:r>
          </a:p>
        </p:txBody>
      </p:sp>
      <p:sp>
        <p:nvSpPr>
          <p:cNvPr id="12" name="Author Title"/>
          <p:cNvSpPr>
            <a:spLocks noGrp="1"/>
          </p:cNvSpPr>
          <p:nvPr>
            <p:ph type="body" sz="quarter" idx="14" hasCustomPrompt="1"/>
          </p:nvPr>
        </p:nvSpPr>
        <p:spPr>
          <a:xfrm>
            <a:off x="2838075" y="5297609"/>
            <a:ext cx="6038989" cy="190400"/>
          </a:xfrm>
        </p:spPr>
        <p:txBody>
          <a:bodyPr anchor="ctr"/>
          <a:lstStyle>
            <a:lvl1pPr marL="0" indent="0" algn="l">
              <a:buFontTx/>
              <a:buNone/>
              <a:defRPr sz="1600" b="0" i="0" cap="all"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TITLE IN ALL CAPS  </a:t>
            </a:r>
          </a:p>
        </p:txBody>
      </p:sp>
      <p:sp>
        <p:nvSpPr>
          <p:cNvPr id="13" name="Author Name"/>
          <p:cNvSpPr>
            <a:spLocks noGrp="1"/>
          </p:cNvSpPr>
          <p:nvPr>
            <p:ph type="body" sz="quarter" idx="10" hasCustomPrompt="1"/>
          </p:nvPr>
        </p:nvSpPr>
        <p:spPr>
          <a:xfrm>
            <a:off x="2838075" y="4957764"/>
            <a:ext cx="3544396" cy="291159"/>
          </a:xfrm>
        </p:spPr>
        <p:txBody>
          <a:bodyPr anchor="ctr"/>
          <a:lstStyle>
            <a:lvl1pPr marL="0" indent="0" algn="l">
              <a:buFontTx/>
              <a:buNone/>
              <a:defRPr sz="2400" b="0" i="0" baseline="0">
                <a:solidFill>
                  <a:schemeClr val="accent1"/>
                </a:solidFill>
                <a:latin typeface="Gotham Medium" panose="02000604030000020004" pitchFamily="50" charset="0"/>
                <a:ea typeface="Gotham Medium" panose="02000604030000020004" pitchFamily="50" charset="0"/>
                <a:cs typeface="Gotham Medium" panose="0200060403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Author Name</a:t>
            </a:r>
          </a:p>
        </p:txBody>
      </p:sp>
      <p:sp>
        <p:nvSpPr>
          <p:cNvPr id="9" name="Picture Placeholder 2"/>
          <p:cNvSpPr>
            <a:spLocks noGrp="1"/>
          </p:cNvSpPr>
          <p:nvPr>
            <p:ph type="pic" sz="quarter" idx="15" hasCustomPrompt="1"/>
          </p:nvPr>
        </p:nvSpPr>
        <p:spPr>
          <a:xfrm>
            <a:off x="963976" y="4623383"/>
            <a:ext cx="1627632" cy="1627632"/>
          </a:xfrm>
          <a:prstGeom prst="ellipse">
            <a:avLst/>
          </a:prstGeom>
          <a:noFill/>
          <a:ln>
            <a:solidFill>
              <a:srgbClr val="F8F8F8"/>
            </a:solidFill>
          </a:ln>
        </p:spPr>
        <p:txBody>
          <a:bodyPr anchor="ctr"/>
          <a:lstStyle>
            <a:lvl1pPr algn="ctr">
              <a:defRPr sz="2000" b="0" i="0">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Click to add author photo</a:t>
            </a:r>
          </a:p>
        </p:txBody>
      </p:sp>
      <p:sp>
        <p:nvSpPr>
          <p:cNvPr id="8" name="Subtitle"/>
          <p:cNvSpPr>
            <a:spLocks noGrp="1"/>
          </p:cNvSpPr>
          <p:nvPr>
            <p:ph type="body" sz="quarter" idx="13" hasCustomPrompt="1"/>
          </p:nvPr>
        </p:nvSpPr>
        <p:spPr>
          <a:xfrm>
            <a:off x="963976" y="3293590"/>
            <a:ext cx="10516334" cy="1006258"/>
          </a:xfrm>
        </p:spPr>
        <p:txBody>
          <a:bodyPr/>
          <a:lstStyle>
            <a:lvl1pPr marL="0" indent="0">
              <a:buNone/>
              <a:defRPr sz="2800" b="0" i="0" cap="all"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dirty="0"/>
              <a:t>MODULE ONE TITLE IN ALL CAPS</a:t>
            </a:r>
          </a:p>
        </p:txBody>
      </p:sp>
      <p:cxnSp>
        <p:nvCxnSpPr>
          <p:cNvPr id="14" name="Straight Connector 13"/>
          <p:cNvCxnSpPr/>
          <p:nvPr userDrawn="1"/>
        </p:nvCxnSpPr>
        <p:spPr>
          <a:xfrm>
            <a:off x="711695" y="2996630"/>
            <a:ext cx="10768615" cy="0"/>
          </a:xfrm>
          <a:prstGeom prst="line">
            <a:avLst/>
          </a:prstGeom>
          <a:ln w="38100">
            <a:gradFill>
              <a:gsLst>
                <a:gs pos="0">
                  <a:schemeClr val="accent1"/>
                </a:gs>
                <a:gs pos="100000">
                  <a:srgbClr val="EC0D7D"/>
                </a:gs>
              </a:gsLst>
              <a:lin ang="4800000" scaled="0"/>
            </a:gra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 name="Title 10"/>
          <p:cNvSpPr>
            <a:spLocks noGrp="1"/>
          </p:cNvSpPr>
          <p:nvPr>
            <p:ph type="title" hasCustomPrompt="1"/>
          </p:nvPr>
        </p:nvSpPr>
        <p:spPr>
          <a:xfrm>
            <a:off x="964084" y="394774"/>
            <a:ext cx="10516226" cy="2381119"/>
          </a:xfrm>
        </p:spPr>
        <p:txBody>
          <a:bodyPr anchor="b"/>
          <a:lstStyle>
            <a:lvl1pPr algn="l">
              <a:defRPr sz="4499" b="0" i="0" spc="-112"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Course/Module Title in </a:t>
            </a:r>
            <a:r>
              <a:rPr lang="en-US" dirty="0" err="1"/>
              <a:t>Titlecase</a:t>
            </a:r>
            <a:endParaRPr lang="en-US" dirty="0"/>
          </a:p>
        </p:txBody>
      </p:sp>
    </p:spTree>
    <p:extLst>
      <p:ext uri="{BB962C8B-B14F-4D97-AF65-F5344CB8AC3E}">
        <p14:creationId xmlns:p14="http://schemas.microsoft.com/office/powerpoint/2010/main" val="2280363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Three Image Chunking">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a:t>
            </a:r>
            <a:r>
              <a:rPr lang="en-US" dirty="0" err="1"/>
              <a:t>Titlecase</a:t>
            </a:r>
            <a:endParaRPr lang="en-US" dirty="0"/>
          </a:p>
        </p:txBody>
      </p:sp>
      <p:sp>
        <p:nvSpPr>
          <p:cNvPr id="11" name="Rectangle 10"/>
          <p:cNvSpPr/>
          <p:nvPr userDrawn="1"/>
        </p:nvSpPr>
        <p:spPr>
          <a:xfrm>
            <a:off x="0" y="1828799"/>
            <a:ext cx="1941427" cy="12520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2" name="Rectangle 11"/>
          <p:cNvSpPr/>
          <p:nvPr userDrawn="1"/>
        </p:nvSpPr>
        <p:spPr>
          <a:xfrm>
            <a:off x="1" y="1828799"/>
            <a:ext cx="1862254" cy="1252043"/>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3" name="Content Placeholder 11"/>
          <p:cNvSpPr>
            <a:spLocks noGrp="1"/>
          </p:cNvSpPr>
          <p:nvPr>
            <p:ph sz="quarter" idx="12" hasCustomPrompt="1"/>
          </p:nvPr>
        </p:nvSpPr>
        <p:spPr>
          <a:xfrm>
            <a:off x="716872" y="1980410"/>
            <a:ext cx="883328" cy="859114"/>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4" name="Text Placeholder 3"/>
          <p:cNvSpPr>
            <a:spLocks noGrp="1"/>
          </p:cNvSpPr>
          <p:nvPr>
            <p:ph type="body" sz="quarter" idx="15" hasCustomPrompt="1"/>
          </p:nvPr>
        </p:nvSpPr>
        <p:spPr>
          <a:xfrm>
            <a:off x="2221399" y="1828799"/>
            <a:ext cx="9264090"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5" name="Rectangle 14"/>
          <p:cNvSpPr/>
          <p:nvPr userDrawn="1"/>
        </p:nvSpPr>
        <p:spPr>
          <a:xfrm>
            <a:off x="0" y="3258097"/>
            <a:ext cx="1941427" cy="12520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7" name="Rectangle 16"/>
          <p:cNvSpPr/>
          <p:nvPr userDrawn="1"/>
        </p:nvSpPr>
        <p:spPr>
          <a:xfrm>
            <a:off x="1" y="3258097"/>
            <a:ext cx="1862254" cy="1252043"/>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8" name="Content Placeholder 11"/>
          <p:cNvSpPr>
            <a:spLocks noGrp="1"/>
          </p:cNvSpPr>
          <p:nvPr>
            <p:ph sz="quarter" idx="16" hasCustomPrompt="1"/>
          </p:nvPr>
        </p:nvSpPr>
        <p:spPr>
          <a:xfrm>
            <a:off x="716872" y="3409708"/>
            <a:ext cx="883328" cy="859114"/>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9" name="Text Placeholder 3"/>
          <p:cNvSpPr>
            <a:spLocks noGrp="1"/>
          </p:cNvSpPr>
          <p:nvPr>
            <p:ph type="body" sz="quarter" idx="17" hasCustomPrompt="1"/>
          </p:nvPr>
        </p:nvSpPr>
        <p:spPr>
          <a:xfrm>
            <a:off x="2221399" y="3258097"/>
            <a:ext cx="9264090"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0" name="Rectangle 19"/>
          <p:cNvSpPr/>
          <p:nvPr userDrawn="1"/>
        </p:nvSpPr>
        <p:spPr>
          <a:xfrm>
            <a:off x="0" y="4687395"/>
            <a:ext cx="1941427" cy="12520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21" name="Rectangle 20"/>
          <p:cNvSpPr/>
          <p:nvPr userDrawn="1"/>
        </p:nvSpPr>
        <p:spPr>
          <a:xfrm>
            <a:off x="1" y="4687395"/>
            <a:ext cx="1862254" cy="1252043"/>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22" name="Content Placeholder 11"/>
          <p:cNvSpPr>
            <a:spLocks noGrp="1"/>
          </p:cNvSpPr>
          <p:nvPr>
            <p:ph sz="quarter" idx="18" hasCustomPrompt="1"/>
          </p:nvPr>
        </p:nvSpPr>
        <p:spPr>
          <a:xfrm>
            <a:off x="716872" y="4839006"/>
            <a:ext cx="883328" cy="859114"/>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23" name="Text Placeholder 3"/>
          <p:cNvSpPr>
            <a:spLocks noGrp="1"/>
          </p:cNvSpPr>
          <p:nvPr>
            <p:ph type="body" sz="quarter" idx="19" hasCustomPrompt="1"/>
          </p:nvPr>
        </p:nvSpPr>
        <p:spPr>
          <a:xfrm>
            <a:off x="2221399" y="4687395"/>
            <a:ext cx="9264090"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Tree>
    <p:extLst>
      <p:ext uri="{BB962C8B-B14F-4D97-AF65-F5344CB8AC3E}">
        <p14:creationId xmlns:p14="http://schemas.microsoft.com/office/powerpoint/2010/main" val="122772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0-#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35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Effect transition="in" filter="fade">
                                      <p:cBhvr>
                                        <p:cTn id="19" dur="500"/>
                                        <p:tgtEl>
                                          <p:spTgt spid="1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accel="50000" decel="5000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0-#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par>
                                <p:cTn id="26" presetID="2" presetClass="entr" presetSubtype="8" accel="50000" decel="5000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750" fill="hold"/>
                                        <p:tgtEl>
                                          <p:spTgt spid="17"/>
                                        </p:tgtEl>
                                        <p:attrNameLst>
                                          <p:attrName>ppt_x</p:attrName>
                                        </p:attrNameLst>
                                      </p:cBhvr>
                                      <p:tavLst>
                                        <p:tav tm="0">
                                          <p:val>
                                            <p:strVal val="0-#ppt_w/2"/>
                                          </p:val>
                                        </p:tav>
                                        <p:tav tm="100000">
                                          <p:val>
                                            <p:strVal val="#ppt_x"/>
                                          </p:val>
                                        </p:tav>
                                      </p:tavLst>
                                    </p:anim>
                                    <p:anim calcmode="lin" valueType="num">
                                      <p:cBhvr additive="base">
                                        <p:cTn id="29" dur="750" fill="hold"/>
                                        <p:tgtEl>
                                          <p:spTgt spid="17"/>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350"/>
                                        <p:tgtEl>
                                          <p:spTgt spid="18">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xEl>
                                              <p:pRg st="0" end="0"/>
                                            </p:txEl>
                                          </p:spTgt>
                                        </p:tgtEl>
                                        <p:attrNameLst>
                                          <p:attrName>style.visibility</p:attrName>
                                        </p:attrNameLst>
                                      </p:cBhvr>
                                      <p:to>
                                        <p:strVal val="visible"/>
                                      </p:to>
                                    </p:set>
                                    <p:animEffect transition="in" filter="fade">
                                      <p:cBhvr>
                                        <p:cTn id="36" dur="500"/>
                                        <p:tgtEl>
                                          <p:spTgt spid="19">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accel="50000" decel="5000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0-#ppt_w/2"/>
                                          </p:val>
                                        </p:tav>
                                        <p:tav tm="100000">
                                          <p:val>
                                            <p:strVal val="#ppt_x"/>
                                          </p:val>
                                        </p:tav>
                                      </p:tavLst>
                                    </p:anim>
                                    <p:anim calcmode="lin" valueType="num">
                                      <p:cBhvr additive="base">
                                        <p:cTn id="42" dur="500" fill="hold"/>
                                        <p:tgtEl>
                                          <p:spTgt spid="20"/>
                                        </p:tgtEl>
                                        <p:attrNameLst>
                                          <p:attrName>ppt_y</p:attrName>
                                        </p:attrNameLst>
                                      </p:cBhvr>
                                      <p:tavLst>
                                        <p:tav tm="0">
                                          <p:val>
                                            <p:strVal val="#ppt_y"/>
                                          </p:val>
                                        </p:tav>
                                        <p:tav tm="100000">
                                          <p:val>
                                            <p:strVal val="#ppt_y"/>
                                          </p:val>
                                        </p:tav>
                                      </p:tavLst>
                                    </p:anim>
                                  </p:childTnLst>
                                </p:cTn>
                              </p:par>
                              <p:par>
                                <p:cTn id="43" presetID="2" presetClass="entr" presetSubtype="8" accel="50000" decel="5000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750" fill="hold"/>
                                        <p:tgtEl>
                                          <p:spTgt spid="21"/>
                                        </p:tgtEl>
                                        <p:attrNameLst>
                                          <p:attrName>ppt_x</p:attrName>
                                        </p:attrNameLst>
                                      </p:cBhvr>
                                      <p:tavLst>
                                        <p:tav tm="0">
                                          <p:val>
                                            <p:strVal val="0-#ppt_w/2"/>
                                          </p:val>
                                        </p:tav>
                                        <p:tav tm="100000">
                                          <p:val>
                                            <p:strVal val="#ppt_x"/>
                                          </p:val>
                                        </p:tav>
                                      </p:tavLst>
                                    </p:anim>
                                    <p:anim calcmode="lin" valueType="num">
                                      <p:cBhvr additive="base">
                                        <p:cTn id="46" dur="750" fill="hold"/>
                                        <p:tgtEl>
                                          <p:spTgt spid="21"/>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2">
                                            <p:txEl>
                                              <p:pRg st="0" end="0"/>
                                            </p:txEl>
                                          </p:spTgt>
                                        </p:tgtEl>
                                        <p:attrNameLst>
                                          <p:attrName>style.visibility</p:attrName>
                                        </p:attrNameLst>
                                      </p:cBhvr>
                                      <p:to>
                                        <p:strVal val="visible"/>
                                      </p:to>
                                    </p:set>
                                    <p:animEffect transition="in" filter="fade">
                                      <p:cBhvr>
                                        <p:cTn id="50" dur="350"/>
                                        <p:tgtEl>
                                          <p:spTgt spid="22">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3">
                                            <p:txEl>
                                              <p:pRg st="0" end="0"/>
                                            </p:txEl>
                                          </p:spTgt>
                                        </p:tgtEl>
                                        <p:attrNameLst>
                                          <p:attrName>style.visibility</p:attrName>
                                        </p:attrNameLst>
                                      </p:cBhvr>
                                      <p:to>
                                        <p:strVal val="visible"/>
                                      </p:to>
                                    </p:set>
                                    <p:animEffect transition="in" filter="fade">
                                      <p:cBhvr>
                                        <p:cTn id="53"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350"/>
                        <p:tgtEl>
                          <p:spTgt spid="13"/>
                        </p:tgtEl>
                      </p:cBhvr>
                    </p:animEffect>
                  </p:childTnLst>
                </p:cTn>
              </p:par>
            </p:tnLst>
          </p:tmpl>
        </p:tmplLst>
      </p:bldP>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7" grpId="0" animBg="1"/>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35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animBg="1"/>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35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eft Four Image Chunking">
    <p:spTree>
      <p:nvGrpSpPr>
        <p:cNvPr id="1" name=""/>
        <p:cNvGrpSpPr/>
        <p:nvPr/>
      </p:nvGrpSpPr>
      <p:grpSpPr>
        <a:xfrm>
          <a:off x="0" y="0"/>
          <a:ext cx="0" cy="0"/>
          <a:chOff x="0" y="0"/>
          <a:chExt cx="0" cy="0"/>
        </a:xfrm>
      </p:grpSpPr>
      <p:sp>
        <p:nvSpPr>
          <p:cNvPr id="2" name="Rectangle 1"/>
          <p:cNvSpPr/>
          <p:nvPr userDrawn="1"/>
        </p:nvSpPr>
        <p:spPr>
          <a:xfrm>
            <a:off x="0" y="1828800"/>
            <a:ext cx="1941427" cy="9144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46" name="Rectangle 45"/>
          <p:cNvSpPr/>
          <p:nvPr userDrawn="1"/>
        </p:nvSpPr>
        <p:spPr>
          <a:xfrm>
            <a:off x="1" y="1828800"/>
            <a:ext cx="1862254" cy="914400"/>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2" name="Content Placeholder 11"/>
          <p:cNvSpPr>
            <a:spLocks noGrp="1"/>
          </p:cNvSpPr>
          <p:nvPr>
            <p:ph sz="quarter" idx="12" hasCustomPrompt="1"/>
          </p:nvPr>
        </p:nvSpPr>
        <p:spPr>
          <a:xfrm>
            <a:off x="765858" y="1893322"/>
            <a:ext cx="785356" cy="785356"/>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Text Placeholder 3"/>
          <p:cNvSpPr>
            <a:spLocks noGrp="1"/>
          </p:cNvSpPr>
          <p:nvPr>
            <p:ph type="body" sz="quarter" idx="15" hasCustomPrompt="1"/>
          </p:nvPr>
        </p:nvSpPr>
        <p:spPr>
          <a:xfrm>
            <a:off x="2221399" y="1828800"/>
            <a:ext cx="9264090" cy="914400"/>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a:t>
            </a:r>
            <a:r>
              <a:rPr lang="en-US" dirty="0" err="1"/>
              <a:t>Titlecase</a:t>
            </a:r>
            <a:endParaRPr lang="en-US" dirty="0"/>
          </a:p>
        </p:txBody>
      </p:sp>
      <p:sp>
        <p:nvSpPr>
          <p:cNvPr id="47" name="Rectangle 46"/>
          <p:cNvSpPr/>
          <p:nvPr userDrawn="1"/>
        </p:nvSpPr>
        <p:spPr>
          <a:xfrm>
            <a:off x="0" y="2921619"/>
            <a:ext cx="1941427" cy="9144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48" name="Rectangle 47"/>
          <p:cNvSpPr/>
          <p:nvPr userDrawn="1"/>
        </p:nvSpPr>
        <p:spPr>
          <a:xfrm>
            <a:off x="1" y="2921619"/>
            <a:ext cx="1862254" cy="914400"/>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49" name="Content Placeholder 11"/>
          <p:cNvSpPr>
            <a:spLocks noGrp="1"/>
          </p:cNvSpPr>
          <p:nvPr>
            <p:ph sz="quarter" idx="16" hasCustomPrompt="1"/>
          </p:nvPr>
        </p:nvSpPr>
        <p:spPr>
          <a:xfrm>
            <a:off x="765858" y="2986141"/>
            <a:ext cx="785356" cy="785356"/>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50" name="Text Placeholder 3"/>
          <p:cNvSpPr>
            <a:spLocks noGrp="1"/>
          </p:cNvSpPr>
          <p:nvPr>
            <p:ph type="body" sz="quarter" idx="17" hasCustomPrompt="1"/>
          </p:nvPr>
        </p:nvSpPr>
        <p:spPr>
          <a:xfrm>
            <a:off x="2221399" y="2921619"/>
            <a:ext cx="9264090" cy="914400"/>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51" name="Rectangle 50"/>
          <p:cNvSpPr/>
          <p:nvPr userDrawn="1"/>
        </p:nvSpPr>
        <p:spPr>
          <a:xfrm>
            <a:off x="0" y="4014438"/>
            <a:ext cx="1941427" cy="9144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2" name="Rectangle 51"/>
          <p:cNvSpPr/>
          <p:nvPr userDrawn="1"/>
        </p:nvSpPr>
        <p:spPr>
          <a:xfrm>
            <a:off x="1" y="4014438"/>
            <a:ext cx="1862254" cy="914400"/>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3" name="Content Placeholder 11"/>
          <p:cNvSpPr>
            <a:spLocks noGrp="1"/>
          </p:cNvSpPr>
          <p:nvPr>
            <p:ph sz="quarter" idx="18" hasCustomPrompt="1"/>
          </p:nvPr>
        </p:nvSpPr>
        <p:spPr>
          <a:xfrm>
            <a:off x="765858" y="4078960"/>
            <a:ext cx="785356" cy="785356"/>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54" name="Text Placeholder 3"/>
          <p:cNvSpPr>
            <a:spLocks noGrp="1"/>
          </p:cNvSpPr>
          <p:nvPr>
            <p:ph type="body" sz="quarter" idx="19" hasCustomPrompt="1"/>
          </p:nvPr>
        </p:nvSpPr>
        <p:spPr>
          <a:xfrm>
            <a:off x="2221399" y="4014438"/>
            <a:ext cx="9264090" cy="914400"/>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55" name="Rectangle 54"/>
          <p:cNvSpPr/>
          <p:nvPr userDrawn="1"/>
        </p:nvSpPr>
        <p:spPr>
          <a:xfrm>
            <a:off x="0" y="5107257"/>
            <a:ext cx="1941427" cy="9144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6" name="Rectangle 55"/>
          <p:cNvSpPr/>
          <p:nvPr userDrawn="1"/>
        </p:nvSpPr>
        <p:spPr>
          <a:xfrm>
            <a:off x="1" y="5107257"/>
            <a:ext cx="1862254" cy="914400"/>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57" name="Content Placeholder 11"/>
          <p:cNvSpPr>
            <a:spLocks noGrp="1"/>
          </p:cNvSpPr>
          <p:nvPr>
            <p:ph sz="quarter" idx="20" hasCustomPrompt="1"/>
          </p:nvPr>
        </p:nvSpPr>
        <p:spPr>
          <a:xfrm>
            <a:off x="765858" y="5171779"/>
            <a:ext cx="785356" cy="785356"/>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58" name="Text Placeholder 3"/>
          <p:cNvSpPr>
            <a:spLocks noGrp="1"/>
          </p:cNvSpPr>
          <p:nvPr>
            <p:ph type="body" sz="quarter" idx="21" hasCustomPrompt="1"/>
          </p:nvPr>
        </p:nvSpPr>
        <p:spPr>
          <a:xfrm>
            <a:off x="2221399" y="5107257"/>
            <a:ext cx="9264090" cy="914400"/>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Tree>
    <p:extLst>
      <p:ext uri="{BB962C8B-B14F-4D97-AF65-F5344CB8AC3E}">
        <p14:creationId xmlns:p14="http://schemas.microsoft.com/office/powerpoint/2010/main" val="177751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750" fill="hold"/>
                                        <p:tgtEl>
                                          <p:spTgt spid="46"/>
                                        </p:tgtEl>
                                        <p:attrNameLst>
                                          <p:attrName>ppt_x</p:attrName>
                                        </p:attrNameLst>
                                      </p:cBhvr>
                                      <p:tavLst>
                                        <p:tav tm="0">
                                          <p:val>
                                            <p:strVal val="0-#ppt_w/2"/>
                                          </p:val>
                                        </p:tav>
                                        <p:tav tm="100000">
                                          <p:val>
                                            <p:strVal val="#ppt_x"/>
                                          </p:val>
                                        </p:tav>
                                      </p:tavLst>
                                    </p:anim>
                                    <p:anim calcmode="lin" valueType="num">
                                      <p:cBhvr additive="base">
                                        <p:cTn id="12" dur="750" fill="hold"/>
                                        <p:tgtEl>
                                          <p:spTgt spid="46"/>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fade">
                                      <p:cBhvr>
                                        <p:cTn id="16" dur="350"/>
                                        <p:tgtEl>
                                          <p:spTgt spid="12">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Effect transition="in" filter="fade">
                                      <p:cBhvr>
                                        <p:cTn id="19" dur="500"/>
                                        <p:tgtEl>
                                          <p:spTgt spid="1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accel="50000" decel="50000" fill="hold" grpId="0" nodeType="click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additive="base">
                                        <p:cTn id="24" dur="500" fill="hold"/>
                                        <p:tgtEl>
                                          <p:spTgt spid="47"/>
                                        </p:tgtEl>
                                        <p:attrNameLst>
                                          <p:attrName>ppt_x</p:attrName>
                                        </p:attrNameLst>
                                      </p:cBhvr>
                                      <p:tavLst>
                                        <p:tav tm="0">
                                          <p:val>
                                            <p:strVal val="0-#ppt_w/2"/>
                                          </p:val>
                                        </p:tav>
                                        <p:tav tm="100000">
                                          <p:val>
                                            <p:strVal val="#ppt_x"/>
                                          </p:val>
                                        </p:tav>
                                      </p:tavLst>
                                    </p:anim>
                                    <p:anim calcmode="lin" valueType="num">
                                      <p:cBhvr additive="base">
                                        <p:cTn id="25" dur="500" fill="hold"/>
                                        <p:tgtEl>
                                          <p:spTgt spid="47"/>
                                        </p:tgtEl>
                                        <p:attrNameLst>
                                          <p:attrName>ppt_y</p:attrName>
                                        </p:attrNameLst>
                                      </p:cBhvr>
                                      <p:tavLst>
                                        <p:tav tm="0">
                                          <p:val>
                                            <p:strVal val="#ppt_y"/>
                                          </p:val>
                                        </p:tav>
                                        <p:tav tm="100000">
                                          <p:val>
                                            <p:strVal val="#ppt_y"/>
                                          </p:val>
                                        </p:tav>
                                      </p:tavLst>
                                    </p:anim>
                                  </p:childTnLst>
                                </p:cTn>
                              </p:par>
                              <p:par>
                                <p:cTn id="26" presetID="2" presetClass="entr" presetSubtype="8" accel="50000" decel="5000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750" fill="hold"/>
                                        <p:tgtEl>
                                          <p:spTgt spid="48"/>
                                        </p:tgtEl>
                                        <p:attrNameLst>
                                          <p:attrName>ppt_x</p:attrName>
                                        </p:attrNameLst>
                                      </p:cBhvr>
                                      <p:tavLst>
                                        <p:tav tm="0">
                                          <p:val>
                                            <p:strVal val="0-#ppt_w/2"/>
                                          </p:val>
                                        </p:tav>
                                        <p:tav tm="100000">
                                          <p:val>
                                            <p:strVal val="#ppt_x"/>
                                          </p:val>
                                        </p:tav>
                                      </p:tavLst>
                                    </p:anim>
                                    <p:anim calcmode="lin" valueType="num">
                                      <p:cBhvr additive="base">
                                        <p:cTn id="29" dur="750" fill="hold"/>
                                        <p:tgtEl>
                                          <p:spTgt spid="48"/>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9">
                                            <p:txEl>
                                              <p:pRg st="0" end="0"/>
                                            </p:txEl>
                                          </p:spTgt>
                                        </p:tgtEl>
                                        <p:attrNameLst>
                                          <p:attrName>style.visibility</p:attrName>
                                        </p:attrNameLst>
                                      </p:cBhvr>
                                      <p:to>
                                        <p:strVal val="visible"/>
                                      </p:to>
                                    </p:set>
                                    <p:animEffect transition="in" filter="fade">
                                      <p:cBhvr>
                                        <p:cTn id="33" dur="350"/>
                                        <p:tgtEl>
                                          <p:spTgt spid="49">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0">
                                            <p:txEl>
                                              <p:pRg st="0" end="0"/>
                                            </p:txEl>
                                          </p:spTgt>
                                        </p:tgtEl>
                                        <p:attrNameLst>
                                          <p:attrName>style.visibility</p:attrName>
                                        </p:attrNameLst>
                                      </p:cBhvr>
                                      <p:to>
                                        <p:strVal val="visible"/>
                                      </p:to>
                                    </p:set>
                                    <p:animEffect transition="in" filter="fade">
                                      <p:cBhvr>
                                        <p:cTn id="36" dur="500"/>
                                        <p:tgtEl>
                                          <p:spTgt spid="50">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accel="50000" decel="5000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additive="base">
                                        <p:cTn id="41" dur="500" fill="hold"/>
                                        <p:tgtEl>
                                          <p:spTgt spid="51"/>
                                        </p:tgtEl>
                                        <p:attrNameLst>
                                          <p:attrName>ppt_x</p:attrName>
                                        </p:attrNameLst>
                                      </p:cBhvr>
                                      <p:tavLst>
                                        <p:tav tm="0">
                                          <p:val>
                                            <p:strVal val="0-#ppt_w/2"/>
                                          </p:val>
                                        </p:tav>
                                        <p:tav tm="100000">
                                          <p:val>
                                            <p:strVal val="#ppt_x"/>
                                          </p:val>
                                        </p:tav>
                                      </p:tavLst>
                                    </p:anim>
                                    <p:anim calcmode="lin" valueType="num">
                                      <p:cBhvr additive="base">
                                        <p:cTn id="42" dur="500" fill="hold"/>
                                        <p:tgtEl>
                                          <p:spTgt spid="51"/>
                                        </p:tgtEl>
                                        <p:attrNameLst>
                                          <p:attrName>ppt_y</p:attrName>
                                        </p:attrNameLst>
                                      </p:cBhvr>
                                      <p:tavLst>
                                        <p:tav tm="0">
                                          <p:val>
                                            <p:strVal val="#ppt_y"/>
                                          </p:val>
                                        </p:tav>
                                        <p:tav tm="100000">
                                          <p:val>
                                            <p:strVal val="#ppt_y"/>
                                          </p:val>
                                        </p:tav>
                                      </p:tavLst>
                                    </p:anim>
                                  </p:childTnLst>
                                </p:cTn>
                              </p:par>
                              <p:par>
                                <p:cTn id="43" presetID="2" presetClass="entr" presetSubtype="8" accel="50000" decel="5000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750" fill="hold"/>
                                        <p:tgtEl>
                                          <p:spTgt spid="52"/>
                                        </p:tgtEl>
                                        <p:attrNameLst>
                                          <p:attrName>ppt_x</p:attrName>
                                        </p:attrNameLst>
                                      </p:cBhvr>
                                      <p:tavLst>
                                        <p:tav tm="0">
                                          <p:val>
                                            <p:strVal val="0-#ppt_w/2"/>
                                          </p:val>
                                        </p:tav>
                                        <p:tav tm="100000">
                                          <p:val>
                                            <p:strVal val="#ppt_x"/>
                                          </p:val>
                                        </p:tav>
                                      </p:tavLst>
                                    </p:anim>
                                    <p:anim calcmode="lin" valueType="num">
                                      <p:cBhvr additive="base">
                                        <p:cTn id="46" dur="750" fill="hold"/>
                                        <p:tgtEl>
                                          <p:spTgt spid="52"/>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53">
                                            <p:txEl>
                                              <p:pRg st="0" end="0"/>
                                            </p:txEl>
                                          </p:spTgt>
                                        </p:tgtEl>
                                        <p:attrNameLst>
                                          <p:attrName>style.visibility</p:attrName>
                                        </p:attrNameLst>
                                      </p:cBhvr>
                                      <p:to>
                                        <p:strVal val="visible"/>
                                      </p:to>
                                    </p:set>
                                    <p:animEffect transition="in" filter="fade">
                                      <p:cBhvr>
                                        <p:cTn id="50" dur="350"/>
                                        <p:tgtEl>
                                          <p:spTgt spid="53">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animEffect transition="in" filter="fade">
                                      <p:cBhvr>
                                        <p:cTn id="53" dur="500"/>
                                        <p:tgtEl>
                                          <p:spTgt spid="54">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accel="50000" decel="50000" fill="hold" grpId="0" nodeType="clickEffect">
                                  <p:stCondLst>
                                    <p:cond delay="0"/>
                                  </p:stCondLst>
                                  <p:childTnLst>
                                    <p:set>
                                      <p:cBhvr>
                                        <p:cTn id="57" dur="1" fill="hold">
                                          <p:stCondLst>
                                            <p:cond delay="0"/>
                                          </p:stCondLst>
                                        </p:cTn>
                                        <p:tgtEl>
                                          <p:spTgt spid="55"/>
                                        </p:tgtEl>
                                        <p:attrNameLst>
                                          <p:attrName>style.visibility</p:attrName>
                                        </p:attrNameLst>
                                      </p:cBhvr>
                                      <p:to>
                                        <p:strVal val="visible"/>
                                      </p:to>
                                    </p:set>
                                    <p:anim calcmode="lin" valueType="num">
                                      <p:cBhvr additive="base">
                                        <p:cTn id="58" dur="500" fill="hold"/>
                                        <p:tgtEl>
                                          <p:spTgt spid="55"/>
                                        </p:tgtEl>
                                        <p:attrNameLst>
                                          <p:attrName>ppt_x</p:attrName>
                                        </p:attrNameLst>
                                      </p:cBhvr>
                                      <p:tavLst>
                                        <p:tav tm="0">
                                          <p:val>
                                            <p:strVal val="0-#ppt_w/2"/>
                                          </p:val>
                                        </p:tav>
                                        <p:tav tm="100000">
                                          <p:val>
                                            <p:strVal val="#ppt_x"/>
                                          </p:val>
                                        </p:tav>
                                      </p:tavLst>
                                    </p:anim>
                                    <p:anim calcmode="lin" valueType="num">
                                      <p:cBhvr additive="base">
                                        <p:cTn id="59" dur="500" fill="hold"/>
                                        <p:tgtEl>
                                          <p:spTgt spid="55"/>
                                        </p:tgtEl>
                                        <p:attrNameLst>
                                          <p:attrName>ppt_y</p:attrName>
                                        </p:attrNameLst>
                                      </p:cBhvr>
                                      <p:tavLst>
                                        <p:tav tm="0">
                                          <p:val>
                                            <p:strVal val="#ppt_y"/>
                                          </p:val>
                                        </p:tav>
                                        <p:tav tm="100000">
                                          <p:val>
                                            <p:strVal val="#ppt_y"/>
                                          </p:val>
                                        </p:tav>
                                      </p:tavLst>
                                    </p:anim>
                                  </p:childTnLst>
                                </p:cTn>
                              </p:par>
                              <p:par>
                                <p:cTn id="60" presetID="2" presetClass="entr" presetSubtype="8" accel="50000" decel="50000"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additive="base">
                                        <p:cTn id="62" dur="750" fill="hold"/>
                                        <p:tgtEl>
                                          <p:spTgt spid="56"/>
                                        </p:tgtEl>
                                        <p:attrNameLst>
                                          <p:attrName>ppt_x</p:attrName>
                                        </p:attrNameLst>
                                      </p:cBhvr>
                                      <p:tavLst>
                                        <p:tav tm="0">
                                          <p:val>
                                            <p:strVal val="0-#ppt_w/2"/>
                                          </p:val>
                                        </p:tav>
                                        <p:tav tm="100000">
                                          <p:val>
                                            <p:strVal val="#ppt_x"/>
                                          </p:val>
                                        </p:tav>
                                      </p:tavLst>
                                    </p:anim>
                                    <p:anim calcmode="lin" valueType="num">
                                      <p:cBhvr additive="base">
                                        <p:cTn id="63" dur="750" fill="hold"/>
                                        <p:tgtEl>
                                          <p:spTgt spid="56"/>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57">
                                            <p:txEl>
                                              <p:pRg st="0" end="0"/>
                                            </p:txEl>
                                          </p:spTgt>
                                        </p:tgtEl>
                                        <p:attrNameLst>
                                          <p:attrName>style.visibility</p:attrName>
                                        </p:attrNameLst>
                                      </p:cBhvr>
                                      <p:to>
                                        <p:strVal val="visible"/>
                                      </p:to>
                                    </p:set>
                                    <p:animEffect transition="in" filter="fade">
                                      <p:cBhvr>
                                        <p:cTn id="67" dur="350"/>
                                        <p:tgtEl>
                                          <p:spTgt spid="57">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8">
                                            <p:txEl>
                                              <p:pRg st="0" end="0"/>
                                            </p:txEl>
                                          </p:spTgt>
                                        </p:tgtEl>
                                        <p:attrNameLst>
                                          <p:attrName>style.visibility</p:attrName>
                                        </p:attrNameLst>
                                      </p:cBhvr>
                                      <p:to>
                                        <p:strVal val="visible"/>
                                      </p:to>
                                    </p:set>
                                    <p:animEffect transition="in" filter="fade">
                                      <p:cBhvr>
                                        <p:cTn id="70"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6" grpId="0" animBg="1"/>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350"/>
                        <p:tgtEl>
                          <p:spTgt spid="12"/>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47" grpId="0" animBg="1"/>
      <p:bldP spid="48" grpId="0" animBg="1"/>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35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fade">
                      <p:cBhvr>
                        <p:cTn dur="350"/>
                        <p:tgtEl>
                          <p:spTgt spid="53"/>
                        </p:tgtEl>
                      </p:cBhvr>
                    </p:animEffect>
                  </p:childTnLst>
                </p:cTn>
              </p:par>
            </p:tnLst>
          </p:tmpl>
        </p:tmplLst>
      </p:bldP>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animBg="1"/>
      <p:bldP spid="56" grpId="0" animBg="1"/>
      <p:bldP spid="57" grpId="0" build="p">
        <p:tmplLst>
          <p:tmpl lvl="1">
            <p:tnLst>
              <p:par>
                <p:cTn presetID="10" presetClass="entr" presetSubtype="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35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Lst>
  </p:timing>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ext Chunking">
    <p:spTree>
      <p:nvGrpSpPr>
        <p:cNvPr id="1" name=""/>
        <p:cNvGrpSpPr/>
        <p:nvPr/>
      </p:nvGrpSpPr>
      <p:grpSpPr>
        <a:xfrm>
          <a:off x="0" y="0"/>
          <a:ext cx="0" cy="0"/>
          <a:chOff x="0" y="0"/>
          <a:chExt cx="0" cy="0"/>
        </a:xfrm>
      </p:grpSpPr>
      <p:sp>
        <p:nvSpPr>
          <p:cNvPr id="21" name="Content Placeholder 10"/>
          <p:cNvSpPr>
            <a:spLocks noGrp="1"/>
          </p:cNvSpPr>
          <p:nvPr>
            <p:ph sz="quarter" idx="11" hasCustomPrompt="1"/>
          </p:nvPr>
        </p:nvSpPr>
        <p:spPr>
          <a:xfrm>
            <a:off x="6217330" y="2182985"/>
            <a:ext cx="5257800" cy="3488267"/>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6515" y="2182985"/>
            <a:ext cx="5257800" cy="3488267"/>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7"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2145390243"/>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Text Chunking">
    <p:spTree>
      <p:nvGrpSpPr>
        <p:cNvPr id="1" name=""/>
        <p:cNvGrpSpPr/>
        <p:nvPr/>
      </p:nvGrpSpPr>
      <p:grpSpPr>
        <a:xfrm>
          <a:off x="0" y="0"/>
          <a:ext cx="0" cy="0"/>
          <a:chOff x="0" y="0"/>
          <a:chExt cx="0" cy="0"/>
        </a:xfrm>
      </p:grpSpPr>
      <p:sp>
        <p:nvSpPr>
          <p:cNvPr id="20" name="Content Placeholder 10"/>
          <p:cNvSpPr>
            <a:spLocks noGrp="1"/>
          </p:cNvSpPr>
          <p:nvPr>
            <p:ph sz="quarter" idx="12" hasCustomPrompt="1"/>
          </p:nvPr>
        </p:nvSpPr>
        <p:spPr>
          <a:xfrm>
            <a:off x="8051306" y="2178583"/>
            <a:ext cx="3429000" cy="3496733"/>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1" hasCustomPrompt="1"/>
          </p:nvPr>
        </p:nvSpPr>
        <p:spPr>
          <a:xfrm>
            <a:off x="4376320" y="2178583"/>
            <a:ext cx="3429000" cy="3496733"/>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1335" y="2178583"/>
            <a:ext cx="3429000" cy="3496733"/>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9"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2706999072"/>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Text Chunking">
    <p:spTree>
      <p:nvGrpSpPr>
        <p:cNvPr id="1" name=""/>
        <p:cNvGrpSpPr/>
        <p:nvPr/>
      </p:nvGrpSpPr>
      <p:grpSpPr>
        <a:xfrm>
          <a:off x="0" y="0"/>
          <a:ext cx="0" cy="0"/>
          <a:chOff x="0" y="0"/>
          <a:chExt cx="0" cy="0"/>
        </a:xfrm>
      </p:grpSpPr>
      <p:sp>
        <p:nvSpPr>
          <p:cNvPr id="18" name="Content Placeholder 10"/>
          <p:cNvSpPr>
            <a:spLocks noGrp="1"/>
          </p:cNvSpPr>
          <p:nvPr>
            <p:ph sz="quarter" idx="15" hasCustomPrompt="1"/>
          </p:nvPr>
        </p:nvSpPr>
        <p:spPr>
          <a:xfrm>
            <a:off x="6217330" y="4088336"/>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4" hasCustomPrompt="1"/>
          </p:nvPr>
        </p:nvSpPr>
        <p:spPr>
          <a:xfrm>
            <a:off x="701336" y="4088336"/>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8" name="Content Placeholder 10"/>
          <p:cNvSpPr>
            <a:spLocks noGrp="1"/>
          </p:cNvSpPr>
          <p:nvPr>
            <p:ph sz="quarter" idx="13" hasCustomPrompt="1"/>
          </p:nvPr>
        </p:nvSpPr>
        <p:spPr>
          <a:xfrm>
            <a:off x="6217330" y="2193544"/>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7" name="Content Placeholder 10"/>
          <p:cNvSpPr>
            <a:spLocks noGrp="1"/>
          </p:cNvSpPr>
          <p:nvPr>
            <p:ph sz="quarter" idx="12" hasCustomPrompt="1"/>
          </p:nvPr>
        </p:nvSpPr>
        <p:spPr>
          <a:xfrm>
            <a:off x="701336" y="2193544"/>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2414537550"/>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ve Text Chunking">
    <p:spTree>
      <p:nvGrpSpPr>
        <p:cNvPr id="1" name=""/>
        <p:cNvGrpSpPr/>
        <p:nvPr/>
      </p:nvGrpSpPr>
      <p:grpSpPr>
        <a:xfrm>
          <a:off x="0" y="0"/>
          <a:ext cx="0" cy="0"/>
          <a:chOff x="0" y="0"/>
          <a:chExt cx="0" cy="0"/>
        </a:xfrm>
      </p:grpSpPr>
      <p:sp>
        <p:nvSpPr>
          <p:cNvPr id="9" name="Content Placeholder 10"/>
          <p:cNvSpPr>
            <a:spLocks noGrp="1"/>
          </p:cNvSpPr>
          <p:nvPr>
            <p:ph sz="quarter" idx="17" hasCustomPrompt="1"/>
          </p:nvPr>
        </p:nvSpPr>
        <p:spPr>
          <a:xfrm>
            <a:off x="6230520" y="405267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8" name="Content Placeholder 10"/>
          <p:cNvSpPr>
            <a:spLocks noGrp="1"/>
          </p:cNvSpPr>
          <p:nvPr>
            <p:ph sz="quarter" idx="16" hasCustomPrompt="1"/>
          </p:nvPr>
        </p:nvSpPr>
        <p:spPr>
          <a:xfrm>
            <a:off x="2555535" y="405267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0" name="Content Placeholder 10"/>
          <p:cNvSpPr>
            <a:spLocks noGrp="1"/>
          </p:cNvSpPr>
          <p:nvPr>
            <p:ph sz="quarter" idx="12" hasCustomPrompt="1"/>
          </p:nvPr>
        </p:nvSpPr>
        <p:spPr>
          <a:xfrm>
            <a:off x="8051306" y="217424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1" hasCustomPrompt="1"/>
          </p:nvPr>
        </p:nvSpPr>
        <p:spPr>
          <a:xfrm>
            <a:off x="4376320" y="217424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6518" y="217424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240125962"/>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x Text Chunking">
    <p:spTree>
      <p:nvGrpSpPr>
        <p:cNvPr id="1" name=""/>
        <p:cNvGrpSpPr/>
        <p:nvPr/>
      </p:nvGrpSpPr>
      <p:grpSpPr>
        <a:xfrm>
          <a:off x="0" y="0"/>
          <a:ext cx="0" cy="0"/>
          <a:chOff x="0" y="0"/>
          <a:chExt cx="0" cy="0"/>
        </a:xfrm>
      </p:grpSpPr>
      <p:sp>
        <p:nvSpPr>
          <p:cNvPr id="10" name="Content Placeholder 10"/>
          <p:cNvSpPr>
            <a:spLocks noGrp="1"/>
          </p:cNvSpPr>
          <p:nvPr>
            <p:ph sz="quarter" idx="18" hasCustomPrompt="1"/>
          </p:nvPr>
        </p:nvSpPr>
        <p:spPr>
          <a:xfrm>
            <a:off x="8051306"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9" name="Content Placeholder 10"/>
          <p:cNvSpPr>
            <a:spLocks noGrp="1"/>
          </p:cNvSpPr>
          <p:nvPr>
            <p:ph sz="quarter" idx="17" hasCustomPrompt="1"/>
          </p:nvPr>
        </p:nvSpPr>
        <p:spPr>
          <a:xfrm>
            <a:off x="4376320"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8" name="Content Placeholder 10"/>
          <p:cNvSpPr>
            <a:spLocks noGrp="1"/>
          </p:cNvSpPr>
          <p:nvPr>
            <p:ph sz="quarter" idx="16" hasCustomPrompt="1"/>
          </p:nvPr>
        </p:nvSpPr>
        <p:spPr>
          <a:xfrm>
            <a:off x="701335"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0" name="Content Placeholder 10"/>
          <p:cNvSpPr>
            <a:spLocks noGrp="1"/>
          </p:cNvSpPr>
          <p:nvPr>
            <p:ph sz="quarter" idx="12" hasCustomPrompt="1"/>
          </p:nvPr>
        </p:nvSpPr>
        <p:spPr>
          <a:xfrm>
            <a:off x="8051306"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1" hasCustomPrompt="1"/>
          </p:nvPr>
        </p:nvSpPr>
        <p:spPr>
          <a:xfrm>
            <a:off x="4376320"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701335"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780600363"/>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 Top (Dark)">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1"/>
            <a:ext cx="12192000" cy="3888257"/>
          </a:xfrm>
          <a:prstGeom prst="rect">
            <a:avLst/>
          </a:pr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sp>
        <p:nvSpPr>
          <p:cNvPr id="7" name="Text Placeholder 6"/>
          <p:cNvSpPr>
            <a:spLocks noGrp="1"/>
          </p:cNvSpPr>
          <p:nvPr>
            <p:ph type="body" sz="quarter" idx="10" hasCustomPrompt="1"/>
          </p:nvPr>
        </p:nvSpPr>
        <p:spPr>
          <a:xfrm>
            <a:off x="705145" y="560173"/>
            <a:ext cx="10778972" cy="3039761"/>
          </a:xfrm>
        </p:spPr>
        <p:txBody>
          <a:bodyPr anchor="b"/>
          <a:lstStyle>
            <a:lvl1pPr marL="0" indent="0">
              <a:buNone/>
              <a:defRPr sz="24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8" name="Title 1"/>
          <p:cNvSpPr>
            <a:spLocks noGrp="1"/>
          </p:cNvSpPr>
          <p:nvPr>
            <p:ph type="title" hasCustomPrompt="1"/>
          </p:nvPr>
        </p:nvSpPr>
        <p:spPr>
          <a:xfrm>
            <a:off x="701336" y="4094207"/>
            <a:ext cx="10778971" cy="437131"/>
          </a:xfrm>
        </p:spPr>
        <p:txBody>
          <a:bodyPr/>
          <a:lstStyle>
            <a:lvl1pPr algn="l">
              <a:defRPr>
                <a:latin typeface="+mj-lt"/>
              </a:defRPr>
            </a:lvl1pPr>
          </a:lstStyle>
          <a:p>
            <a:r>
              <a:rPr lang="en-US" dirty="0"/>
              <a:t>Click to Add Slide Title in </a:t>
            </a:r>
            <a:r>
              <a:rPr lang="en-US" dirty="0" err="1"/>
              <a:t>Titlecase</a:t>
            </a:r>
            <a:endParaRPr lang="en-US" dirty="0"/>
          </a:p>
        </p:txBody>
      </p:sp>
      <p:sp>
        <p:nvSpPr>
          <p:cNvPr id="10" name="Content Placeholder 11"/>
          <p:cNvSpPr>
            <a:spLocks noGrp="1"/>
          </p:cNvSpPr>
          <p:nvPr>
            <p:ph sz="quarter" idx="12" hasCustomPrompt="1"/>
          </p:nvPr>
        </p:nvSpPr>
        <p:spPr>
          <a:xfrm>
            <a:off x="658474" y="4678531"/>
            <a:ext cx="10862473" cy="1894737"/>
          </a:xfrm>
        </p:spPr>
        <p:txBody>
          <a:bodyPr anchor="t"/>
          <a:lstStyle>
            <a:lvl1pPr marL="0" indent="0">
              <a:defRPr sz="2400" baseline="0">
                <a:latin typeface="+mn-lt"/>
              </a:defRPr>
            </a:lvl1pPr>
            <a:lvl2pPr>
              <a:defRPr sz="2400" b="0" i="0">
                <a:latin typeface="Gotham Book" panose="02000604040000020004" pitchFamily="50" charset="0"/>
                <a:ea typeface="Gotham Book" panose="02000604040000020004" pitchFamily="50" charset="0"/>
                <a:cs typeface="Gotham Book" panose="02000604040000020004" pitchFamily="50" charset="0"/>
              </a:defRPr>
            </a:lvl2pPr>
            <a:lvl3pPr>
              <a:defRPr sz="2400" b="0" i="0">
                <a:latin typeface="Gotham Book" panose="02000604040000020004" pitchFamily="50" charset="0"/>
                <a:ea typeface="Gotham Book" panose="02000604040000020004" pitchFamily="50" charset="0"/>
                <a:cs typeface="Gotham Book" panose="02000604040000020004" pitchFamily="50" charset="0"/>
              </a:defRPr>
            </a:lvl3pPr>
            <a:lvl4pPr>
              <a:defRPr sz="2400" b="0" i="0">
                <a:latin typeface="Gotham Book" panose="02000604040000020004" pitchFamily="50" charset="0"/>
                <a:ea typeface="Gotham Book" panose="02000604040000020004" pitchFamily="50" charset="0"/>
                <a:cs typeface="Gotham Book" panose="02000604040000020004" pitchFamily="50" charset="0"/>
              </a:defRPr>
            </a:lvl4pPr>
            <a:lvl5pPr>
              <a:defRPr sz="2400" b="0" i="0">
                <a:latin typeface="+mn-lt"/>
                <a:ea typeface="Gotham Light" pitchFamily="50" charset="0"/>
                <a:cs typeface="Gotham Light" pitchFamily="50"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134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Top (Light)">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701335" y="560173"/>
            <a:ext cx="10778972" cy="3031789"/>
          </a:xfrm>
        </p:spPr>
        <p:txBody>
          <a:bodyPr anchor="b"/>
          <a:lstStyle>
            <a:lvl1pPr marL="0" indent="0">
              <a:buNone/>
              <a:defRPr sz="2400" baseline="0">
                <a:solidFill>
                  <a:schemeClr val="tx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cxnSp>
        <p:nvCxnSpPr>
          <p:cNvPr id="9" name="Straight Connector 8"/>
          <p:cNvCxnSpPr/>
          <p:nvPr userDrawn="1"/>
        </p:nvCxnSpPr>
        <p:spPr>
          <a:xfrm flipH="1">
            <a:off x="362465" y="3845145"/>
            <a:ext cx="11318789" cy="4118"/>
          </a:xfrm>
          <a:prstGeom prst="line">
            <a:avLst/>
          </a:prstGeom>
          <a:ln>
            <a:solidFill>
              <a:schemeClr val="bg2"/>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title" hasCustomPrompt="1"/>
          </p:nvPr>
        </p:nvSpPr>
        <p:spPr>
          <a:xfrm>
            <a:off x="701336" y="4094207"/>
            <a:ext cx="10778971" cy="437131"/>
          </a:xfrm>
        </p:spPr>
        <p:txBody>
          <a:bodyPr/>
          <a:lstStyle>
            <a:lvl1pPr algn="l">
              <a:defRPr>
                <a:latin typeface="+mj-lt"/>
              </a:defRPr>
            </a:lvl1pPr>
          </a:lstStyle>
          <a:p>
            <a:r>
              <a:rPr lang="en-US" dirty="0"/>
              <a:t>Click to Add Slide Title in </a:t>
            </a:r>
            <a:r>
              <a:rPr lang="en-US" dirty="0" err="1"/>
              <a:t>Titlecase</a:t>
            </a:r>
            <a:endParaRPr lang="en-US" dirty="0"/>
          </a:p>
        </p:txBody>
      </p:sp>
      <p:sp>
        <p:nvSpPr>
          <p:cNvPr id="15" name="Content Placeholder 11"/>
          <p:cNvSpPr>
            <a:spLocks noGrp="1"/>
          </p:cNvSpPr>
          <p:nvPr>
            <p:ph sz="quarter" idx="12" hasCustomPrompt="1"/>
          </p:nvPr>
        </p:nvSpPr>
        <p:spPr>
          <a:xfrm>
            <a:off x="658474" y="4678531"/>
            <a:ext cx="10862473" cy="1894737"/>
          </a:xfrm>
        </p:spPr>
        <p:txBody>
          <a:bodyPr anchor="t"/>
          <a:lstStyle>
            <a:lvl1pPr marL="0" indent="0">
              <a:defRPr sz="2400" baseline="0">
                <a:latin typeface="+mn-lt"/>
              </a:defRPr>
            </a:lvl1pPr>
            <a:lvl2pPr>
              <a:defRPr sz="2400" b="0" i="0">
                <a:latin typeface="Gotham Book" panose="02000604040000020004" pitchFamily="50" charset="0"/>
                <a:ea typeface="Gotham Book" panose="02000604040000020004" pitchFamily="50" charset="0"/>
                <a:cs typeface="Gotham Book" panose="02000604040000020004" pitchFamily="50" charset="0"/>
              </a:defRPr>
            </a:lvl2pPr>
            <a:lvl3pPr>
              <a:defRPr sz="2400" b="0" i="0">
                <a:latin typeface="Gotham Book" panose="02000604040000020004" pitchFamily="50" charset="0"/>
                <a:ea typeface="Gotham Book" panose="02000604040000020004" pitchFamily="50" charset="0"/>
                <a:cs typeface="Gotham Book" panose="02000604040000020004" pitchFamily="50" charset="0"/>
              </a:defRPr>
            </a:lvl3pPr>
            <a:lvl4pPr>
              <a:defRPr sz="2400" b="0" i="0">
                <a:latin typeface="Gotham Book" panose="02000604040000020004" pitchFamily="50" charset="0"/>
                <a:ea typeface="Gotham Book" panose="02000604040000020004" pitchFamily="50" charset="0"/>
                <a:cs typeface="Gotham Book" panose="02000604040000020004" pitchFamily="50" charset="0"/>
              </a:defRPr>
            </a:lvl4pPr>
            <a:lvl5pPr>
              <a:defRPr sz="2400" b="0" i="0">
                <a:latin typeface="+mn-lt"/>
                <a:ea typeface="Gotham Light" pitchFamily="50" charset="0"/>
                <a:cs typeface="Gotham Light" pitchFamily="50"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79423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Dark">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701335" y="1403173"/>
            <a:ext cx="10778972" cy="4971203"/>
          </a:xfrm>
        </p:spPr>
        <p:txBody>
          <a:bodyPr anchor="ctr"/>
          <a:lstStyle>
            <a:lvl1pPr marL="0" indent="0">
              <a:buNone/>
              <a:defRPr sz="24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solidFill>
                  <a:schemeClr val="bg1"/>
                </a:solidFill>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1180166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Overview/Summary">
    <p:spTree>
      <p:nvGrpSpPr>
        <p:cNvPr id="1" name=""/>
        <p:cNvGrpSpPr/>
        <p:nvPr/>
      </p:nvGrpSpPr>
      <p:grpSpPr>
        <a:xfrm>
          <a:off x="0" y="0"/>
          <a:ext cx="0" cy="0"/>
          <a:chOff x="0" y="0"/>
          <a:chExt cx="0" cy="0"/>
        </a:xfrm>
      </p:grpSpPr>
      <p:sp>
        <p:nvSpPr>
          <p:cNvPr id="4" name="Rectangle 3"/>
          <p:cNvSpPr/>
          <p:nvPr userDrawn="1"/>
        </p:nvSpPr>
        <p:spPr>
          <a:xfrm>
            <a:off x="0" y="1"/>
            <a:ext cx="4635499" cy="6858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4635500" cy="6858000"/>
          </a:xfrm>
          <a:prstGeom prst="rect">
            <a:avLst/>
          </a:prstGeom>
        </p:spPr>
      </p:pic>
      <p:sp>
        <p:nvSpPr>
          <p:cNvPr id="7" name="Rectangle 6"/>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bullet list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
        <p:nvSpPr>
          <p:cNvPr id="17" name="Text Placeholder 16"/>
          <p:cNvSpPr>
            <a:spLocks noGrp="1"/>
          </p:cNvSpPr>
          <p:nvPr>
            <p:ph type="body" sz="quarter" idx="12" hasCustomPrompt="1"/>
          </p:nvPr>
        </p:nvSpPr>
        <p:spPr>
          <a:xfrm>
            <a:off x="5181599" y="328230"/>
            <a:ext cx="6463307" cy="5990425"/>
          </a:xfrm>
        </p:spPr>
        <p:txBody>
          <a:bodyPr anchor="ctr"/>
          <a:lstStyle>
            <a:lvl1pPr algn="l">
              <a:lnSpc>
                <a:spcPct val="100000"/>
              </a:lnSpc>
              <a:defRPr sz="2400" baseline="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hasCustomPrompt="1"/>
          </p:nvPr>
        </p:nvSpPr>
        <p:spPr>
          <a:xfrm>
            <a:off x="743782" y="1825869"/>
            <a:ext cx="3147933" cy="670243"/>
          </a:xfrm>
        </p:spPr>
        <p:txBody>
          <a:bodyPr anchor="b" anchorCtr="0"/>
          <a:lstStyle>
            <a:lvl1pPr marL="0" indent="0" algn="ctr">
              <a:buNone/>
              <a:defRPr sz="3600" baseline="0">
                <a:solidFill>
                  <a:schemeClr val="bg1"/>
                </a:solidFill>
                <a:latin typeface="+mj-lt"/>
              </a:defRPr>
            </a:lvl1pPr>
            <a:lvl2pPr marL="297073" indent="0" algn="ctr">
              <a:buNone/>
              <a:defRPr sz="3600">
                <a:latin typeface="+mj-lt"/>
              </a:defRPr>
            </a:lvl2pPr>
            <a:lvl3pPr marL="596176" indent="0" algn="ctr">
              <a:buNone/>
              <a:defRPr sz="3600">
                <a:latin typeface="+mj-lt"/>
              </a:defRPr>
            </a:lvl3pPr>
            <a:lvl4pPr marL="882650" indent="0" algn="ctr">
              <a:buNone/>
              <a:defRPr sz="3600">
                <a:latin typeface="+mj-lt"/>
              </a:defRPr>
            </a:lvl4pPr>
            <a:lvl5pPr marL="1096962" indent="0" algn="ctr">
              <a:buNone/>
              <a:defRPr sz="3600">
                <a:latin typeface="+mj-lt"/>
              </a:defRPr>
            </a:lvl5pPr>
          </a:lstStyle>
          <a:p>
            <a:pPr lvl="0"/>
            <a:r>
              <a:rPr lang="en-US" dirty="0"/>
              <a:t>Slide Title</a:t>
            </a:r>
          </a:p>
        </p:txBody>
      </p:sp>
    </p:spTree>
    <p:extLst>
      <p:ext uri="{BB962C8B-B14F-4D97-AF65-F5344CB8AC3E}">
        <p14:creationId xmlns:p14="http://schemas.microsoft.com/office/powerpoint/2010/main" val="103393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11"/>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1"/>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bldLvl="5">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1"/>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Light">
    <p:bg>
      <p:bgPr>
        <a:solidFill>
          <a:schemeClr val="bg2"/>
        </a:solidFill>
        <a:effectLst/>
      </p:bgPr>
    </p:bg>
    <p:spTree>
      <p:nvGrpSpPr>
        <p:cNvPr id="1" name=""/>
        <p:cNvGrpSpPr/>
        <p:nvPr/>
      </p:nvGrpSpPr>
      <p:grpSpPr>
        <a:xfrm>
          <a:off x="0" y="0"/>
          <a:ext cx="0" cy="0"/>
          <a:chOff x="0" y="0"/>
          <a:chExt cx="0" cy="0"/>
        </a:xfrm>
      </p:grpSpPr>
      <p:sp>
        <p:nvSpPr>
          <p:cNvPr id="6" name="Text Placeholder 6"/>
          <p:cNvSpPr>
            <a:spLocks noGrp="1"/>
          </p:cNvSpPr>
          <p:nvPr>
            <p:ph type="body" sz="quarter" idx="10" hasCustomPrompt="1"/>
          </p:nvPr>
        </p:nvSpPr>
        <p:spPr>
          <a:xfrm>
            <a:off x="701335" y="1403173"/>
            <a:ext cx="10778972" cy="4971203"/>
          </a:xfrm>
        </p:spPr>
        <p:txBody>
          <a:bodyPr anchor="ctr"/>
          <a:lstStyle>
            <a:lvl1pPr marL="0" indent="0">
              <a:buNone/>
              <a:defRPr sz="2400" baseline="0">
                <a:solidFill>
                  <a:schemeClr val="tx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dirty="0"/>
              <a:t>Click to add code</a:t>
            </a:r>
          </a:p>
        </p:txBody>
      </p:sp>
      <p:sp>
        <p:nvSpPr>
          <p:cNvPr id="8"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solidFill>
                  <a:schemeClr val="tx1"/>
                </a:solidFill>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1177098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de Notes Dark">
    <p:spTree>
      <p:nvGrpSpPr>
        <p:cNvPr id="1" name=""/>
        <p:cNvGrpSpPr/>
        <p:nvPr/>
      </p:nvGrpSpPr>
      <p:grpSpPr>
        <a:xfrm>
          <a:off x="0" y="0"/>
          <a:ext cx="0" cy="0"/>
          <a:chOff x="0" y="0"/>
          <a:chExt cx="0" cy="0"/>
        </a:xfrm>
      </p:grpSpPr>
      <p:sp>
        <p:nvSpPr>
          <p:cNvPr id="4" name="Rectangle 3"/>
          <p:cNvSpPr/>
          <p:nvPr userDrawn="1"/>
        </p:nvSpPr>
        <p:spPr>
          <a:xfrm>
            <a:off x="0" y="1"/>
            <a:ext cx="6096000" cy="6858000"/>
          </a:xfrm>
          <a:prstGeom prst="rect">
            <a:avLst/>
          </a:pr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31" tIns="45716" rIns="91431" bIns="45716" numCol="1" spcCol="0" rtlCol="0" fromWordArt="0" anchor="ctr" anchorCtr="0" forceAA="0" compatLnSpc="1">
            <a:prstTxWarp prst="textNoShape">
              <a:avLst/>
            </a:prstTxWarp>
            <a:noAutofit/>
          </a:bodyPr>
          <a:lstStyle/>
          <a:p>
            <a:pPr algn="ctr"/>
            <a:endParaRPr lang="en-US" sz="2400" dirty="0" err="1">
              <a:solidFill>
                <a:schemeClr val="bg1"/>
              </a:solidFill>
              <a:latin typeface="+mn-lt"/>
            </a:endParaRPr>
          </a:p>
        </p:txBody>
      </p:sp>
      <p:sp>
        <p:nvSpPr>
          <p:cNvPr id="8" name="Text Placeholder 7"/>
          <p:cNvSpPr>
            <a:spLocks noGrp="1"/>
          </p:cNvSpPr>
          <p:nvPr>
            <p:ph type="body" sz="quarter" idx="17" hasCustomPrompt="1"/>
          </p:nvPr>
        </p:nvSpPr>
        <p:spPr>
          <a:xfrm>
            <a:off x="711695" y="774700"/>
            <a:ext cx="4899175" cy="5597779"/>
          </a:xfrm>
        </p:spPr>
        <p:txBody>
          <a:bodyPr anchor="t"/>
          <a:lstStyle>
            <a:lvl1pPr marL="0" indent="0">
              <a:spcBef>
                <a:spcPts val="1800"/>
              </a:spcBef>
              <a:buNone/>
              <a:defRPr sz="2200">
                <a:solidFill>
                  <a:schemeClr val="bg1"/>
                </a:solidFill>
                <a:latin typeface="Roboto Mono" pitchFamily="2" charset="0"/>
                <a:ea typeface="Roboto Mono" pitchFamily="2" charset="0"/>
              </a:defRPr>
            </a:lvl1pPr>
            <a:lvl2pPr marL="297073" indent="0">
              <a:buNone/>
              <a:defRPr>
                <a:solidFill>
                  <a:schemeClr val="bg1"/>
                </a:solidFill>
                <a:latin typeface="Roboto Mono" pitchFamily="2" charset="0"/>
                <a:ea typeface="Roboto Mono" pitchFamily="2" charset="0"/>
              </a:defRPr>
            </a:lvl2pPr>
            <a:lvl3pPr marL="596174" indent="0">
              <a:buNone/>
              <a:defRPr>
                <a:solidFill>
                  <a:schemeClr val="bg1"/>
                </a:solidFill>
                <a:latin typeface="Roboto Mono" pitchFamily="2" charset="0"/>
                <a:ea typeface="Roboto Mono" pitchFamily="2" charset="0"/>
              </a:defRPr>
            </a:lvl3pPr>
            <a:lvl4pPr marL="883075" indent="0">
              <a:buNone/>
              <a:defRPr>
                <a:solidFill>
                  <a:schemeClr val="bg1"/>
                </a:solidFill>
                <a:latin typeface="Roboto Mono" pitchFamily="2" charset="0"/>
                <a:ea typeface="Roboto Mono" pitchFamily="2" charset="0"/>
              </a:defRPr>
            </a:lvl4pPr>
            <a:lvl5pPr marL="1096720" indent="0">
              <a:buNone/>
              <a:defRPr>
                <a:solidFill>
                  <a:schemeClr val="bg1"/>
                </a:solidFill>
                <a:latin typeface="Roboto Mono" pitchFamily="2" charset="0"/>
                <a:ea typeface="Roboto Mono" pitchFamily="2" charset="0"/>
              </a:defRPr>
            </a:lvl5pPr>
          </a:lstStyle>
          <a:p>
            <a:pPr lvl="0"/>
            <a:r>
              <a:rPr lang="en-US" dirty="0"/>
              <a:t>Click to add code</a:t>
            </a:r>
          </a:p>
        </p:txBody>
      </p:sp>
      <p:sp>
        <p:nvSpPr>
          <p:cNvPr id="11" name="Text Placeholder 5"/>
          <p:cNvSpPr>
            <a:spLocks noGrp="1"/>
          </p:cNvSpPr>
          <p:nvPr>
            <p:ph type="body" sz="quarter" idx="18" hasCustomPrompt="1"/>
          </p:nvPr>
        </p:nvSpPr>
        <p:spPr>
          <a:xfrm>
            <a:off x="6579126" y="774700"/>
            <a:ext cx="4901184" cy="5597779"/>
          </a:xfrm>
        </p:spPr>
        <p:txBody>
          <a:bodyPr/>
          <a:lstStyle>
            <a:lvl1pPr marL="284163" indent="-284163">
              <a:lnSpc>
                <a:spcPts val="2000"/>
              </a:lnSpc>
              <a:spcBef>
                <a:spcPts val="0"/>
              </a:spcBef>
              <a:buSzPct val="70000"/>
              <a:buFont typeface="Wingdings 3" panose="05040102010807070707" pitchFamily="18" charset="2"/>
              <a:buChar char="t"/>
              <a:defRPr sz="2200" baseline="0">
                <a:solidFill>
                  <a:schemeClr val="tx1"/>
                </a:solidFill>
              </a:defRPr>
            </a:lvl1pPr>
            <a:lvl2pPr marL="284163" indent="0">
              <a:lnSpc>
                <a:spcPts val="2000"/>
              </a:lnSpc>
              <a:buFontTx/>
              <a:buNone/>
              <a:defRPr/>
            </a:lvl2pPr>
            <a:lvl3pPr marL="284163" indent="0">
              <a:buFontTx/>
              <a:buNone/>
              <a:defRPr/>
            </a:lvl3pPr>
            <a:lvl4pPr marL="284163" indent="0">
              <a:buFontTx/>
              <a:buNone/>
              <a:defRPr/>
            </a:lvl4pPr>
            <a:lvl5pPr marL="284163" indent="0">
              <a:buFontTx/>
              <a:buNone/>
              <a:defRPr/>
            </a:lvl5pPr>
          </a:lstStyle>
          <a:p>
            <a:pPr lvl="0"/>
            <a:r>
              <a:rPr lang="en-US" dirty="0"/>
              <a:t>Click to add a note</a:t>
            </a:r>
          </a:p>
          <a:p>
            <a:pPr lvl="0"/>
            <a:endParaRPr lang="en-US" dirty="0"/>
          </a:p>
          <a:p>
            <a:pPr lvl="0"/>
            <a:r>
              <a:rPr lang="en-US" dirty="0"/>
              <a:t>Line your note up with the corresponding code</a:t>
            </a:r>
          </a:p>
          <a:p>
            <a:pPr lvl="0"/>
            <a:endParaRPr lang="en-US" dirty="0"/>
          </a:p>
        </p:txBody>
      </p:sp>
    </p:spTree>
    <p:extLst>
      <p:ext uri="{BB962C8B-B14F-4D97-AF65-F5344CB8AC3E}">
        <p14:creationId xmlns:p14="http://schemas.microsoft.com/office/powerpoint/2010/main" val="10367362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Notes Light">
    <p:spTree>
      <p:nvGrpSpPr>
        <p:cNvPr id="1" name=""/>
        <p:cNvGrpSpPr/>
        <p:nvPr/>
      </p:nvGrpSpPr>
      <p:grpSpPr>
        <a:xfrm>
          <a:off x="0" y="0"/>
          <a:ext cx="0" cy="0"/>
          <a:chOff x="0" y="0"/>
          <a:chExt cx="0" cy="0"/>
        </a:xfrm>
      </p:grpSpPr>
      <p:sp>
        <p:nvSpPr>
          <p:cNvPr id="4" name="Rectangle 3"/>
          <p:cNvSpPr/>
          <p:nvPr userDrawn="1"/>
        </p:nvSpPr>
        <p:spPr>
          <a:xfrm>
            <a:off x="0" y="1"/>
            <a:ext cx="6096000" cy="6858000"/>
          </a:xfrm>
          <a:prstGeom prst="rect">
            <a:avLst/>
          </a:prstGeom>
          <a:solidFill>
            <a:schemeClr val="bg2"/>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31" tIns="45716" rIns="91431" bIns="45716" numCol="1" spcCol="0" rtlCol="0" fromWordArt="0" anchor="ctr" anchorCtr="0" forceAA="0" compatLnSpc="1">
            <a:prstTxWarp prst="textNoShape">
              <a:avLst/>
            </a:prstTxWarp>
            <a:noAutofit/>
          </a:bodyPr>
          <a:lstStyle/>
          <a:p>
            <a:pPr algn="ctr"/>
            <a:endParaRPr lang="en-US" sz="2400" dirty="0" err="1">
              <a:solidFill>
                <a:schemeClr val="bg1"/>
              </a:solidFill>
              <a:latin typeface="Gotham Medium" panose="02000604030000020004" pitchFamily="50" charset="0"/>
            </a:endParaRPr>
          </a:p>
        </p:txBody>
      </p:sp>
      <p:sp>
        <p:nvSpPr>
          <p:cNvPr id="9" name="Text Placeholder 7"/>
          <p:cNvSpPr>
            <a:spLocks noGrp="1"/>
          </p:cNvSpPr>
          <p:nvPr>
            <p:ph type="body" sz="quarter" idx="17" hasCustomPrompt="1"/>
          </p:nvPr>
        </p:nvSpPr>
        <p:spPr>
          <a:xfrm>
            <a:off x="706518" y="774700"/>
            <a:ext cx="4899175" cy="5597779"/>
          </a:xfrm>
        </p:spPr>
        <p:txBody>
          <a:bodyPr anchor="t"/>
          <a:lstStyle>
            <a:lvl1pPr marL="0" indent="0">
              <a:spcBef>
                <a:spcPts val="1800"/>
              </a:spcBef>
              <a:buNone/>
              <a:defRPr sz="2200">
                <a:solidFill>
                  <a:schemeClr val="tx1"/>
                </a:solidFill>
                <a:latin typeface="Roboto Mono" pitchFamily="2" charset="0"/>
                <a:ea typeface="Roboto Mono" pitchFamily="2" charset="0"/>
              </a:defRPr>
            </a:lvl1pPr>
            <a:lvl2pPr marL="297073" indent="0">
              <a:buNone/>
              <a:defRPr>
                <a:solidFill>
                  <a:schemeClr val="bg1"/>
                </a:solidFill>
                <a:latin typeface="Roboto Mono" pitchFamily="2" charset="0"/>
                <a:ea typeface="Roboto Mono" pitchFamily="2" charset="0"/>
              </a:defRPr>
            </a:lvl2pPr>
            <a:lvl3pPr marL="596174" indent="0">
              <a:buNone/>
              <a:defRPr>
                <a:solidFill>
                  <a:schemeClr val="bg1"/>
                </a:solidFill>
                <a:latin typeface="Roboto Mono" pitchFamily="2" charset="0"/>
                <a:ea typeface="Roboto Mono" pitchFamily="2" charset="0"/>
              </a:defRPr>
            </a:lvl3pPr>
            <a:lvl4pPr marL="883075" indent="0">
              <a:buNone/>
              <a:defRPr>
                <a:solidFill>
                  <a:schemeClr val="bg1"/>
                </a:solidFill>
                <a:latin typeface="Roboto Mono" pitchFamily="2" charset="0"/>
                <a:ea typeface="Roboto Mono" pitchFamily="2" charset="0"/>
              </a:defRPr>
            </a:lvl4pPr>
            <a:lvl5pPr marL="1096720" indent="0">
              <a:buNone/>
              <a:defRPr>
                <a:solidFill>
                  <a:schemeClr val="bg1"/>
                </a:solidFill>
                <a:latin typeface="Roboto Mono" pitchFamily="2" charset="0"/>
                <a:ea typeface="Roboto Mono" pitchFamily="2" charset="0"/>
              </a:defRPr>
            </a:lvl5pPr>
          </a:lstStyle>
          <a:p>
            <a:pPr lvl="0"/>
            <a:r>
              <a:rPr lang="en-US" dirty="0"/>
              <a:t>Click to add code</a:t>
            </a:r>
          </a:p>
        </p:txBody>
      </p:sp>
      <p:sp>
        <p:nvSpPr>
          <p:cNvPr id="6" name="Text Placeholder 5"/>
          <p:cNvSpPr>
            <a:spLocks noGrp="1"/>
          </p:cNvSpPr>
          <p:nvPr>
            <p:ph type="body" sz="quarter" idx="18" hasCustomPrompt="1"/>
          </p:nvPr>
        </p:nvSpPr>
        <p:spPr>
          <a:xfrm>
            <a:off x="6579126" y="774700"/>
            <a:ext cx="4901184" cy="5597779"/>
          </a:xfrm>
        </p:spPr>
        <p:txBody>
          <a:bodyPr/>
          <a:lstStyle>
            <a:lvl1pPr marL="284163" indent="-284163">
              <a:lnSpc>
                <a:spcPts val="2000"/>
              </a:lnSpc>
              <a:spcBef>
                <a:spcPts val="0"/>
              </a:spcBef>
              <a:buSzPct val="70000"/>
              <a:buFont typeface="Wingdings 3" panose="05040102010807070707" pitchFamily="18" charset="2"/>
              <a:buChar char="t"/>
              <a:defRPr sz="2200" baseline="0">
                <a:solidFill>
                  <a:schemeClr val="tx1"/>
                </a:solidFill>
              </a:defRPr>
            </a:lvl1pPr>
            <a:lvl2pPr marL="284163" indent="0">
              <a:lnSpc>
                <a:spcPts val="2000"/>
              </a:lnSpc>
              <a:buFontTx/>
              <a:buNone/>
              <a:defRPr/>
            </a:lvl2pPr>
            <a:lvl3pPr marL="284163" indent="0">
              <a:buFontTx/>
              <a:buNone/>
              <a:defRPr/>
            </a:lvl3pPr>
            <a:lvl4pPr marL="284163" indent="0">
              <a:buFontTx/>
              <a:buNone/>
              <a:defRPr/>
            </a:lvl4pPr>
            <a:lvl5pPr marL="284163" indent="0">
              <a:buFontTx/>
              <a:buNone/>
              <a:defRPr/>
            </a:lvl5pPr>
          </a:lstStyle>
          <a:p>
            <a:pPr lvl="0"/>
            <a:r>
              <a:rPr lang="en-US" dirty="0"/>
              <a:t>Click to add a note</a:t>
            </a:r>
          </a:p>
          <a:p>
            <a:pPr lvl="0"/>
            <a:endParaRPr lang="en-US" dirty="0"/>
          </a:p>
          <a:p>
            <a:pPr lvl="0"/>
            <a:r>
              <a:rPr lang="en-US" dirty="0"/>
              <a:t>Line your note up with the corresponding code</a:t>
            </a:r>
          </a:p>
          <a:p>
            <a:pPr lvl="0"/>
            <a:endParaRPr lang="en-US" dirty="0"/>
          </a:p>
        </p:txBody>
      </p:sp>
    </p:spTree>
    <p:extLst>
      <p:ext uri="{BB962C8B-B14F-4D97-AF65-F5344CB8AC3E}">
        <p14:creationId xmlns:p14="http://schemas.microsoft.com/office/powerpoint/2010/main" val="4104346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 Title/Image">
    <p:spTree>
      <p:nvGrpSpPr>
        <p:cNvPr id="1" name=""/>
        <p:cNvGrpSpPr/>
        <p:nvPr/>
      </p:nvGrpSpPr>
      <p:grpSpPr>
        <a:xfrm>
          <a:off x="0" y="0"/>
          <a:ext cx="0" cy="0"/>
          <a:chOff x="0" y="0"/>
          <a:chExt cx="0" cy="0"/>
        </a:xfrm>
      </p:grpSpPr>
      <p:sp>
        <p:nvSpPr>
          <p:cNvPr id="17" name="Text Placeholder 16"/>
          <p:cNvSpPr>
            <a:spLocks noGrp="1"/>
          </p:cNvSpPr>
          <p:nvPr>
            <p:ph type="body" sz="quarter" idx="12" hasCustomPrompt="1"/>
          </p:nvPr>
        </p:nvSpPr>
        <p:spPr>
          <a:xfrm>
            <a:off x="473528" y="426704"/>
            <a:ext cx="3518807" cy="5990425"/>
          </a:xfrm>
        </p:spPr>
        <p:txBody>
          <a:bodyPr anchor="ctr"/>
          <a:lstStyle>
            <a:lvl1pPr algn="r">
              <a:defRPr sz="2400">
                <a:solidFill>
                  <a:schemeClr val="accent1"/>
                </a:solidFill>
                <a:latin typeface="+mn-lt"/>
              </a:defRPr>
            </a:lvl1pPr>
            <a:lvl2pPr marL="586003" indent="-288930" algn="r">
              <a:buFont typeface="Myriad Pro" panose="020B0503030403020204" pitchFamily="34" charset="0"/>
              <a:buChar char=" "/>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r">
              <a:buFont typeface="Myriad Pro" panose="020B0503030403020204" pitchFamily="34" charset="0"/>
              <a:buChar char=" "/>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marL="1096724" indent="-213648" algn="r">
              <a:buFont typeface="Myriad Pro" panose="020B0503030403020204" pitchFamily="34" charset="0"/>
              <a:buChar char=" "/>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marL="1096722" indent="0" algn="r">
              <a:buFont typeface="Myriad Pro" panose="020B0503030403020204" pitchFamily="34" charset="0"/>
              <a:buNone/>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stStyle>
          <a:p>
            <a:pPr lvl="0"/>
            <a:r>
              <a:rPr lang="en-US" dirty="0"/>
              <a:t>Click to add short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4584700" y="426704"/>
            <a:ext cx="0" cy="5990425"/>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sz="quarter" idx="14" hasCustomPrompt="1"/>
          </p:nvPr>
        </p:nvSpPr>
        <p:spPr>
          <a:xfrm>
            <a:off x="5069711" y="1598903"/>
            <a:ext cx="6273479" cy="3646025"/>
          </a:xfrm>
        </p:spPr>
        <p:txBody>
          <a:bodyPr anchor="ctr"/>
          <a:lstStyle>
            <a:lvl1pPr>
              <a:lnSpc>
                <a:spcPct val="100000"/>
              </a:lnSpc>
              <a:defRPr sz="3600" b="0" i="0">
                <a:latin typeface="+mj-lt"/>
                <a:ea typeface="Gotham Light" charset="0"/>
                <a:cs typeface="Gotham Light" charset="0"/>
              </a:defRPr>
            </a:lvl1pPr>
          </a:lstStyle>
          <a:p>
            <a:pPr lvl="0"/>
            <a:r>
              <a:rPr lang="en-US" dirty="0"/>
              <a:t>Click to Add Title or Click Icon to Add Graphic</a:t>
            </a:r>
          </a:p>
        </p:txBody>
      </p:sp>
      <p:sp>
        <p:nvSpPr>
          <p:cNvPr id="5" name="Rectangle 4"/>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slide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303169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Image | Content">
    <p:spTree>
      <p:nvGrpSpPr>
        <p:cNvPr id="1" name=""/>
        <p:cNvGrpSpPr/>
        <p:nvPr/>
      </p:nvGrpSpPr>
      <p:grpSpPr>
        <a:xfrm>
          <a:off x="0" y="0"/>
          <a:ext cx="0" cy="0"/>
          <a:chOff x="0" y="0"/>
          <a:chExt cx="0" cy="0"/>
        </a:xfrm>
      </p:grpSpPr>
      <p:sp>
        <p:nvSpPr>
          <p:cNvPr id="17" name="Text Placeholder 16"/>
          <p:cNvSpPr>
            <a:spLocks noGrp="1"/>
          </p:cNvSpPr>
          <p:nvPr>
            <p:ph type="body" sz="quarter" idx="12" hasCustomPrompt="1"/>
          </p:nvPr>
        </p:nvSpPr>
        <p:spPr>
          <a:xfrm>
            <a:off x="5037364" y="426704"/>
            <a:ext cx="6776355" cy="5990425"/>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dirty="0"/>
              <a:t>Click to add longer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a:off x="4584700" y="426704"/>
            <a:ext cx="0" cy="5990425"/>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Content Placeholder 2"/>
          <p:cNvSpPr>
            <a:spLocks noGrp="1"/>
          </p:cNvSpPr>
          <p:nvPr>
            <p:ph sz="quarter" idx="14" hasCustomPrompt="1"/>
          </p:nvPr>
        </p:nvSpPr>
        <p:spPr>
          <a:xfrm>
            <a:off x="358814" y="1598903"/>
            <a:ext cx="3773223" cy="3646025"/>
          </a:xfrm>
        </p:spPr>
        <p:txBody>
          <a:bodyPr anchor="ctr"/>
          <a:lstStyle>
            <a:lvl1pPr algn="r">
              <a:lnSpc>
                <a:spcPct val="100000"/>
              </a:lnSpc>
              <a:defRPr sz="3600" b="0" i="0">
                <a:latin typeface="+mj-lt"/>
                <a:ea typeface="Gotham Rounded Light" charset="0"/>
                <a:cs typeface="Gotham Rounded Light" charset="0"/>
              </a:defRPr>
            </a:lvl1pPr>
          </a:lstStyle>
          <a:p>
            <a:pPr lvl="0"/>
            <a:r>
              <a:rPr lang="en-US" dirty="0"/>
              <a:t>Click to Add Title or Click Icon to Add Graphic</a:t>
            </a:r>
          </a:p>
        </p:txBody>
      </p:sp>
      <p:sp>
        <p:nvSpPr>
          <p:cNvPr id="6" name="Rectangle 5"/>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slide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90400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itle/Image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6518" y="583180"/>
            <a:ext cx="10778971" cy="437131"/>
          </a:xfrm>
        </p:spPr>
        <p:txBody>
          <a:bodyPr/>
          <a:lstStyle/>
          <a:p>
            <a:r>
              <a:rPr lang="en-US" dirty="0"/>
              <a:t>Click to Add Slide Title in </a:t>
            </a:r>
            <a:r>
              <a:rPr lang="en-US" dirty="0" err="1"/>
              <a:t>Titlecase</a:t>
            </a:r>
            <a:endParaRPr lang="en-US" dirty="0"/>
          </a:p>
        </p:txBody>
      </p:sp>
      <p:sp>
        <p:nvSpPr>
          <p:cNvPr id="3" name="Text Placeholder 16"/>
          <p:cNvSpPr>
            <a:spLocks noGrp="1"/>
          </p:cNvSpPr>
          <p:nvPr>
            <p:ph type="body" sz="quarter" idx="12" hasCustomPrompt="1"/>
          </p:nvPr>
        </p:nvSpPr>
        <p:spPr>
          <a:xfrm>
            <a:off x="5037364" y="1570616"/>
            <a:ext cx="6776355" cy="4130938"/>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dirty="0"/>
              <a:t>Click to add longer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4584700" y="1570616"/>
            <a:ext cx="0" cy="4130938"/>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 name="Content Placeholder 2"/>
          <p:cNvSpPr>
            <a:spLocks noGrp="1"/>
          </p:cNvSpPr>
          <p:nvPr>
            <p:ph sz="quarter" idx="14" hasCustomPrompt="1"/>
          </p:nvPr>
        </p:nvSpPr>
        <p:spPr>
          <a:xfrm>
            <a:off x="358814" y="1813071"/>
            <a:ext cx="3773223" cy="3646025"/>
          </a:xfrm>
        </p:spPr>
        <p:txBody>
          <a:bodyPr anchor="ctr"/>
          <a:lstStyle>
            <a:lvl1pPr algn="r">
              <a:lnSpc>
                <a:spcPct val="100000"/>
              </a:lnSpc>
              <a:defRPr sz="2800" b="0" i="0">
                <a:latin typeface="+mj-lt"/>
                <a:ea typeface="Gotham Rounded Light" charset="0"/>
                <a:cs typeface="Gotham Rounded Light" charset="0"/>
              </a:defRPr>
            </a:lvl1pPr>
          </a:lstStyle>
          <a:p>
            <a:pPr lvl="0"/>
            <a:r>
              <a:rPr lang="en-US" dirty="0"/>
              <a:t>Click to Add Title </a:t>
            </a:r>
            <a:br>
              <a:rPr lang="en-US" dirty="0"/>
            </a:br>
            <a:r>
              <a:rPr lang="en-US" dirty="0"/>
              <a:t>or Click Icon </a:t>
            </a:r>
            <a:br>
              <a:rPr lang="en-US" dirty="0"/>
            </a:br>
            <a:r>
              <a:rPr lang="en-US" dirty="0"/>
              <a:t>to Add Graphic</a:t>
            </a:r>
          </a:p>
        </p:txBody>
      </p:sp>
    </p:spTree>
    <p:extLst>
      <p:ext uri="{BB962C8B-B14F-4D97-AF65-F5344CB8AC3E}">
        <p14:creationId xmlns:p14="http://schemas.microsoft.com/office/powerpoint/2010/main" val="70570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left | Content right">
    <p:spTree>
      <p:nvGrpSpPr>
        <p:cNvPr id="1" name=""/>
        <p:cNvGrpSpPr/>
        <p:nvPr/>
      </p:nvGrpSpPr>
      <p:grpSpPr>
        <a:xfrm>
          <a:off x="0" y="0"/>
          <a:ext cx="0" cy="0"/>
          <a:chOff x="0" y="0"/>
          <a:chExt cx="0" cy="0"/>
        </a:xfrm>
      </p:grpSpPr>
      <p:sp>
        <p:nvSpPr>
          <p:cNvPr id="11" name="Rectangle 10"/>
          <p:cNvSpPr/>
          <p:nvPr userDrawn="1"/>
        </p:nvSpPr>
        <p:spPr>
          <a:xfrm>
            <a:off x="0" y="0"/>
            <a:ext cx="4635499" cy="6858000"/>
          </a:xfrm>
          <a:prstGeom prst="rect">
            <a:avLst/>
          </a:prstGeom>
          <a:solidFill>
            <a:schemeClr val="accent1">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10" name="Rectangle 9"/>
          <p:cNvSpPr/>
          <p:nvPr userDrawn="1"/>
        </p:nvSpPr>
        <p:spPr>
          <a:xfrm>
            <a:off x="0" y="0"/>
            <a:ext cx="4635499" cy="6858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6" name="Text Placeholder 16"/>
          <p:cNvSpPr>
            <a:spLocks noGrp="1"/>
          </p:cNvSpPr>
          <p:nvPr>
            <p:ph type="body" sz="quarter" idx="12" hasCustomPrompt="1"/>
          </p:nvPr>
        </p:nvSpPr>
        <p:spPr>
          <a:xfrm>
            <a:off x="5181599" y="328230"/>
            <a:ext cx="6463307" cy="5990425"/>
          </a:xfrm>
        </p:spPr>
        <p:txBody>
          <a:bodyPr anchor="ctr"/>
          <a:lstStyle>
            <a:lvl1pPr algn="l">
              <a:lnSpc>
                <a:spcPct val="100000"/>
              </a:lnSpc>
              <a:defRPr sz="2400" baseline="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13" hasCustomPrompt="1"/>
          </p:nvPr>
        </p:nvSpPr>
        <p:spPr>
          <a:xfrm>
            <a:off x="0" y="0"/>
            <a:ext cx="4635499" cy="6858000"/>
          </a:xfrm>
          <a:solidFill>
            <a:schemeClr val="bg1"/>
          </a:solidFill>
        </p:spPr>
        <p:txBody>
          <a:bodyPr anchor="ctr"/>
          <a:lstStyle>
            <a:lvl1pPr algn="ctr">
              <a:defRPr>
                <a:latin typeface="+mj-lt"/>
              </a:defRPr>
            </a:lvl1pPr>
          </a:lstStyle>
          <a:p>
            <a:pPr lvl="0"/>
            <a:r>
              <a:rPr lang="en-US" dirty="0"/>
              <a:t>Click Icon</a:t>
            </a:r>
            <a:br>
              <a:rPr lang="en-US" dirty="0"/>
            </a:br>
            <a:r>
              <a:rPr lang="en-US" dirty="0"/>
              <a:t>to Add Graphic</a:t>
            </a:r>
          </a:p>
        </p:txBody>
      </p:sp>
    </p:spTree>
    <p:extLst>
      <p:ext uri="{BB962C8B-B14F-4D97-AF65-F5344CB8AC3E}">
        <p14:creationId xmlns:p14="http://schemas.microsoft.com/office/powerpoint/2010/main" val="95856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0-#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accel="50000" decel="5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chemeClr val="tx2"/>
                                      </p:to>
                                    </p:animClr>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chemeClr val="tx2"/>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3" end="3"/>
                                            </p:txEl>
                                          </p:spTgt>
                                        </p:tgtEl>
                                        <p:attrNameLst>
                                          <p:attrName>ppt_c</p:attrName>
                                        </p:attrNameLst>
                                      </p:cBhvr>
                                      <p:to>
                                        <a:schemeClr val="tx2"/>
                                      </p:to>
                                    </p:animClr>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6" grpId="0" uiExpand="1" build="p" bldLvl="5">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Lst>
      </p:bldP>
      <p:bldP spid="9"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ion">
    <p:spTree>
      <p:nvGrpSpPr>
        <p:cNvPr id="1" name=""/>
        <p:cNvGrpSpPr/>
        <p:nvPr/>
      </p:nvGrpSpPr>
      <p:grpSpPr>
        <a:xfrm>
          <a:off x="0" y="0"/>
          <a:ext cx="0" cy="0"/>
          <a:chOff x="0" y="0"/>
          <a:chExt cx="0" cy="0"/>
        </a:xfrm>
      </p:grpSpPr>
      <p:cxnSp>
        <p:nvCxnSpPr>
          <p:cNvPr id="10" name="Straight Connector 9"/>
          <p:cNvCxnSpPr/>
          <p:nvPr userDrawn="1"/>
        </p:nvCxnSpPr>
        <p:spPr>
          <a:xfrm>
            <a:off x="6096000" y="1762125"/>
            <a:ext cx="0" cy="4645479"/>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706519" y="1762125"/>
            <a:ext cx="5152416" cy="438150"/>
          </a:xfrm>
        </p:spPr>
        <p:txBody>
          <a:bodyPr/>
          <a:lstStyle>
            <a:lvl1pPr algn="r">
              <a:defRPr baseline="0">
                <a:solidFill>
                  <a:schemeClr val="accent1"/>
                </a:solidFill>
                <a:latin typeface="+mn-lt"/>
              </a:defRPr>
            </a:lvl1pPr>
          </a:lstStyle>
          <a:p>
            <a:pPr lvl="0"/>
            <a:r>
              <a:rPr lang="en-US" dirty="0"/>
              <a:t>Compare item one</a:t>
            </a:r>
          </a:p>
        </p:txBody>
      </p:sp>
      <p:sp>
        <p:nvSpPr>
          <p:cNvPr id="16" name="Text Placeholder 3"/>
          <p:cNvSpPr>
            <a:spLocks noGrp="1"/>
          </p:cNvSpPr>
          <p:nvPr>
            <p:ph type="body" sz="quarter" idx="15" hasCustomPrompt="1"/>
          </p:nvPr>
        </p:nvSpPr>
        <p:spPr>
          <a:xfrm>
            <a:off x="706518" y="2428876"/>
            <a:ext cx="5152417" cy="3978728"/>
          </a:xfrm>
        </p:spPr>
        <p:txBody>
          <a:bodyPr/>
          <a:lstStyle>
            <a:lvl1pPr marL="0" indent="0" algn="r">
              <a:lnSpc>
                <a:spcPct val="90000"/>
              </a:lnSpc>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Text Placeholder 6"/>
          <p:cNvSpPr>
            <a:spLocks noGrp="1"/>
          </p:cNvSpPr>
          <p:nvPr>
            <p:ph type="body" sz="quarter" idx="16" hasCustomPrompt="1"/>
          </p:nvPr>
        </p:nvSpPr>
        <p:spPr>
          <a:xfrm>
            <a:off x="6333066" y="1762125"/>
            <a:ext cx="5152421" cy="438150"/>
          </a:xfrm>
        </p:spPr>
        <p:txBody>
          <a:bodyPr/>
          <a:lstStyle>
            <a:lvl1pPr marL="0" indent="0" algn="l">
              <a:buNone/>
              <a:defRPr baseline="0">
                <a:solidFill>
                  <a:schemeClr val="accent1"/>
                </a:solidFill>
                <a:latin typeface="+mn-lt"/>
              </a:defRPr>
            </a:lvl1pPr>
          </a:lstStyle>
          <a:p>
            <a:pPr lvl="0"/>
            <a:r>
              <a:rPr lang="en-US" dirty="0"/>
              <a:t>Compare item two</a:t>
            </a:r>
          </a:p>
        </p:txBody>
      </p:sp>
      <p:sp>
        <p:nvSpPr>
          <p:cNvPr id="18" name="Text Placeholder 3"/>
          <p:cNvSpPr>
            <a:spLocks noGrp="1"/>
          </p:cNvSpPr>
          <p:nvPr>
            <p:ph type="body" sz="quarter" idx="17" hasCustomPrompt="1"/>
          </p:nvPr>
        </p:nvSpPr>
        <p:spPr>
          <a:xfrm>
            <a:off x="6333066" y="2428876"/>
            <a:ext cx="5152422" cy="3978728"/>
          </a:xfrm>
        </p:spPr>
        <p:txBody>
          <a:bodyPr/>
          <a:lstStyle>
            <a:lvl1pPr marL="0" indent="0" algn="l">
              <a:lnSpc>
                <a:spcPct val="90000"/>
              </a:lnSpc>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2"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319056210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portant Statement">
    <p:bg>
      <p:bgPr>
        <a:solidFill>
          <a:schemeClr val="accent2"/>
        </a:solidFill>
        <a:effectLst/>
      </p:bgPr>
    </p:bg>
    <p:spTree>
      <p:nvGrpSpPr>
        <p:cNvPr id="1" name=""/>
        <p:cNvGrpSpPr/>
        <p:nvPr/>
      </p:nvGrpSpPr>
      <p:grpSpPr>
        <a:xfrm>
          <a:off x="0" y="0"/>
          <a:ext cx="0" cy="0"/>
          <a:chOff x="0" y="0"/>
          <a:chExt cx="0" cy="0"/>
        </a:xfrm>
      </p:grpSpPr>
      <p:sp>
        <p:nvSpPr>
          <p:cNvPr id="4" name="Title 12"/>
          <p:cNvSpPr>
            <a:spLocks noGrp="1"/>
          </p:cNvSpPr>
          <p:nvPr>
            <p:ph type="title" hasCustomPrompt="1"/>
          </p:nvPr>
        </p:nvSpPr>
        <p:spPr>
          <a:xfrm>
            <a:off x="2015067" y="1114004"/>
            <a:ext cx="8170333" cy="4629992"/>
          </a:xfrm>
          <a:noFill/>
          <a:ln>
            <a:noFill/>
          </a:ln>
        </p:spPr>
        <p:txBody>
          <a:bodyPr anchor="ctr">
            <a:normAutofit/>
          </a:bodyPr>
          <a:lstStyle>
            <a:lvl1pPr algn="ctr">
              <a:defRPr sz="4799" spc="-112" baseline="0">
                <a:solidFill>
                  <a:schemeClr val="bg1"/>
                </a:solidFill>
                <a:latin typeface="+mj-lt"/>
              </a:defRPr>
            </a:lvl1pPr>
          </a:lstStyle>
          <a:p>
            <a:r>
              <a:rPr lang="en-US" dirty="0"/>
              <a:t>This is a short, important statement to bring attention to something.</a:t>
            </a:r>
          </a:p>
        </p:txBody>
      </p:sp>
    </p:spTree>
    <p:extLst>
      <p:ext uri="{BB962C8B-B14F-4D97-AF65-F5344CB8AC3E}">
        <p14:creationId xmlns:p14="http://schemas.microsoft.com/office/powerpoint/2010/main" val="181928651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ation ">
    <p:spTree>
      <p:nvGrpSpPr>
        <p:cNvPr id="1" name=""/>
        <p:cNvGrpSpPr/>
        <p:nvPr/>
      </p:nvGrpSpPr>
      <p:grpSpPr>
        <a:xfrm>
          <a:off x="0" y="0"/>
          <a:ext cx="0" cy="0"/>
          <a:chOff x="0" y="0"/>
          <a:chExt cx="0" cy="0"/>
        </a:xfrm>
      </p:grpSpPr>
      <p:sp>
        <p:nvSpPr>
          <p:cNvPr id="4" name="Title 12"/>
          <p:cNvSpPr>
            <a:spLocks noGrp="1"/>
          </p:cNvSpPr>
          <p:nvPr>
            <p:ph type="title" hasCustomPrompt="1"/>
          </p:nvPr>
        </p:nvSpPr>
        <p:spPr>
          <a:xfrm>
            <a:off x="1056444" y="1076327"/>
            <a:ext cx="10070239" cy="2720171"/>
          </a:xfrm>
        </p:spPr>
        <p:txBody>
          <a:bodyPr anchor="b">
            <a:normAutofit/>
          </a:bodyPr>
          <a:lstStyle>
            <a:lvl1pPr algn="l">
              <a:defRPr sz="4799" spc="-112" baseline="0">
                <a:solidFill>
                  <a:schemeClr val="accent4"/>
                </a:solidFill>
                <a:latin typeface="Gotham Light" pitchFamily="50" charset="0"/>
              </a:defRPr>
            </a:lvl1pPr>
          </a:lstStyle>
          <a:p>
            <a:r>
              <a:rPr lang="en-US" dirty="0"/>
              <a:t>“Click to add quote. Don’t forget quotation marks”</a:t>
            </a:r>
          </a:p>
        </p:txBody>
      </p:sp>
      <p:sp>
        <p:nvSpPr>
          <p:cNvPr id="5" name="Text Placeholder 4"/>
          <p:cNvSpPr>
            <a:spLocks noGrp="1"/>
          </p:cNvSpPr>
          <p:nvPr>
            <p:ph type="body" sz="quarter" idx="10" hasCustomPrompt="1"/>
          </p:nvPr>
        </p:nvSpPr>
        <p:spPr>
          <a:xfrm>
            <a:off x="1055981" y="3990976"/>
            <a:ext cx="10070513" cy="561975"/>
          </a:xfrm>
        </p:spPr>
        <p:txBody>
          <a:bodyPr/>
          <a:lstStyle>
            <a:lvl1pPr marL="0" indent="0">
              <a:buNone/>
              <a:defRPr sz="2400" b="0" i="0">
                <a:latin typeface="+mn-lt"/>
                <a:ea typeface="Gotham Medium" panose="02000604030000020004" pitchFamily="50" charset="0"/>
                <a:cs typeface="Gotham Medium" panose="02000604030000020004" pitchFamily="50" charset="0"/>
              </a:defRPr>
            </a:lvl1pPr>
          </a:lstStyle>
          <a:p>
            <a:pPr lvl="0"/>
            <a:r>
              <a:rPr lang="en-US" dirty="0"/>
              <a:t>Person Quoted</a:t>
            </a:r>
          </a:p>
        </p:txBody>
      </p:sp>
    </p:spTree>
    <p:extLst>
      <p:ext uri="{BB962C8B-B14F-4D97-AF65-F5344CB8AC3E}">
        <p14:creationId xmlns:p14="http://schemas.microsoft.com/office/powerpoint/2010/main" val="336529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Title 10"/>
          <p:cNvSpPr>
            <a:spLocks noGrp="1"/>
          </p:cNvSpPr>
          <p:nvPr>
            <p:ph type="title" hasCustomPrompt="1"/>
          </p:nvPr>
        </p:nvSpPr>
        <p:spPr>
          <a:xfrm>
            <a:off x="1410073" y="541868"/>
            <a:ext cx="10070237" cy="2800626"/>
          </a:xfrm>
        </p:spPr>
        <p:txBody>
          <a:bodyPr anchor="b"/>
          <a:lstStyle>
            <a:lvl1pPr algn="r">
              <a:defRPr b="0" i="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a:t>Click to Add Section Header in </a:t>
            </a:r>
            <a:r>
              <a:rPr lang="en-US" dirty="0" err="1"/>
              <a:t>Titlecase</a:t>
            </a:r>
            <a:endParaRPr lang="en-US" dirty="0"/>
          </a:p>
        </p:txBody>
      </p:sp>
      <p:cxnSp>
        <p:nvCxnSpPr>
          <p:cNvPr id="4" name="Straight Connector 3"/>
          <p:cNvCxnSpPr/>
          <p:nvPr userDrawn="1"/>
        </p:nvCxnSpPr>
        <p:spPr>
          <a:xfrm>
            <a:off x="711695" y="3429000"/>
            <a:ext cx="10768615" cy="0"/>
          </a:xfrm>
          <a:prstGeom prst="line">
            <a:avLst/>
          </a:prstGeom>
          <a:ln w="38100">
            <a:gradFill>
              <a:gsLst>
                <a:gs pos="0">
                  <a:schemeClr val="accent1"/>
                </a:gs>
                <a:gs pos="100000">
                  <a:srgbClr val="EC0D7D"/>
                </a:gs>
              </a:gsLst>
              <a:lin ang="4800000" scaled="0"/>
            </a:gradFill>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28384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056444" y="3006660"/>
            <a:ext cx="10070239" cy="1725131"/>
          </a:xfrm>
        </p:spPr>
        <p:txBody>
          <a:bodyPr>
            <a:normAutofit/>
          </a:bodyPr>
          <a:lstStyle>
            <a:lvl1pPr marL="0" indent="0">
              <a:lnSpc>
                <a:spcPct val="100000"/>
              </a:lnSpc>
              <a:buNone/>
              <a:defRPr sz="2799" b="0" i="0">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dirty="0"/>
              <a:t>Click to add definition</a:t>
            </a:r>
          </a:p>
        </p:txBody>
      </p:sp>
      <p:sp>
        <p:nvSpPr>
          <p:cNvPr id="13" name="Title 12"/>
          <p:cNvSpPr>
            <a:spLocks noGrp="1"/>
          </p:cNvSpPr>
          <p:nvPr>
            <p:ph type="title" hasCustomPrompt="1"/>
          </p:nvPr>
        </p:nvSpPr>
        <p:spPr>
          <a:xfrm>
            <a:off x="1056444" y="2071871"/>
            <a:ext cx="10070239" cy="833377"/>
          </a:xfrm>
        </p:spPr>
        <p:txBody>
          <a:bodyPr anchor="b">
            <a:normAutofit/>
          </a:bodyPr>
          <a:lstStyle>
            <a:lvl1pPr algn="l">
              <a:defRPr sz="4799" spc="-112">
                <a:solidFill>
                  <a:schemeClr val="accent5"/>
                </a:solidFill>
                <a:latin typeface="+mj-lt"/>
              </a:defRPr>
            </a:lvl1pPr>
          </a:lstStyle>
          <a:p>
            <a:r>
              <a:rPr lang="en-US" dirty="0"/>
              <a:t>Word to define</a:t>
            </a:r>
          </a:p>
        </p:txBody>
      </p:sp>
    </p:spTree>
    <p:extLst>
      <p:ext uri="{BB962C8B-B14F-4D97-AF65-F5344CB8AC3E}">
        <p14:creationId xmlns:p14="http://schemas.microsoft.com/office/powerpoint/2010/main" val="7609272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924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0" i="0" baseline="0">
                <a:latin typeface="+mj-lt"/>
                <a:ea typeface="Gotham Rounded Light" charset="0"/>
                <a:cs typeface="Gotham Rounded Light" charset="0"/>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393961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Optional)">
    <p:spTree>
      <p:nvGrpSpPr>
        <p:cNvPr id="1" name=""/>
        <p:cNvGrpSpPr/>
        <p:nvPr/>
      </p:nvGrpSpPr>
      <p:grpSpPr>
        <a:xfrm>
          <a:off x="0" y="0"/>
          <a:ext cx="0" cy="0"/>
          <a:chOff x="0" y="0"/>
          <a:chExt cx="0" cy="0"/>
        </a:xfrm>
      </p:grpSpPr>
      <p:sp>
        <p:nvSpPr>
          <p:cNvPr id="13" name="Rectangle 12"/>
          <p:cNvSpPr/>
          <p:nvPr userDrawn="1"/>
        </p:nvSpPr>
        <p:spPr>
          <a:xfrm>
            <a:off x="0" y="0"/>
            <a:ext cx="4635500" cy="6858000"/>
          </a:xfrm>
          <a:prstGeom prst="rect">
            <a:avLst/>
          </a:prstGeom>
          <a:solidFill>
            <a:schemeClr val="accent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bg1"/>
              </a:solidFill>
              <a:latin typeface="Gotham Medium" panose="02000604030000020004" pitchFamily="50" charset="0"/>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sp>
        <p:nvSpPr>
          <p:cNvPr id="10" name="TextBox 9"/>
          <p:cNvSpPr txBox="1"/>
          <p:nvPr userDrawn="1"/>
        </p:nvSpPr>
        <p:spPr>
          <a:xfrm>
            <a:off x="0" y="2054618"/>
            <a:ext cx="4629149" cy="477054"/>
          </a:xfrm>
          <a:prstGeom prst="rect">
            <a:avLst/>
          </a:prstGeom>
          <a:noFill/>
        </p:spPr>
        <p:txBody>
          <a:bodyPr wrap="square" rtlCol="0">
            <a:spAutoFit/>
          </a:bodyPr>
          <a:lstStyle/>
          <a:p>
            <a:pPr algn="ctr">
              <a:lnSpc>
                <a:spcPts val="3000"/>
              </a:lnSpc>
            </a:pPr>
            <a:r>
              <a:rPr lang="en-US" sz="3600" b="0" i="0" dirty="0">
                <a:solidFill>
                  <a:schemeClr val="bg1"/>
                </a:solidFill>
                <a:latin typeface="+mj-lt"/>
                <a:ea typeface="Gotham Light" charset="0"/>
                <a:cs typeface="Gotham Light" charset="0"/>
              </a:rPr>
              <a:t>Demo</a:t>
            </a:r>
          </a:p>
        </p:txBody>
      </p:sp>
      <p:sp>
        <p:nvSpPr>
          <p:cNvPr id="8" name="Text Placeholder 16"/>
          <p:cNvSpPr>
            <a:spLocks noGrp="1"/>
          </p:cNvSpPr>
          <p:nvPr>
            <p:ph type="body" sz="quarter" idx="12" hasCustomPrompt="1"/>
          </p:nvPr>
        </p:nvSpPr>
        <p:spPr>
          <a:xfrm>
            <a:off x="5181600" y="328230"/>
            <a:ext cx="6463307" cy="5990425"/>
          </a:xfrm>
        </p:spPr>
        <p:txBody>
          <a:bodyPr anchor="ctr"/>
          <a:lstStyle>
            <a:lvl1pPr algn="l">
              <a:lnSpc>
                <a:spcPct val="100000"/>
              </a:lnSpc>
              <a:defRPr sz="2400" baseline="0">
                <a:solidFill>
                  <a:schemeClr val="accent2"/>
                </a:solidFill>
              </a:defRPr>
            </a:lvl1pPr>
            <a:lvl2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2"/>
                </a:solidFill>
              </a:defRPr>
            </a:lvl6pPr>
            <a:lvl7pPr>
              <a:defRPr>
                <a:solidFill>
                  <a:schemeClr val="accent2"/>
                </a:solidFill>
              </a:defRPr>
            </a:lvl7pPr>
            <a:lvl8pPr>
              <a:defRPr>
                <a:solidFill>
                  <a:schemeClr val="accent2"/>
                </a:solidFill>
              </a:defRPr>
            </a:lvl8pPr>
            <a:lvl9pPr marL="2286000" indent="0">
              <a:buNone/>
              <a:defRPr>
                <a:solidFill>
                  <a:schemeClr val="accent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bullet list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181501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2"/>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0" end="0"/>
                                            </p:txEl>
                                          </p:spTgt>
                                        </p:tgtEl>
                                        <p:attrNameLst>
                                          <p:attrName>ppt_c</p:attrName>
                                        </p:attrNameLst>
                                      </p:cBhvr>
                                      <p:to>
                                        <a:schemeClr val="tx2"/>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1" end="1"/>
                                            </p:txEl>
                                          </p:spTgt>
                                        </p:tgtEl>
                                        <p:attrNameLst>
                                          <p:attrName>ppt_c</p:attrName>
                                        </p:attrNameLst>
                                      </p:cBhvr>
                                      <p:to>
                                        <a:schemeClr val="tx2"/>
                                      </p:to>
                                    </p:animClr>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2" end="2"/>
                                            </p:txEl>
                                          </p:spTgt>
                                        </p:tgtEl>
                                        <p:attrNameLst>
                                          <p:attrName>ppt_c</p:attrName>
                                        </p:attrNameLst>
                                      </p:cBhvr>
                                      <p:to>
                                        <a:schemeClr val="tx2"/>
                                      </p:to>
                                    </p:animClr>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3" end="3"/>
                                            </p:txEl>
                                          </p:spTgt>
                                        </p:tgtEl>
                                        <p:attrNameLst>
                                          <p:attrName>ppt_c</p:attrName>
                                        </p:attrNameLst>
                                      </p:cBhvr>
                                      <p:to>
                                        <a:schemeClr val="tx2"/>
                                      </p:to>
                                    </p:animClr>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6">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7">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Image Chunking">
    <p:spTree>
      <p:nvGrpSpPr>
        <p:cNvPr id="1" name=""/>
        <p:cNvGrpSpPr/>
        <p:nvPr/>
      </p:nvGrpSpPr>
      <p:grpSpPr>
        <a:xfrm>
          <a:off x="0" y="0"/>
          <a:ext cx="0" cy="0"/>
          <a:chOff x="0" y="0"/>
          <a:chExt cx="0" cy="0"/>
        </a:xfrm>
      </p:grpSpPr>
      <p:sp>
        <p:nvSpPr>
          <p:cNvPr id="12" name="Content Placeholder 11"/>
          <p:cNvSpPr>
            <a:spLocks noGrp="1"/>
          </p:cNvSpPr>
          <p:nvPr>
            <p:ph sz="quarter" idx="12" hasCustomPrompt="1"/>
          </p:nvPr>
        </p:nvSpPr>
        <p:spPr>
          <a:xfrm>
            <a:off x="1117466" y="1828800"/>
            <a:ext cx="4267334" cy="2429933"/>
          </a:xfrm>
        </p:spPr>
        <p:txBody>
          <a:bodyPr lIns="182880" tIns="0" rIns="182880" bIns="0" anchor="ctr"/>
          <a:lstStyle>
            <a:lvl1pPr marL="0" indent="0" algn="ctr">
              <a:buNone/>
              <a:defRPr sz="2400" b="0" i="0" baseline="0">
                <a:latin typeface="Gotham Light" pitchFamily="50" charset="0"/>
                <a:ea typeface="Gotham Light" pitchFamily="50" charset="0"/>
                <a:cs typeface="Gotham Light" pitchFamily="50" charset="0"/>
              </a:defRPr>
            </a:lvl1pPr>
            <a:lvl2pPr marL="297073" indent="0" algn="l">
              <a:buNone/>
              <a:defRPr sz="2200"/>
            </a:lvl2pPr>
            <a:lvl3pPr marL="596176" indent="0" algn="l">
              <a:buNone/>
              <a:defRPr sz="2200"/>
            </a:lvl3pPr>
            <a:lvl4pPr marL="883076" indent="0" algn="l">
              <a:buNone/>
              <a:defRPr sz="2200"/>
            </a:lvl4pPr>
            <a:lvl5pPr marL="1096722" indent="0" algn="l">
              <a:buNone/>
              <a:defRPr sz="2200"/>
            </a:lvl5pPr>
          </a:lstStyle>
          <a:p>
            <a:pPr lvl="0"/>
            <a:r>
              <a:rPr lang="en-US" dirty="0"/>
              <a:t>Click to add image</a:t>
            </a:r>
          </a:p>
        </p:txBody>
      </p:sp>
      <p:sp>
        <p:nvSpPr>
          <p:cNvPr id="4" name="Text Placeholder 3"/>
          <p:cNvSpPr>
            <a:spLocks noGrp="1"/>
          </p:cNvSpPr>
          <p:nvPr>
            <p:ph type="body" sz="quarter" idx="14" hasCustomPrompt="1"/>
          </p:nvPr>
        </p:nvSpPr>
        <p:spPr>
          <a:xfrm>
            <a:off x="705972" y="4568349"/>
            <a:ext cx="5095377" cy="1408906"/>
          </a:xfrm>
        </p:spPr>
        <p:txBody>
          <a:bodyPr lIns="182880" tIns="0" rIns="182880" bIns="0"/>
          <a:lstStyle>
            <a:lvl1pPr marL="0" indent="0" algn="ctr">
              <a:lnSpc>
                <a:spcPct val="100000"/>
              </a:lnSpc>
              <a:spcBef>
                <a:spcPts val="600"/>
              </a:spcBef>
              <a:buNone/>
              <a:defRPr sz="2000" b="0" i="0">
                <a:latin typeface="+mn-lt"/>
                <a:ea typeface="Gotham Book" panose="02000604040000020004" pitchFamily="50" charset="0"/>
                <a:cs typeface="Gotham Book" panose="02000604040000020004" pitchFamily="50" charset="0"/>
              </a:defRPr>
            </a:lvl1pPr>
            <a:lvl2pPr>
              <a:defRPr/>
            </a:lvl2pPr>
          </a:lstStyle>
          <a:p>
            <a:pPr lvl="0"/>
            <a:r>
              <a:rPr lang="en-US" dirty="0"/>
              <a:t>Click to add text</a:t>
            </a:r>
          </a:p>
        </p:txBody>
      </p:sp>
      <p:sp>
        <p:nvSpPr>
          <p:cNvPr id="13" name="Text Placeholder 3"/>
          <p:cNvSpPr>
            <a:spLocks noGrp="1"/>
          </p:cNvSpPr>
          <p:nvPr>
            <p:ph type="body" sz="quarter" idx="15" hasCustomPrompt="1"/>
          </p:nvPr>
        </p:nvSpPr>
        <p:spPr>
          <a:xfrm>
            <a:off x="6393999" y="4568349"/>
            <a:ext cx="5095377" cy="14089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9" name="Content Placeholder 11"/>
          <p:cNvSpPr>
            <a:spLocks noGrp="1"/>
          </p:cNvSpPr>
          <p:nvPr>
            <p:ph sz="quarter" idx="16" hasCustomPrompt="1"/>
          </p:nvPr>
        </p:nvSpPr>
        <p:spPr>
          <a:xfrm>
            <a:off x="6808974" y="1829393"/>
            <a:ext cx="4265426" cy="2429340"/>
          </a:xfrm>
        </p:spPr>
        <p:txBody>
          <a:bodyPr lIns="182880" tIns="0" rIns="182880" bIns="0" anchor="ctr"/>
          <a:lstStyle>
            <a:lvl1pPr marL="0" indent="0" algn="ctr">
              <a:buNone/>
              <a:defRPr sz="2400" b="0" i="0" baseline="0">
                <a:latin typeface="Gotham Light" pitchFamily="50" charset="0"/>
                <a:ea typeface="Gotham Light" pitchFamily="50" charset="0"/>
                <a:cs typeface="Gotham Light" pitchFamily="50" charset="0"/>
              </a:defRPr>
            </a:lvl1pPr>
            <a:lvl2pPr marL="297073" indent="0" algn="l">
              <a:buNone/>
              <a:defRPr sz="2200"/>
            </a:lvl2pPr>
            <a:lvl3pPr marL="596176" indent="0" algn="l">
              <a:buNone/>
              <a:defRPr sz="2200"/>
            </a:lvl3pPr>
            <a:lvl4pPr marL="883076" indent="0" algn="l">
              <a:buNone/>
              <a:defRPr sz="2200"/>
            </a:lvl4pPr>
            <a:lvl5pPr marL="1096722" indent="0" algn="l">
              <a:buNone/>
              <a:defRPr sz="2200"/>
            </a:lvl5pPr>
          </a:lstStyle>
          <a:p>
            <a:pPr lvl="0"/>
            <a:r>
              <a:rPr lang="en-US" dirty="0"/>
              <a:t>Click to add image</a:t>
            </a:r>
          </a:p>
        </p:txBody>
      </p:sp>
      <p:sp>
        <p:nvSpPr>
          <p:cNvPr id="10"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3751018430"/>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Image Chunking">
    <p:spTree>
      <p:nvGrpSpPr>
        <p:cNvPr id="1" name=""/>
        <p:cNvGrpSpPr/>
        <p:nvPr/>
      </p:nvGrpSpPr>
      <p:grpSpPr>
        <a:xfrm>
          <a:off x="0" y="0"/>
          <a:ext cx="0" cy="0"/>
          <a:chOff x="0" y="0"/>
          <a:chExt cx="0" cy="0"/>
        </a:xfrm>
      </p:grpSpPr>
      <p:sp>
        <p:nvSpPr>
          <p:cNvPr id="12" name="Content Placeholder 11"/>
          <p:cNvSpPr>
            <a:spLocks noGrp="1"/>
          </p:cNvSpPr>
          <p:nvPr>
            <p:ph sz="quarter" idx="12" hasCustomPrompt="1"/>
          </p:nvPr>
        </p:nvSpPr>
        <p:spPr>
          <a:xfrm>
            <a:off x="1081602" y="1828800"/>
            <a:ext cx="2550598" cy="2442596"/>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1" name="Content Placeholder 11"/>
          <p:cNvSpPr>
            <a:spLocks noGrp="1"/>
          </p:cNvSpPr>
          <p:nvPr>
            <p:ph sz="quarter" idx="13" hasCustomPrompt="1"/>
          </p:nvPr>
        </p:nvSpPr>
        <p:spPr>
          <a:xfrm>
            <a:off x="4817659" y="1825884"/>
            <a:ext cx="2556688" cy="2448428"/>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3" name="Content Placeholder 11"/>
          <p:cNvSpPr>
            <a:spLocks noGrp="1"/>
          </p:cNvSpPr>
          <p:nvPr>
            <p:ph sz="quarter" idx="14" hasCustomPrompt="1"/>
          </p:nvPr>
        </p:nvSpPr>
        <p:spPr>
          <a:xfrm>
            <a:off x="8568647" y="1842230"/>
            <a:ext cx="2522550" cy="2415736"/>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Text Placeholder 3"/>
          <p:cNvSpPr>
            <a:spLocks noGrp="1"/>
          </p:cNvSpPr>
          <p:nvPr>
            <p:ph type="body" sz="quarter" idx="15" hasCustomPrompt="1"/>
          </p:nvPr>
        </p:nvSpPr>
        <p:spPr>
          <a:xfrm>
            <a:off x="705974"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0"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a:t>
            </a:r>
            <a:r>
              <a:rPr lang="en-US" dirty="0" err="1"/>
              <a:t>Titlecase</a:t>
            </a:r>
            <a:endParaRPr lang="en-US" dirty="0"/>
          </a:p>
        </p:txBody>
      </p:sp>
      <p:sp>
        <p:nvSpPr>
          <p:cNvPr id="9" name="Text Placeholder 3"/>
          <p:cNvSpPr>
            <a:spLocks noGrp="1"/>
          </p:cNvSpPr>
          <p:nvPr>
            <p:ph type="body" sz="quarter" idx="18" hasCustomPrompt="1"/>
          </p:nvPr>
        </p:nvSpPr>
        <p:spPr>
          <a:xfrm>
            <a:off x="4456692"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4" name="Text Placeholder 3"/>
          <p:cNvSpPr>
            <a:spLocks noGrp="1"/>
          </p:cNvSpPr>
          <p:nvPr>
            <p:ph type="body" sz="quarter" idx="19" hasCustomPrompt="1"/>
          </p:nvPr>
        </p:nvSpPr>
        <p:spPr>
          <a:xfrm>
            <a:off x="8181890"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dirty="0"/>
              <a:t>Click to add text</a:t>
            </a:r>
          </a:p>
        </p:txBody>
      </p:sp>
    </p:spTree>
    <p:extLst>
      <p:ext uri="{BB962C8B-B14F-4D97-AF65-F5344CB8AC3E}">
        <p14:creationId xmlns:p14="http://schemas.microsoft.com/office/powerpoint/2010/main" val="1232459131"/>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Image Chunking">
    <p:spTree>
      <p:nvGrpSpPr>
        <p:cNvPr id="1" name=""/>
        <p:cNvGrpSpPr/>
        <p:nvPr/>
      </p:nvGrpSpPr>
      <p:grpSpPr>
        <a:xfrm>
          <a:off x="0" y="0"/>
          <a:ext cx="0" cy="0"/>
          <a:chOff x="0" y="0"/>
          <a:chExt cx="0" cy="0"/>
        </a:xfrm>
      </p:grpSpPr>
      <p:sp>
        <p:nvSpPr>
          <p:cNvPr id="20" name="Content Placeholder 11"/>
          <p:cNvSpPr>
            <a:spLocks noGrp="1"/>
          </p:cNvSpPr>
          <p:nvPr>
            <p:ph sz="quarter" idx="20" hasCustomPrompt="1"/>
          </p:nvPr>
        </p:nvSpPr>
        <p:spPr>
          <a:xfrm>
            <a:off x="3470669" y="1831339"/>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Text Placeholder 3"/>
          <p:cNvSpPr>
            <a:spLocks noGrp="1"/>
          </p:cNvSpPr>
          <p:nvPr>
            <p:ph type="body" sz="quarter" idx="15" hasCustomPrompt="1"/>
          </p:nvPr>
        </p:nvSpPr>
        <p:spPr>
          <a:xfrm>
            <a:off x="701336"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13"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a:t>
            </a:r>
            <a:r>
              <a:rPr lang="en-US" dirty="0" err="1"/>
              <a:t>Titlecase</a:t>
            </a:r>
            <a:endParaRPr lang="en-US" dirty="0"/>
          </a:p>
        </p:txBody>
      </p:sp>
      <p:sp>
        <p:nvSpPr>
          <p:cNvPr id="26" name="Content Placeholder 11"/>
          <p:cNvSpPr>
            <a:spLocks noGrp="1"/>
          </p:cNvSpPr>
          <p:nvPr>
            <p:ph sz="quarter" idx="23" hasCustomPrompt="1"/>
          </p:nvPr>
        </p:nvSpPr>
        <p:spPr>
          <a:xfrm>
            <a:off x="6245473"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27" name="Content Placeholder 11"/>
          <p:cNvSpPr>
            <a:spLocks noGrp="1"/>
          </p:cNvSpPr>
          <p:nvPr>
            <p:ph sz="quarter" idx="24" hasCustomPrompt="1"/>
          </p:nvPr>
        </p:nvSpPr>
        <p:spPr>
          <a:xfrm>
            <a:off x="8982231"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34" name="Text Placeholder 3"/>
          <p:cNvSpPr>
            <a:spLocks noGrp="1"/>
          </p:cNvSpPr>
          <p:nvPr>
            <p:ph type="body" sz="quarter" idx="25" hasCustomPrompt="1"/>
          </p:nvPr>
        </p:nvSpPr>
        <p:spPr>
          <a:xfrm>
            <a:off x="3464068"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35" name="Text Placeholder 3"/>
          <p:cNvSpPr>
            <a:spLocks noGrp="1"/>
          </p:cNvSpPr>
          <p:nvPr>
            <p:ph type="body" sz="quarter" idx="26" hasCustomPrompt="1"/>
          </p:nvPr>
        </p:nvSpPr>
        <p:spPr>
          <a:xfrm>
            <a:off x="6226800"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36" name="Text Placeholder 3"/>
          <p:cNvSpPr>
            <a:spLocks noGrp="1"/>
          </p:cNvSpPr>
          <p:nvPr>
            <p:ph type="body" sz="quarter" idx="27" hasCustomPrompt="1"/>
          </p:nvPr>
        </p:nvSpPr>
        <p:spPr>
          <a:xfrm>
            <a:off x="8991098"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 </a:t>
            </a:r>
          </a:p>
        </p:txBody>
      </p:sp>
      <p:sp>
        <p:nvSpPr>
          <p:cNvPr id="12" name="Content Placeholder 11"/>
          <p:cNvSpPr>
            <a:spLocks noGrp="1"/>
          </p:cNvSpPr>
          <p:nvPr>
            <p:ph sz="quarter" idx="12" hasCustomPrompt="1"/>
          </p:nvPr>
        </p:nvSpPr>
        <p:spPr>
          <a:xfrm>
            <a:off x="695865"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Tree>
    <p:extLst>
      <p:ext uri="{BB962C8B-B14F-4D97-AF65-F5344CB8AC3E}">
        <p14:creationId xmlns:p14="http://schemas.microsoft.com/office/powerpoint/2010/main" val="1131107296"/>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Image Chunking">
    <p:spTree>
      <p:nvGrpSpPr>
        <p:cNvPr id="1" name=""/>
        <p:cNvGrpSpPr/>
        <p:nvPr/>
      </p:nvGrpSpPr>
      <p:grpSpPr>
        <a:xfrm>
          <a:off x="0" y="0"/>
          <a:ext cx="0" cy="0"/>
          <a:chOff x="0" y="0"/>
          <a:chExt cx="0" cy="0"/>
        </a:xfrm>
      </p:grpSpPr>
      <p:sp>
        <p:nvSpPr>
          <p:cNvPr id="29" name="Content Placeholder 11"/>
          <p:cNvSpPr>
            <a:spLocks noGrp="1"/>
          </p:cNvSpPr>
          <p:nvPr>
            <p:ph sz="quarter" idx="18" hasCustomPrompt="1"/>
          </p:nvPr>
        </p:nvSpPr>
        <p:spPr>
          <a:xfrm>
            <a:off x="8163932" y="1828800"/>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30" name="Text Placeholder 3"/>
          <p:cNvSpPr>
            <a:spLocks noGrp="1"/>
          </p:cNvSpPr>
          <p:nvPr>
            <p:ph type="body" sz="quarter" idx="19" hasCustomPrompt="1"/>
          </p:nvPr>
        </p:nvSpPr>
        <p:spPr>
          <a:xfrm>
            <a:off x="8168570" y="3365945"/>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5" name="Content Placeholder 11"/>
          <p:cNvSpPr>
            <a:spLocks noGrp="1"/>
          </p:cNvSpPr>
          <p:nvPr>
            <p:ph sz="quarter" idx="24" hasCustomPrompt="1"/>
          </p:nvPr>
        </p:nvSpPr>
        <p:spPr>
          <a:xfrm>
            <a:off x="8163932" y="4026037"/>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36" name="Text Placeholder 3"/>
          <p:cNvSpPr>
            <a:spLocks noGrp="1"/>
          </p:cNvSpPr>
          <p:nvPr>
            <p:ph type="body" sz="quarter" idx="25" hasCustomPrompt="1"/>
          </p:nvPr>
        </p:nvSpPr>
        <p:spPr>
          <a:xfrm>
            <a:off x="4437272" y="5563182"/>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2" name="Content Placeholder 11"/>
          <p:cNvSpPr>
            <a:spLocks noGrp="1"/>
          </p:cNvSpPr>
          <p:nvPr>
            <p:ph sz="quarter" idx="12" hasCustomPrompt="1"/>
          </p:nvPr>
        </p:nvSpPr>
        <p:spPr>
          <a:xfrm>
            <a:off x="701336" y="1828800"/>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15" name="Text Placeholder 3"/>
          <p:cNvSpPr>
            <a:spLocks noGrp="1"/>
          </p:cNvSpPr>
          <p:nvPr>
            <p:ph type="body" sz="quarter" idx="15" hasCustomPrompt="1"/>
          </p:nvPr>
        </p:nvSpPr>
        <p:spPr>
          <a:xfrm>
            <a:off x="705974" y="3365945"/>
            <a:ext cx="3296065" cy="472978"/>
          </a:xfrm>
        </p:spPr>
        <p:txBody>
          <a:bodyPr lIns="182880" tIns="0" rIns="182880" bIns="0"/>
          <a:lstStyle>
            <a:lvl1pPr marL="0" indent="0" algn="ctr">
              <a:buNone/>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7" name="Content Placeholder 11"/>
          <p:cNvSpPr>
            <a:spLocks noGrp="1"/>
          </p:cNvSpPr>
          <p:nvPr>
            <p:ph sz="quarter" idx="16" hasCustomPrompt="1"/>
          </p:nvPr>
        </p:nvSpPr>
        <p:spPr>
          <a:xfrm>
            <a:off x="4443061" y="1828800"/>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28" name="Text Placeholder 3"/>
          <p:cNvSpPr>
            <a:spLocks noGrp="1"/>
          </p:cNvSpPr>
          <p:nvPr>
            <p:ph type="body" sz="quarter" idx="17" hasCustomPrompt="1"/>
          </p:nvPr>
        </p:nvSpPr>
        <p:spPr>
          <a:xfrm>
            <a:off x="4447699" y="3365945"/>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1" name="Content Placeholder 11"/>
          <p:cNvSpPr>
            <a:spLocks noGrp="1"/>
          </p:cNvSpPr>
          <p:nvPr>
            <p:ph sz="quarter" idx="20" hasCustomPrompt="1"/>
          </p:nvPr>
        </p:nvSpPr>
        <p:spPr>
          <a:xfrm>
            <a:off x="701336" y="4026037"/>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32" name="Text Placeholder 3"/>
          <p:cNvSpPr>
            <a:spLocks noGrp="1"/>
          </p:cNvSpPr>
          <p:nvPr>
            <p:ph type="body" sz="quarter" idx="21" hasCustomPrompt="1"/>
          </p:nvPr>
        </p:nvSpPr>
        <p:spPr>
          <a:xfrm>
            <a:off x="705974" y="5563182"/>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33" name="Content Placeholder 11"/>
          <p:cNvSpPr>
            <a:spLocks noGrp="1"/>
          </p:cNvSpPr>
          <p:nvPr>
            <p:ph sz="quarter" idx="22" hasCustomPrompt="1"/>
          </p:nvPr>
        </p:nvSpPr>
        <p:spPr>
          <a:xfrm>
            <a:off x="4443061" y="4026037"/>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dirty="0"/>
              <a:t>Click to add image</a:t>
            </a:r>
          </a:p>
        </p:txBody>
      </p:sp>
      <p:sp>
        <p:nvSpPr>
          <p:cNvPr id="34" name="Text Placeholder 3"/>
          <p:cNvSpPr>
            <a:spLocks noGrp="1"/>
          </p:cNvSpPr>
          <p:nvPr>
            <p:ph type="body" sz="quarter" idx="23" hasCustomPrompt="1"/>
          </p:nvPr>
        </p:nvSpPr>
        <p:spPr>
          <a:xfrm>
            <a:off x="8178997" y="5563182"/>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2547072899"/>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microsoft.com/office/2007/relationships/hdphoto" Target="../media/hdphoto1.wdp"/><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6518" y="1430900"/>
            <a:ext cx="10778971" cy="4943475"/>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Title Placeholder 1"/>
          <p:cNvSpPr>
            <a:spLocks noGrp="1"/>
          </p:cNvSpPr>
          <p:nvPr>
            <p:ph type="title"/>
          </p:nvPr>
        </p:nvSpPr>
        <p:spPr>
          <a:xfrm>
            <a:off x="706518" y="505084"/>
            <a:ext cx="10778971" cy="437131"/>
          </a:xfrm>
          <a:prstGeom prst="rect">
            <a:avLst/>
          </a:prstGeom>
        </p:spPr>
        <p:txBody>
          <a:bodyPr vert="horz" lIns="0" tIns="43960" rIns="87919" bIns="43960" rtlCol="0" anchor="t" anchorCtr="0">
            <a:noAutofit/>
          </a:bodyPr>
          <a:lstStyle/>
          <a:p>
            <a:r>
              <a:rPr lang="en-US" dirty="0"/>
              <a:t>Click to Add Slide Title in </a:t>
            </a:r>
            <a:r>
              <a:rPr lang="en-US" dirty="0" err="1"/>
              <a:t>Titlecase</a:t>
            </a:r>
            <a:endParaRPr lang="en-US" dirty="0"/>
          </a:p>
        </p:txBody>
      </p:sp>
      <p:pic>
        <p:nvPicPr>
          <p:cNvPr id="7" name="Picture 6"/>
          <p:cNvPicPr>
            <a:picLocks noChangeAspect="1"/>
          </p:cNvPicPr>
          <p:nvPr userDrawn="1"/>
        </p:nvPicPr>
        <p:blipFill>
          <a:blip r:embed="rId33" cstate="print">
            <a:alphaModFix amt="60000"/>
            <a:extLst>
              <a:ext uri="{BEBA8EAE-BF5A-486C-A8C5-ECC9F3942E4B}">
                <a14:imgProps xmlns:a14="http://schemas.microsoft.com/office/drawing/2010/main">
                  <a14:imgLayer r:embed="rId3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1496253" y="6184729"/>
            <a:ext cx="449824" cy="449824"/>
          </a:xfrm>
          <a:prstGeom prst="rect">
            <a:avLst/>
          </a:prstGeom>
        </p:spPr>
      </p:pic>
    </p:spTree>
    <p:extLst>
      <p:ext uri="{BB962C8B-B14F-4D97-AF65-F5344CB8AC3E}">
        <p14:creationId xmlns:p14="http://schemas.microsoft.com/office/powerpoint/2010/main" val="4067917087"/>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81" r:id="rId10"/>
    <p:sldLayoutId id="2147483680"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9" r:id="rId25"/>
    <p:sldLayoutId id="2147483678" r:id="rId26"/>
    <p:sldLayoutId id="2147483672" r:id="rId27"/>
    <p:sldLayoutId id="2147483673" r:id="rId28"/>
    <p:sldLayoutId id="2147483674" r:id="rId29"/>
    <p:sldLayoutId id="2147483675" r:id="rId30"/>
    <p:sldLayoutId id="2147483676" r:id="rId3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txStyles>
    <p:titleStyle>
      <a:lvl1pPr algn="ctr" defTabSz="586003" rtl="0" eaLnBrk="1" latinLnBrk="0" hangingPunct="1">
        <a:lnSpc>
          <a:spcPct val="85000"/>
        </a:lnSpc>
        <a:spcBef>
          <a:spcPct val="0"/>
        </a:spcBef>
        <a:buNone/>
        <a:defRPr sz="3600" b="0" i="0" kern="1200" cap="none" baseline="0">
          <a:solidFill>
            <a:schemeClr val="tx1"/>
          </a:solidFill>
          <a:latin typeface="+mj-lt"/>
          <a:ea typeface="Gotham Light" charset="0"/>
          <a:cs typeface="Gotham Light" charset="0"/>
        </a:defRPr>
      </a:lvl1pPr>
    </p:titleStyle>
    <p:bodyStyle>
      <a:lvl1pPr marL="57150" indent="-57150" algn="l" defTabSz="586003" rtl="0" eaLnBrk="1" latinLnBrk="0" hangingPunct="1">
        <a:lnSpc>
          <a:spcPct val="100000"/>
        </a:lnSpc>
        <a:spcBef>
          <a:spcPts val="1800"/>
        </a:spcBef>
        <a:buClrTx/>
        <a:buSzPct val="75000"/>
        <a:buFont typeface="Myriad Pro" panose="020B0503030403020204" pitchFamily="34" charset="0"/>
        <a:buChar char=" "/>
        <a:defRPr sz="2400" b="0" i="0" kern="1200">
          <a:solidFill>
            <a:schemeClr val="tx1"/>
          </a:solidFill>
          <a:latin typeface="+mn-lt"/>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p:bodyStyle>
    <p:otherStyle>
      <a:defPPr>
        <a:defRPr lang="en-US"/>
      </a:defPPr>
      <a:lvl1pPr marL="0" algn="l" defTabSz="586003" rtl="0" eaLnBrk="1" latinLnBrk="0" hangingPunct="1">
        <a:defRPr sz="2400" kern="1200">
          <a:solidFill>
            <a:schemeClr val="tx1"/>
          </a:solidFill>
          <a:latin typeface="+mn-lt"/>
          <a:ea typeface="+mn-ea"/>
          <a:cs typeface="+mn-cs"/>
        </a:defRPr>
      </a:lvl1pPr>
      <a:lvl2pPr marL="586003" algn="l" defTabSz="586003" rtl="0" eaLnBrk="1" latinLnBrk="0" hangingPunct="1">
        <a:defRPr sz="2400" kern="1200">
          <a:solidFill>
            <a:schemeClr val="tx1"/>
          </a:solidFill>
          <a:latin typeface="+mn-lt"/>
          <a:ea typeface="+mn-ea"/>
          <a:cs typeface="+mn-cs"/>
        </a:defRPr>
      </a:lvl2pPr>
      <a:lvl3pPr marL="1172007" algn="l" defTabSz="586003" rtl="0" eaLnBrk="1" latinLnBrk="0" hangingPunct="1">
        <a:defRPr sz="2400" kern="1200">
          <a:solidFill>
            <a:schemeClr val="tx1"/>
          </a:solidFill>
          <a:latin typeface="+mn-lt"/>
          <a:ea typeface="+mn-ea"/>
          <a:cs typeface="+mn-cs"/>
        </a:defRPr>
      </a:lvl3pPr>
      <a:lvl4pPr marL="1758009" algn="l" defTabSz="586003" rtl="0" eaLnBrk="1" latinLnBrk="0" hangingPunct="1">
        <a:defRPr sz="2400" kern="1200">
          <a:solidFill>
            <a:schemeClr val="tx1"/>
          </a:solidFill>
          <a:latin typeface="+mn-lt"/>
          <a:ea typeface="+mn-ea"/>
          <a:cs typeface="+mn-cs"/>
        </a:defRPr>
      </a:lvl4pPr>
      <a:lvl5pPr marL="2344013" algn="l" defTabSz="586003" rtl="0" eaLnBrk="1" latinLnBrk="0" hangingPunct="1">
        <a:defRPr sz="2400" kern="1200">
          <a:solidFill>
            <a:schemeClr val="tx1"/>
          </a:solidFill>
          <a:latin typeface="+mn-lt"/>
          <a:ea typeface="+mn-ea"/>
          <a:cs typeface="+mn-cs"/>
        </a:defRPr>
      </a:lvl5pPr>
      <a:lvl6pPr marL="2930017" algn="l" defTabSz="586003" rtl="0" eaLnBrk="1" latinLnBrk="0" hangingPunct="1">
        <a:defRPr sz="2400" kern="1200">
          <a:solidFill>
            <a:schemeClr val="tx1"/>
          </a:solidFill>
          <a:latin typeface="+mn-lt"/>
          <a:ea typeface="+mn-ea"/>
          <a:cs typeface="+mn-cs"/>
        </a:defRPr>
      </a:lvl6pPr>
      <a:lvl7pPr marL="3516021" algn="l" defTabSz="586003" rtl="0" eaLnBrk="1" latinLnBrk="0" hangingPunct="1">
        <a:defRPr sz="2400" kern="1200">
          <a:solidFill>
            <a:schemeClr val="tx1"/>
          </a:solidFill>
          <a:latin typeface="+mn-lt"/>
          <a:ea typeface="+mn-ea"/>
          <a:cs typeface="+mn-cs"/>
        </a:defRPr>
      </a:lvl7pPr>
      <a:lvl8pPr marL="4102023" algn="l" defTabSz="586003" rtl="0" eaLnBrk="1" latinLnBrk="0" hangingPunct="1">
        <a:defRPr sz="2400" kern="1200">
          <a:solidFill>
            <a:schemeClr val="tx1"/>
          </a:solidFill>
          <a:latin typeface="+mn-lt"/>
          <a:ea typeface="+mn-ea"/>
          <a:cs typeface="+mn-cs"/>
        </a:defRPr>
      </a:lvl8pPr>
      <a:lvl9pPr marL="4688028" algn="l" defTabSz="58600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0.tiff"/><Relationship Id="rId5" Type="http://schemas.openxmlformats.org/officeDocument/2006/relationships/image" Target="../media/image9.tiff"/><Relationship Id="rId4" Type="http://schemas.openxmlformats.org/officeDocument/2006/relationships/image" Target="../media/image8.tif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a:t>
            </a:r>
            <a:r>
              <a:rPr lang="en-US" dirty="0" err="1"/>
              <a:t>adbertram</a:t>
            </a:r>
            <a:r>
              <a:rPr lang="en-US" dirty="0"/>
              <a:t>   </a:t>
            </a:r>
            <a:r>
              <a:rPr lang="en-US" dirty="0" err="1"/>
              <a:t>www.adamtheautomator.com</a:t>
            </a:r>
            <a:endParaRPr lang="en-US" dirty="0"/>
          </a:p>
        </p:txBody>
      </p:sp>
      <p:sp>
        <p:nvSpPr>
          <p:cNvPr id="18" name="Text Placeholder 17"/>
          <p:cNvSpPr>
            <a:spLocks noGrp="1"/>
          </p:cNvSpPr>
          <p:nvPr>
            <p:ph type="body" sz="quarter" idx="14"/>
          </p:nvPr>
        </p:nvSpPr>
        <p:spPr/>
        <p:txBody>
          <a:bodyPr/>
          <a:lstStyle/>
          <a:p>
            <a:r>
              <a:rPr lang="en-US" dirty="0"/>
              <a:t>Microsoft </a:t>
            </a:r>
            <a:r>
              <a:rPr lang="en-US" dirty="0" err="1"/>
              <a:t>mvp</a:t>
            </a:r>
            <a:r>
              <a:rPr lang="en-US" dirty="0"/>
              <a:t>, Founder: </a:t>
            </a:r>
            <a:r>
              <a:rPr lang="en-US" dirty="0" err="1"/>
              <a:t>techsnips.io</a:t>
            </a:r>
            <a:endParaRPr lang="en-US" dirty="0"/>
          </a:p>
        </p:txBody>
      </p:sp>
      <p:sp>
        <p:nvSpPr>
          <p:cNvPr id="3" name="Text Placeholder 2"/>
          <p:cNvSpPr>
            <a:spLocks noGrp="1"/>
          </p:cNvSpPr>
          <p:nvPr>
            <p:ph type="body" sz="quarter" idx="10"/>
          </p:nvPr>
        </p:nvSpPr>
        <p:spPr/>
        <p:txBody>
          <a:bodyPr/>
          <a:lstStyle/>
          <a:p>
            <a:r>
              <a:rPr lang="en-US" dirty="0"/>
              <a:t>Adam Bertram</a:t>
            </a:r>
          </a:p>
        </p:txBody>
      </p:sp>
      <p:pic>
        <p:nvPicPr>
          <p:cNvPr id="13" name="Picture Placeholder 12"/>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63976" y="4627392"/>
            <a:ext cx="1627632" cy="1619614"/>
          </a:xfrm>
        </p:spPr>
      </p:pic>
      <p:sp>
        <p:nvSpPr>
          <p:cNvPr id="5" name="Text Placeholder 4"/>
          <p:cNvSpPr>
            <a:spLocks noGrp="1"/>
          </p:cNvSpPr>
          <p:nvPr>
            <p:ph type="body" sz="quarter" idx="13"/>
          </p:nvPr>
        </p:nvSpPr>
        <p:spPr/>
        <p:txBody>
          <a:bodyPr/>
          <a:lstStyle/>
          <a:p>
            <a:r>
              <a:rPr lang="en-US" b="1" dirty="0"/>
              <a:t>Managing the Windows Event Log</a:t>
            </a:r>
            <a:endParaRPr lang="en-US" dirty="0"/>
          </a:p>
        </p:txBody>
      </p:sp>
      <p:sp>
        <p:nvSpPr>
          <p:cNvPr id="2" name="Title 1"/>
          <p:cNvSpPr>
            <a:spLocks noGrp="1"/>
          </p:cNvSpPr>
          <p:nvPr>
            <p:ph type="title"/>
          </p:nvPr>
        </p:nvSpPr>
        <p:spPr/>
        <p:txBody>
          <a:bodyPr/>
          <a:lstStyle/>
          <a:p>
            <a:r>
              <a:rPr lang="en-US" dirty="0"/>
              <a:t>Building PowerShell Security Tools in a Windows Environment</a:t>
            </a:r>
          </a:p>
        </p:txBody>
      </p:sp>
    </p:spTree>
    <p:extLst>
      <p:ext uri="{BB962C8B-B14F-4D97-AF65-F5344CB8AC3E}">
        <p14:creationId xmlns:p14="http://schemas.microsoft.com/office/powerpoint/2010/main" val="2384558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85EF44-34F1-5645-B345-979F866FFBDC}"/>
              </a:ext>
            </a:extLst>
          </p:cNvPr>
          <p:cNvSpPr>
            <a:spLocks noGrp="1"/>
          </p:cNvSpPr>
          <p:nvPr>
            <p:ph type="body" sz="quarter" idx="10"/>
          </p:nvPr>
        </p:nvSpPr>
        <p:spPr/>
        <p:txBody>
          <a:bodyPr/>
          <a:lstStyle/>
          <a:p>
            <a:r>
              <a:rPr lang="en-US" sz="4400" dirty="0"/>
              <a:t>Get-</a:t>
            </a:r>
            <a:r>
              <a:rPr lang="en-US" sz="4400" dirty="0" err="1"/>
              <a:t>EventLog</a:t>
            </a:r>
            <a:endParaRPr lang="en-US" sz="4400" dirty="0"/>
          </a:p>
        </p:txBody>
      </p:sp>
      <p:sp>
        <p:nvSpPr>
          <p:cNvPr id="3" name="Text Placeholder 2">
            <a:extLst>
              <a:ext uri="{FF2B5EF4-FFF2-40B4-BE49-F238E27FC236}">
                <a16:creationId xmlns:a16="http://schemas.microsoft.com/office/drawing/2014/main" id="{21432A71-A843-0849-B3A8-AF2DA2E8848F}"/>
              </a:ext>
            </a:extLst>
          </p:cNvPr>
          <p:cNvSpPr>
            <a:spLocks noGrp="1"/>
          </p:cNvSpPr>
          <p:nvPr>
            <p:ph type="body" sz="quarter" idx="15"/>
          </p:nvPr>
        </p:nvSpPr>
        <p:spPr>
          <a:xfrm>
            <a:off x="3108953" y="4050978"/>
            <a:ext cx="2749975" cy="437131"/>
          </a:xfrm>
        </p:spPr>
        <p:txBody>
          <a:bodyPr/>
          <a:lstStyle/>
          <a:p>
            <a:r>
              <a:rPr lang="en-US" sz="2800" dirty="0"/>
              <a:t>Limited in use</a:t>
            </a:r>
          </a:p>
        </p:txBody>
      </p:sp>
      <p:sp>
        <p:nvSpPr>
          <p:cNvPr id="4" name="Text Placeholder 3">
            <a:extLst>
              <a:ext uri="{FF2B5EF4-FFF2-40B4-BE49-F238E27FC236}">
                <a16:creationId xmlns:a16="http://schemas.microsoft.com/office/drawing/2014/main" id="{2E929DD0-75C0-2F4F-BEB8-8290D35F1BC9}"/>
              </a:ext>
            </a:extLst>
          </p:cNvPr>
          <p:cNvSpPr>
            <a:spLocks noGrp="1"/>
          </p:cNvSpPr>
          <p:nvPr>
            <p:ph type="body" sz="quarter" idx="16"/>
          </p:nvPr>
        </p:nvSpPr>
        <p:spPr/>
        <p:txBody>
          <a:bodyPr/>
          <a:lstStyle/>
          <a:p>
            <a:r>
              <a:rPr lang="en-US" sz="4400" dirty="0"/>
              <a:t>Get-</a:t>
            </a:r>
            <a:r>
              <a:rPr lang="en-US" sz="4400" dirty="0" err="1"/>
              <a:t>WinEvent</a:t>
            </a:r>
            <a:endParaRPr lang="en-US" sz="4400" dirty="0"/>
          </a:p>
        </p:txBody>
      </p:sp>
      <p:sp>
        <p:nvSpPr>
          <p:cNvPr id="6" name="Title 5">
            <a:extLst>
              <a:ext uri="{FF2B5EF4-FFF2-40B4-BE49-F238E27FC236}">
                <a16:creationId xmlns:a16="http://schemas.microsoft.com/office/drawing/2014/main" id="{1A986844-DDD0-9D44-AE66-B1EDCF93FE11}"/>
              </a:ext>
            </a:extLst>
          </p:cNvPr>
          <p:cNvSpPr>
            <a:spLocks noGrp="1"/>
          </p:cNvSpPr>
          <p:nvPr>
            <p:ph type="title"/>
          </p:nvPr>
        </p:nvSpPr>
        <p:spPr/>
        <p:txBody>
          <a:bodyPr/>
          <a:lstStyle/>
          <a:p>
            <a:r>
              <a:rPr lang="en-US" dirty="0"/>
              <a:t>Competing Cmdlets</a:t>
            </a:r>
          </a:p>
        </p:txBody>
      </p:sp>
      <p:sp>
        <p:nvSpPr>
          <p:cNvPr id="7" name="Text Placeholder 2">
            <a:extLst>
              <a:ext uri="{FF2B5EF4-FFF2-40B4-BE49-F238E27FC236}">
                <a16:creationId xmlns:a16="http://schemas.microsoft.com/office/drawing/2014/main" id="{62EE6C75-E0C5-C54C-A8E2-7DCDA82960A5}"/>
              </a:ext>
            </a:extLst>
          </p:cNvPr>
          <p:cNvSpPr txBox="1">
            <a:spLocks/>
          </p:cNvSpPr>
          <p:nvPr/>
        </p:nvSpPr>
        <p:spPr>
          <a:xfrm>
            <a:off x="3108960" y="2914968"/>
            <a:ext cx="2749969" cy="437131"/>
          </a:xfrm>
          <a:prstGeom prst="rect">
            <a:avLst/>
          </a:prstGeom>
        </p:spPr>
        <p:txBody>
          <a:bodyPr vert="horz" lIns="0" tIns="0" rIns="0" bIns="0" rtlCol="0">
            <a:noAutofit/>
          </a:bodyPr>
          <a:lstStyle>
            <a:lvl1pPr marL="0" indent="0" algn="r" defTabSz="586003" rtl="0" eaLnBrk="1" latinLnBrk="0" hangingPunct="1">
              <a:lnSpc>
                <a:spcPct val="90000"/>
              </a:lnSpc>
              <a:spcBef>
                <a:spcPts val="1800"/>
              </a:spcBef>
              <a:buClrTx/>
              <a:buSzPct val="75000"/>
              <a:buFont typeface="Myriad Pro" panose="020B0503030403020204" pitchFamily="34" charset="0"/>
              <a:buNone/>
              <a:defRPr sz="2000" b="0" i="0" kern="1200">
                <a:solidFill>
                  <a:schemeClr val="tx1"/>
                </a:solidFill>
                <a:latin typeface="+mn-lt"/>
                <a:ea typeface="Gotham Book" panose="02000604040000020004" pitchFamily="50" charset="0"/>
                <a:cs typeface="Gotham Book" panose="0200060404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r>
              <a:rPr lang="en-US" sz="2800" dirty="0"/>
              <a:t>Easy to use</a:t>
            </a:r>
          </a:p>
        </p:txBody>
      </p:sp>
      <p:sp>
        <p:nvSpPr>
          <p:cNvPr id="8" name="Text Placeholder 2">
            <a:extLst>
              <a:ext uri="{FF2B5EF4-FFF2-40B4-BE49-F238E27FC236}">
                <a16:creationId xmlns:a16="http://schemas.microsoft.com/office/drawing/2014/main" id="{15C962A0-CCFC-E64C-9D46-0C5408F10BF8}"/>
              </a:ext>
            </a:extLst>
          </p:cNvPr>
          <p:cNvSpPr txBox="1">
            <a:spLocks/>
          </p:cNvSpPr>
          <p:nvPr/>
        </p:nvSpPr>
        <p:spPr>
          <a:xfrm>
            <a:off x="4042611" y="3482973"/>
            <a:ext cx="1816317" cy="437131"/>
          </a:xfrm>
          <a:prstGeom prst="rect">
            <a:avLst/>
          </a:prstGeom>
        </p:spPr>
        <p:txBody>
          <a:bodyPr vert="horz" lIns="0" tIns="0" rIns="0" bIns="0" rtlCol="0">
            <a:noAutofit/>
          </a:bodyPr>
          <a:lstStyle>
            <a:lvl1pPr marL="0" indent="0" algn="r" defTabSz="586003" rtl="0" eaLnBrk="1" latinLnBrk="0" hangingPunct="1">
              <a:lnSpc>
                <a:spcPct val="90000"/>
              </a:lnSpc>
              <a:spcBef>
                <a:spcPts val="1800"/>
              </a:spcBef>
              <a:buClrTx/>
              <a:buSzPct val="75000"/>
              <a:buFont typeface="Myriad Pro" panose="020B0503030403020204" pitchFamily="34" charset="0"/>
              <a:buNone/>
              <a:defRPr sz="2000" b="0" i="0" kern="1200">
                <a:solidFill>
                  <a:schemeClr val="tx1"/>
                </a:solidFill>
                <a:latin typeface="+mn-lt"/>
                <a:ea typeface="Gotham Book" panose="02000604040000020004" pitchFamily="50" charset="0"/>
                <a:cs typeface="Gotham Book" panose="0200060404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r>
              <a:rPr lang="en-US" sz="2800" dirty="0"/>
              <a:t>Slow</a:t>
            </a:r>
          </a:p>
        </p:txBody>
      </p:sp>
      <p:sp>
        <p:nvSpPr>
          <p:cNvPr id="9" name="Text Placeholder 2">
            <a:extLst>
              <a:ext uri="{FF2B5EF4-FFF2-40B4-BE49-F238E27FC236}">
                <a16:creationId xmlns:a16="http://schemas.microsoft.com/office/drawing/2014/main" id="{BBC9986D-022F-2443-A7F1-0B66B546C913}"/>
              </a:ext>
            </a:extLst>
          </p:cNvPr>
          <p:cNvSpPr txBox="1">
            <a:spLocks/>
          </p:cNvSpPr>
          <p:nvPr/>
        </p:nvSpPr>
        <p:spPr>
          <a:xfrm>
            <a:off x="6095993" y="4072888"/>
            <a:ext cx="4511047" cy="437131"/>
          </a:xfrm>
          <a:prstGeom prst="rect">
            <a:avLst/>
          </a:prstGeom>
        </p:spPr>
        <p:txBody>
          <a:bodyPr vert="horz" lIns="0" tIns="0" rIns="0" bIns="0" rtlCol="0">
            <a:noAutofit/>
          </a:bodyPr>
          <a:lstStyle>
            <a:lvl1pPr marL="0" indent="0" algn="r" defTabSz="586003" rtl="0" eaLnBrk="1" latinLnBrk="0" hangingPunct="1">
              <a:lnSpc>
                <a:spcPct val="90000"/>
              </a:lnSpc>
              <a:spcBef>
                <a:spcPts val="1800"/>
              </a:spcBef>
              <a:buClrTx/>
              <a:buSzPct val="75000"/>
              <a:buFont typeface="Myriad Pro" panose="020B0503030403020204" pitchFamily="34" charset="0"/>
              <a:buNone/>
              <a:defRPr sz="2000" b="0" i="0" kern="1200">
                <a:solidFill>
                  <a:schemeClr val="tx1"/>
                </a:solidFill>
                <a:latin typeface="+mn-lt"/>
                <a:ea typeface="Gotham Book" panose="02000604040000020004" pitchFamily="50" charset="0"/>
                <a:cs typeface="Gotham Book" panose="0200060404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r>
              <a:rPr lang="en-US" sz="2800" dirty="0"/>
              <a:t>Lots of filtering options</a:t>
            </a:r>
          </a:p>
        </p:txBody>
      </p:sp>
      <p:sp>
        <p:nvSpPr>
          <p:cNvPr id="10" name="Text Placeholder 2">
            <a:extLst>
              <a:ext uri="{FF2B5EF4-FFF2-40B4-BE49-F238E27FC236}">
                <a16:creationId xmlns:a16="http://schemas.microsoft.com/office/drawing/2014/main" id="{160AD95B-9950-4D40-979A-0D8DE617457F}"/>
              </a:ext>
            </a:extLst>
          </p:cNvPr>
          <p:cNvSpPr txBox="1">
            <a:spLocks/>
          </p:cNvSpPr>
          <p:nvPr/>
        </p:nvSpPr>
        <p:spPr>
          <a:xfrm>
            <a:off x="6333066" y="2914968"/>
            <a:ext cx="2464426" cy="437131"/>
          </a:xfrm>
          <a:prstGeom prst="rect">
            <a:avLst/>
          </a:prstGeom>
        </p:spPr>
        <p:txBody>
          <a:bodyPr vert="horz" lIns="0" tIns="0" rIns="0" bIns="0" rtlCol="0">
            <a:noAutofit/>
          </a:bodyPr>
          <a:lstStyle>
            <a:lvl1pPr marL="0" indent="0" algn="r" defTabSz="586003" rtl="0" eaLnBrk="1" latinLnBrk="0" hangingPunct="1">
              <a:lnSpc>
                <a:spcPct val="90000"/>
              </a:lnSpc>
              <a:spcBef>
                <a:spcPts val="1800"/>
              </a:spcBef>
              <a:buClrTx/>
              <a:buSzPct val="75000"/>
              <a:buFont typeface="Myriad Pro" panose="020B0503030403020204" pitchFamily="34" charset="0"/>
              <a:buNone/>
              <a:defRPr sz="2000" b="0" i="0" kern="1200">
                <a:solidFill>
                  <a:schemeClr val="tx1"/>
                </a:solidFill>
                <a:latin typeface="+mn-lt"/>
                <a:ea typeface="Gotham Book" panose="02000604040000020004" pitchFamily="50" charset="0"/>
                <a:cs typeface="Gotham Book" panose="0200060404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r>
              <a:rPr lang="en-US" sz="2800" dirty="0"/>
              <a:t>Harder to use</a:t>
            </a:r>
          </a:p>
        </p:txBody>
      </p:sp>
      <p:sp>
        <p:nvSpPr>
          <p:cNvPr id="11" name="Text Placeholder 2">
            <a:extLst>
              <a:ext uri="{FF2B5EF4-FFF2-40B4-BE49-F238E27FC236}">
                <a16:creationId xmlns:a16="http://schemas.microsoft.com/office/drawing/2014/main" id="{9828CFD3-4353-B247-B72D-37DCB6AA169F}"/>
              </a:ext>
            </a:extLst>
          </p:cNvPr>
          <p:cNvSpPr txBox="1">
            <a:spLocks/>
          </p:cNvSpPr>
          <p:nvPr/>
        </p:nvSpPr>
        <p:spPr>
          <a:xfrm>
            <a:off x="6333066" y="3484260"/>
            <a:ext cx="1165014" cy="437131"/>
          </a:xfrm>
          <a:prstGeom prst="rect">
            <a:avLst/>
          </a:prstGeom>
        </p:spPr>
        <p:txBody>
          <a:bodyPr vert="horz" lIns="0" tIns="0" rIns="0" bIns="0" rtlCol="0">
            <a:noAutofit/>
          </a:bodyPr>
          <a:lstStyle>
            <a:lvl1pPr marL="0" indent="0" algn="r" defTabSz="586003" rtl="0" eaLnBrk="1" latinLnBrk="0" hangingPunct="1">
              <a:lnSpc>
                <a:spcPct val="90000"/>
              </a:lnSpc>
              <a:spcBef>
                <a:spcPts val="1800"/>
              </a:spcBef>
              <a:buClrTx/>
              <a:buSzPct val="75000"/>
              <a:buFont typeface="Myriad Pro" panose="020B0503030403020204" pitchFamily="34" charset="0"/>
              <a:buNone/>
              <a:defRPr sz="2000" b="0" i="0" kern="1200">
                <a:solidFill>
                  <a:schemeClr val="tx1"/>
                </a:solidFill>
                <a:latin typeface="+mn-lt"/>
                <a:ea typeface="Gotham Book" panose="02000604040000020004" pitchFamily="50" charset="0"/>
                <a:cs typeface="Gotham Book" panose="0200060404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r>
              <a:rPr lang="en-US" sz="2800" dirty="0"/>
              <a:t>Faster</a:t>
            </a:r>
          </a:p>
        </p:txBody>
      </p:sp>
    </p:spTree>
    <p:extLst>
      <p:ext uri="{BB962C8B-B14F-4D97-AF65-F5344CB8AC3E}">
        <p14:creationId xmlns:p14="http://schemas.microsoft.com/office/powerpoint/2010/main" val="153052814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14:presetBounceEnd="50000">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14:bounceEnd="50000">
                                          <p:cBhvr additive="base">
                                            <p:cTn id="25" dur="3000" fill="hold"/>
                                            <p:tgtEl>
                                              <p:spTgt spid="8"/>
                                            </p:tgtEl>
                                            <p:attrNameLst>
                                              <p:attrName>ppt_x</p:attrName>
                                            </p:attrNameLst>
                                          </p:cBhvr>
                                          <p:tavLst>
                                            <p:tav tm="0">
                                              <p:val>
                                                <p:strVal val="0-#ppt_w/2"/>
                                              </p:val>
                                            </p:tav>
                                            <p:tav tm="100000">
                                              <p:val>
                                                <p:strVal val="#ppt_x"/>
                                              </p:val>
                                            </p:tav>
                                          </p:tavLst>
                                        </p:anim>
                                        <p:anim calcmode="lin" valueType="num" p14:bounceEnd="50000">
                                          <p:cBhvr additive="base">
                                            <p:cTn id="26"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14:presetBounceEnd="50000">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14:bounceEnd="50000">
                                          <p:cBhvr additive="base">
                                            <p:cTn id="31" dur="500" fill="hold"/>
                                            <p:tgtEl>
                                              <p:spTgt spid="11"/>
                                            </p:tgtEl>
                                            <p:attrNameLst>
                                              <p:attrName>ppt_x</p:attrName>
                                            </p:attrNameLst>
                                          </p:cBhvr>
                                          <p:tavLst>
                                            <p:tav tm="0">
                                              <p:val>
                                                <p:strVal val="1+#ppt_w/2"/>
                                              </p:val>
                                            </p:tav>
                                            <p:tav tm="100000">
                                              <p:val>
                                                <p:strVal val="#ppt_x"/>
                                              </p:val>
                                            </p:tav>
                                          </p:tavLst>
                                        </p:anim>
                                        <p:anim calcmode="lin" valueType="num" p14:bounceEnd="50000">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build="p"/>
          <p:bldP spid="7" grpId="0"/>
          <p:bldP spid="8" grpId="0"/>
          <p:bldP spid="9" grpId="0"/>
          <p:bldP spid="10" grpId="0"/>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3000" fill="hold"/>
                                            <p:tgtEl>
                                              <p:spTgt spid="8"/>
                                            </p:tgtEl>
                                            <p:attrNameLst>
                                              <p:attrName>ppt_x</p:attrName>
                                            </p:attrNameLst>
                                          </p:cBhvr>
                                          <p:tavLst>
                                            <p:tav tm="0">
                                              <p:val>
                                                <p:strVal val="0-#ppt_w/2"/>
                                              </p:val>
                                            </p:tav>
                                            <p:tav tm="100000">
                                              <p:val>
                                                <p:strVal val="#ppt_x"/>
                                              </p:val>
                                            </p:tav>
                                          </p:tavLst>
                                        </p:anim>
                                        <p:anim calcmode="lin" valueType="num">
                                          <p:cBhvr additive="base">
                                            <p:cTn id="26" dur="3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build="p"/>
          <p:bldP spid="7" grpId="0"/>
          <p:bldP spid="8" grpId="0"/>
          <p:bldP spid="9" grpId="0"/>
          <p:bldP spid="10" grpId="0"/>
          <p:bldP spid="11"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37DC69-DD7F-3247-A2DB-4B1851C9490C}"/>
              </a:ext>
            </a:extLst>
          </p:cNvPr>
          <p:cNvSpPr>
            <a:spLocks noGrp="1"/>
          </p:cNvSpPr>
          <p:nvPr>
            <p:ph type="body" sz="quarter" idx="12"/>
          </p:nvPr>
        </p:nvSpPr>
        <p:spPr/>
        <p:txBody>
          <a:bodyPr/>
          <a:lstStyle/>
          <a:p>
            <a:r>
              <a:rPr lang="en-US" dirty="0"/>
              <a:t>Working with Get-</a:t>
            </a:r>
            <a:r>
              <a:rPr lang="en-US" dirty="0" err="1"/>
              <a:t>EventLog</a:t>
            </a:r>
            <a:endParaRPr lang="en-US" dirty="0"/>
          </a:p>
        </p:txBody>
      </p:sp>
    </p:spTree>
    <p:extLst>
      <p:ext uri="{BB962C8B-B14F-4D97-AF65-F5344CB8AC3E}">
        <p14:creationId xmlns:p14="http://schemas.microsoft.com/office/powerpoint/2010/main" val="75315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997E-A647-C84E-AD1E-44CA92E20E9F}"/>
              </a:ext>
            </a:extLst>
          </p:cNvPr>
          <p:cNvSpPr>
            <a:spLocks noGrp="1"/>
          </p:cNvSpPr>
          <p:nvPr>
            <p:ph type="title"/>
          </p:nvPr>
        </p:nvSpPr>
        <p:spPr/>
        <p:txBody>
          <a:bodyPr/>
          <a:lstStyle/>
          <a:p>
            <a:r>
              <a:rPr lang="en-US" dirty="0"/>
              <a:t>Filtering with Get-</a:t>
            </a:r>
            <a:r>
              <a:rPr lang="en-US" dirty="0" err="1"/>
              <a:t>EventLog</a:t>
            </a:r>
            <a:endParaRPr lang="en-US" dirty="0"/>
          </a:p>
        </p:txBody>
      </p:sp>
    </p:spTree>
    <p:extLst>
      <p:ext uri="{BB962C8B-B14F-4D97-AF65-F5344CB8AC3E}">
        <p14:creationId xmlns:p14="http://schemas.microsoft.com/office/powerpoint/2010/main" val="2374345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25B468-56C6-6F45-A2E3-1FA35D7B3095}"/>
              </a:ext>
            </a:extLst>
          </p:cNvPr>
          <p:cNvSpPr>
            <a:spLocks noGrp="1"/>
          </p:cNvSpPr>
          <p:nvPr>
            <p:ph type="body" sz="quarter" idx="12"/>
          </p:nvPr>
        </p:nvSpPr>
        <p:spPr/>
        <p:txBody>
          <a:bodyPr/>
          <a:lstStyle/>
          <a:p>
            <a:r>
              <a:rPr lang="en-US" dirty="0"/>
              <a:t>Using all the filters with Get-</a:t>
            </a:r>
            <a:r>
              <a:rPr lang="en-US" dirty="0" err="1"/>
              <a:t>EventLog</a:t>
            </a:r>
            <a:endParaRPr lang="en-US" dirty="0"/>
          </a:p>
        </p:txBody>
      </p:sp>
    </p:spTree>
    <p:extLst>
      <p:ext uri="{BB962C8B-B14F-4D97-AF65-F5344CB8AC3E}">
        <p14:creationId xmlns:p14="http://schemas.microsoft.com/office/powerpoint/2010/main" val="2829539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997E-A647-C84E-AD1E-44CA92E20E9F}"/>
              </a:ext>
            </a:extLst>
          </p:cNvPr>
          <p:cNvSpPr>
            <a:spLocks noGrp="1"/>
          </p:cNvSpPr>
          <p:nvPr>
            <p:ph type="title"/>
          </p:nvPr>
        </p:nvSpPr>
        <p:spPr/>
        <p:txBody>
          <a:bodyPr/>
          <a:lstStyle/>
          <a:p>
            <a:r>
              <a:rPr lang="en-US" dirty="0"/>
              <a:t>The Get-</a:t>
            </a:r>
            <a:r>
              <a:rPr lang="en-US" dirty="0" err="1"/>
              <a:t>WinEvent</a:t>
            </a:r>
            <a:r>
              <a:rPr lang="en-US" dirty="0"/>
              <a:t> Cmdlet</a:t>
            </a:r>
          </a:p>
        </p:txBody>
      </p:sp>
    </p:spTree>
    <p:extLst>
      <p:ext uri="{BB962C8B-B14F-4D97-AF65-F5344CB8AC3E}">
        <p14:creationId xmlns:p14="http://schemas.microsoft.com/office/powerpoint/2010/main" val="122497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930FD5-CDA4-EE41-B71D-39CF80A3A155}"/>
              </a:ext>
            </a:extLst>
          </p:cNvPr>
          <p:cNvSpPr>
            <a:spLocks noGrp="1"/>
          </p:cNvSpPr>
          <p:nvPr>
            <p:ph type="body" sz="quarter" idx="12"/>
          </p:nvPr>
        </p:nvSpPr>
        <p:spPr/>
        <p:txBody>
          <a:bodyPr/>
          <a:lstStyle/>
          <a:p>
            <a:r>
              <a:rPr lang="en-US" sz="2300" dirty="0"/>
              <a:t>Introducing Get-</a:t>
            </a:r>
            <a:r>
              <a:rPr lang="en-US" sz="2300" dirty="0" err="1"/>
              <a:t>WinEvent</a:t>
            </a:r>
            <a:endParaRPr lang="en-US" sz="2300" dirty="0"/>
          </a:p>
          <a:p>
            <a:r>
              <a:rPr lang="en-US" sz="2300" dirty="0"/>
              <a:t>Differences in Get-</a:t>
            </a:r>
            <a:r>
              <a:rPr lang="en-US" sz="2300" dirty="0" err="1"/>
              <a:t>WinEvent</a:t>
            </a:r>
            <a:r>
              <a:rPr lang="en-US" sz="2300" dirty="0"/>
              <a:t> and Get-</a:t>
            </a:r>
            <a:r>
              <a:rPr lang="en-US" sz="2300" dirty="0" err="1"/>
              <a:t>EventLog</a:t>
            </a:r>
            <a:endParaRPr lang="en-US" sz="2300" dirty="0"/>
          </a:p>
        </p:txBody>
      </p:sp>
    </p:spTree>
    <p:extLst>
      <p:ext uri="{BB962C8B-B14F-4D97-AF65-F5344CB8AC3E}">
        <p14:creationId xmlns:p14="http://schemas.microsoft.com/office/powerpoint/2010/main" val="2908563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997E-A647-C84E-AD1E-44CA92E20E9F}"/>
              </a:ext>
            </a:extLst>
          </p:cNvPr>
          <p:cNvSpPr>
            <a:spLocks noGrp="1"/>
          </p:cNvSpPr>
          <p:nvPr>
            <p:ph type="title"/>
          </p:nvPr>
        </p:nvSpPr>
        <p:spPr/>
        <p:txBody>
          <a:bodyPr/>
          <a:lstStyle/>
          <a:p>
            <a:r>
              <a:rPr lang="en-US" dirty="0"/>
              <a:t>Filtering with Get-</a:t>
            </a:r>
            <a:r>
              <a:rPr lang="en-US" dirty="0" err="1"/>
              <a:t>WinEvent</a:t>
            </a:r>
            <a:endParaRPr lang="en-US" dirty="0"/>
          </a:p>
        </p:txBody>
      </p:sp>
    </p:spTree>
    <p:extLst>
      <p:ext uri="{BB962C8B-B14F-4D97-AF65-F5344CB8AC3E}">
        <p14:creationId xmlns:p14="http://schemas.microsoft.com/office/powerpoint/2010/main" val="3095833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930FD5-CDA4-EE41-B71D-39CF80A3A155}"/>
              </a:ext>
            </a:extLst>
          </p:cNvPr>
          <p:cNvSpPr>
            <a:spLocks noGrp="1"/>
          </p:cNvSpPr>
          <p:nvPr>
            <p:ph type="body" sz="quarter" idx="12"/>
          </p:nvPr>
        </p:nvSpPr>
        <p:spPr/>
        <p:txBody>
          <a:bodyPr/>
          <a:lstStyle/>
          <a:p>
            <a:r>
              <a:rPr lang="en-US" sz="2300" dirty="0"/>
              <a:t>Taking filters up a notch with Get-</a:t>
            </a:r>
            <a:r>
              <a:rPr lang="en-US" sz="2300" dirty="0" err="1"/>
              <a:t>WinEvent</a:t>
            </a:r>
            <a:endParaRPr lang="en-US" sz="2300" dirty="0"/>
          </a:p>
        </p:txBody>
      </p:sp>
    </p:spTree>
    <p:extLst>
      <p:ext uri="{BB962C8B-B14F-4D97-AF65-F5344CB8AC3E}">
        <p14:creationId xmlns:p14="http://schemas.microsoft.com/office/powerpoint/2010/main" val="77570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64D49B-3C07-524B-B2A4-DF03E3A86D52}"/>
              </a:ext>
            </a:extLst>
          </p:cNvPr>
          <p:cNvSpPr>
            <a:spLocks noGrp="1"/>
          </p:cNvSpPr>
          <p:nvPr>
            <p:ph type="body" sz="quarter" idx="10"/>
          </p:nvPr>
        </p:nvSpPr>
        <p:spPr>
          <a:xfrm>
            <a:off x="658474" y="1"/>
            <a:ext cx="10778972" cy="3869442"/>
          </a:xfrm>
        </p:spPr>
        <p:txBody>
          <a:bodyPr/>
          <a:lstStyle/>
          <a:p>
            <a:r>
              <a:rPr lang="en-US" dirty="0"/>
              <a:t>&lt;#</a:t>
            </a:r>
            <a:br>
              <a:rPr lang="en-US" dirty="0"/>
            </a:br>
            <a:r>
              <a:rPr lang="en-US" dirty="0"/>
              <a:t>TODO:</a:t>
            </a:r>
          </a:p>
          <a:p>
            <a:pPr marL="457200" indent="-457200">
              <a:buAutoNum type="arabicPeriod"/>
            </a:pPr>
            <a:r>
              <a:rPr lang="en-US" dirty="0"/>
              <a:t>Query one/many remote Windows servers</a:t>
            </a:r>
          </a:p>
          <a:p>
            <a:pPr marL="457200" indent="-457200">
              <a:buAutoNum type="arabicPeriod"/>
            </a:pPr>
            <a:r>
              <a:rPr lang="en-US" dirty="0"/>
              <a:t>Specify a timeframe</a:t>
            </a:r>
          </a:p>
          <a:p>
            <a:pPr marL="457200" indent="-457200">
              <a:buAutoNum type="arabicPeriod"/>
            </a:pPr>
            <a:r>
              <a:rPr lang="en-US" dirty="0"/>
              <a:t>Log all events to a CSV for further analysis</a:t>
            </a:r>
          </a:p>
          <a:p>
            <a:pPr marL="457200" indent="-457200">
              <a:buAutoNum type="arabicPeriod"/>
            </a:pPr>
            <a:r>
              <a:rPr lang="en-US" dirty="0"/>
              <a:t>Get raise (maybe)</a:t>
            </a:r>
          </a:p>
          <a:p>
            <a:r>
              <a:rPr lang="en-US" dirty="0"/>
              <a:t>#&gt;</a:t>
            </a:r>
          </a:p>
        </p:txBody>
      </p:sp>
      <p:sp>
        <p:nvSpPr>
          <p:cNvPr id="3" name="Title 2">
            <a:extLst>
              <a:ext uri="{FF2B5EF4-FFF2-40B4-BE49-F238E27FC236}">
                <a16:creationId xmlns:a16="http://schemas.microsoft.com/office/drawing/2014/main" id="{483912F0-B62D-334F-B33C-4ECE67846D74}"/>
              </a:ext>
            </a:extLst>
          </p:cNvPr>
          <p:cNvSpPr>
            <a:spLocks noGrp="1"/>
          </p:cNvSpPr>
          <p:nvPr>
            <p:ph type="title"/>
          </p:nvPr>
        </p:nvSpPr>
        <p:spPr/>
        <p:txBody>
          <a:bodyPr/>
          <a:lstStyle/>
          <a:p>
            <a:r>
              <a:rPr lang="en-US" dirty="0"/>
              <a:t>Mini-Project</a:t>
            </a:r>
          </a:p>
        </p:txBody>
      </p:sp>
      <p:sp>
        <p:nvSpPr>
          <p:cNvPr id="4" name="Content Placeholder 3">
            <a:extLst>
              <a:ext uri="{FF2B5EF4-FFF2-40B4-BE49-F238E27FC236}">
                <a16:creationId xmlns:a16="http://schemas.microsoft.com/office/drawing/2014/main" id="{9DCB0588-A406-F44A-82F8-FB851243AA05}"/>
              </a:ext>
            </a:extLst>
          </p:cNvPr>
          <p:cNvSpPr>
            <a:spLocks noGrp="1"/>
          </p:cNvSpPr>
          <p:nvPr>
            <p:ph sz="quarter" idx="12"/>
          </p:nvPr>
        </p:nvSpPr>
        <p:spPr/>
        <p:txBody>
          <a:bodyPr/>
          <a:lstStyle/>
          <a:p>
            <a:r>
              <a:rPr lang="en-US" dirty="0"/>
              <a:t>Building an Event Log Manager</a:t>
            </a:r>
          </a:p>
        </p:txBody>
      </p:sp>
    </p:spTree>
    <p:extLst>
      <p:ext uri="{BB962C8B-B14F-4D97-AF65-F5344CB8AC3E}">
        <p14:creationId xmlns:p14="http://schemas.microsoft.com/office/powerpoint/2010/main" val="246646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997E-A647-C84E-AD1E-44CA92E20E9F}"/>
              </a:ext>
            </a:extLst>
          </p:cNvPr>
          <p:cNvSpPr>
            <a:spLocks noGrp="1"/>
          </p:cNvSpPr>
          <p:nvPr>
            <p:ph type="title"/>
          </p:nvPr>
        </p:nvSpPr>
        <p:spPr/>
        <p:txBody>
          <a:bodyPr/>
          <a:lstStyle/>
          <a:p>
            <a:r>
              <a:rPr lang="en-US" dirty="0"/>
              <a:t>Module Wrap-Up</a:t>
            </a:r>
          </a:p>
        </p:txBody>
      </p:sp>
    </p:spTree>
    <p:extLst>
      <p:ext uri="{BB962C8B-B14F-4D97-AF65-F5344CB8AC3E}">
        <p14:creationId xmlns:p14="http://schemas.microsoft.com/office/powerpoint/2010/main" val="1276400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460959-EC83-BD42-89E2-B6D029F4EC8A}"/>
              </a:ext>
            </a:extLst>
          </p:cNvPr>
          <p:cNvSpPr>
            <a:spLocks noGrp="1"/>
          </p:cNvSpPr>
          <p:nvPr>
            <p:ph type="body" sz="quarter" idx="15"/>
          </p:nvPr>
        </p:nvSpPr>
        <p:spPr>
          <a:xfrm>
            <a:off x="2221399" y="1828800"/>
            <a:ext cx="4047665" cy="914400"/>
          </a:xfrm>
        </p:spPr>
        <p:txBody>
          <a:bodyPr/>
          <a:lstStyle/>
          <a:p>
            <a:r>
              <a:rPr lang="en-US" dirty="0"/>
              <a:t>Understand Windows events</a:t>
            </a:r>
          </a:p>
        </p:txBody>
      </p:sp>
      <p:sp>
        <p:nvSpPr>
          <p:cNvPr id="4" name="Title 3">
            <a:extLst>
              <a:ext uri="{FF2B5EF4-FFF2-40B4-BE49-F238E27FC236}">
                <a16:creationId xmlns:a16="http://schemas.microsoft.com/office/drawing/2014/main" id="{FE31D09B-EE8C-1647-9A37-2F81F84206CD}"/>
              </a:ext>
            </a:extLst>
          </p:cNvPr>
          <p:cNvSpPr>
            <a:spLocks noGrp="1"/>
          </p:cNvSpPr>
          <p:nvPr>
            <p:ph type="title"/>
          </p:nvPr>
        </p:nvSpPr>
        <p:spPr/>
        <p:txBody>
          <a:bodyPr/>
          <a:lstStyle/>
          <a:p>
            <a:r>
              <a:rPr lang="en-US" dirty="0"/>
              <a:t>What to Expect</a:t>
            </a:r>
          </a:p>
        </p:txBody>
      </p:sp>
      <p:sp>
        <p:nvSpPr>
          <p:cNvPr id="6" name="Text Placeholder 5">
            <a:extLst>
              <a:ext uri="{FF2B5EF4-FFF2-40B4-BE49-F238E27FC236}">
                <a16:creationId xmlns:a16="http://schemas.microsoft.com/office/drawing/2014/main" id="{D76605A7-66FB-8E46-85E3-55C49ACDF4B5}"/>
              </a:ext>
            </a:extLst>
          </p:cNvPr>
          <p:cNvSpPr>
            <a:spLocks noGrp="1"/>
          </p:cNvSpPr>
          <p:nvPr>
            <p:ph type="body" sz="quarter" idx="17"/>
          </p:nvPr>
        </p:nvSpPr>
        <p:spPr>
          <a:xfrm>
            <a:off x="2221399" y="2921619"/>
            <a:ext cx="2125876" cy="914400"/>
          </a:xfrm>
        </p:spPr>
        <p:txBody>
          <a:bodyPr/>
          <a:lstStyle/>
          <a:p>
            <a:r>
              <a:rPr lang="en-US" dirty="0"/>
              <a:t>Create events</a:t>
            </a:r>
          </a:p>
        </p:txBody>
      </p:sp>
      <p:sp>
        <p:nvSpPr>
          <p:cNvPr id="8" name="Text Placeholder 7">
            <a:extLst>
              <a:ext uri="{FF2B5EF4-FFF2-40B4-BE49-F238E27FC236}">
                <a16:creationId xmlns:a16="http://schemas.microsoft.com/office/drawing/2014/main" id="{3CED1440-36F2-F249-A2FB-EB04034668C3}"/>
              </a:ext>
            </a:extLst>
          </p:cNvPr>
          <p:cNvSpPr>
            <a:spLocks noGrp="1"/>
          </p:cNvSpPr>
          <p:nvPr>
            <p:ph type="body" sz="quarter" idx="19"/>
          </p:nvPr>
        </p:nvSpPr>
        <p:spPr>
          <a:xfrm>
            <a:off x="2221399" y="4014438"/>
            <a:ext cx="1963143" cy="914400"/>
          </a:xfrm>
        </p:spPr>
        <p:txBody>
          <a:bodyPr/>
          <a:lstStyle/>
          <a:p>
            <a:r>
              <a:rPr lang="en-US" dirty="0"/>
              <a:t>Find events</a:t>
            </a:r>
          </a:p>
        </p:txBody>
      </p:sp>
      <p:sp>
        <p:nvSpPr>
          <p:cNvPr id="10" name="Text Placeholder 9">
            <a:extLst>
              <a:ext uri="{FF2B5EF4-FFF2-40B4-BE49-F238E27FC236}">
                <a16:creationId xmlns:a16="http://schemas.microsoft.com/office/drawing/2014/main" id="{C61A2168-535A-DE4D-B77C-7A3C4C0E6665}"/>
              </a:ext>
            </a:extLst>
          </p:cNvPr>
          <p:cNvSpPr>
            <a:spLocks noGrp="1"/>
          </p:cNvSpPr>
          <p:nvPr>
            <p:ph type="body" sz="quarter" idx="21"/>
          </p:nvPr>
        </p:nvSpPr>
        <p:spPr>
          <a:xfrm>
            <a:off x="2221399" y="5107257"/>
            <a:ext cx="3874601" cy="914400"/>
          </a:xfrm>
        </p:spPr>
        <p:txBody>
          <a:bodyPr/>
          <a:lstStyle/>
          <a:p>
            <a:r>
              <a:rPr lang="en-US" dirty="0"/>
              <a:t>Build event collection tools</a:t>
            </a:r>
          </a:p>
        </p:txBody>
      </p:sp>
      <p:pic>
        <p:nvPicPr>
          <p:cNvPr id="11" name="Picture 10">
            <a:extLst>
              <a:ext uri="{FF2B5EF4-FFF2-40B4-BE49-F238E27FC236}">
                <a16:creationId xmlns:a16="http://schemas.microsoft.com/office/drawing/2014/main" id="{456C8C95-7A5E-1341-9D49-CB069A03F0CD}"/>
              </a:ext>
            </a:extLst>
          </p:cNvPr>
          <p:cNvPicPr>
            <a:picLocks noChangeAspect="1"/>
          </p:cNvPicPr>
          <p:nvPr/>
        </p:nvPicPr>
        <p:blipFill>
          <a:blip r:embed="rId3"/>
          <a:stretch>
            <a:fillRect/>
          </a:stretch>
        </p:blipFill>
        <p:spPr>
          <a:xfrm>
            <a:off x="779227" y="1877701"/>
            <a:ext cx="785356" cy="821054"/>
          </a:xfrm>
          <a:prstGeom prst="rect">
            <a:avLst/>
          </a:prstGeom>
        </p:spPr>
      </p:pic>
      <p:pic>
        <p:nvPicPr>
          <p:cNvPr id="13" name="Picture 12">
            <a:extLst>
              <a:ext uri="{FF2B5EF4-FFF2-40B4-BE49-F238E27FC236}">
                <a16:creationId xmlns:a16="http://schemas.microsoft.com/office/drawing/2014/main" id="{464EE31C-3BD2-BF40-962F-609ECA216D96}"/>
              </a:ext>
            </a:extLst>
          </p:cNvPr>
          <p:cNvPicPr>
            <a:picLocks noChangeAspect="1"/>
          </p:cNvPicPr>
          <p:nvPr/>
        </p:nvPicPr>
        <p:blipFill>
          <a:blip r:embed="rId4"/>
          <a:stretch>
            <a:fillRect/>
          </a:stretch>
        </p:blipFill>
        <p:spPr>
          <a:xfrm>
            <a:off x="757802" y="4058883"/>
            <a:ext cx="785356" cy="829432"/>
          </a:xfrm>
          <a:prstGeom prst="rect">
            <a:avLst/>
          </a:prstGeom>
        </p:spPr>
      </p:pic>
      <p:pic>
        <p:nvPicPr>
          <p:cNvPr id="14" name="Picture 13">
            <a:extLst>
              <a:ext uri="{FF2B5EF4-FFF2-40B4-BE49-F238E27FC236}">
                <a16:creationId xmlns:a16="http://schemas.microsoft.com/office/drawing/2014/main" id="{7113F173-B39A-034B-9614-705A76B47E39}"/>
              </a:ext>
            </a:extLst>
          </p:cNvPr>
          <p:cNvPicPr>
            <a:picLocks noChangeAspect="1"/>
          </p:cNvPicPr>
          <p:nvPr/>
        </p:nvPicPr>
        <p:blipFill>
          <a:blip r:embed="rId5"/>
          <a:stretch>
            <a:fillRect/>
          </a:stretch>
        </p:blipFill>
        <p:spPr>
          <a:xfrm>
            <a:off x="779227" y="2959689"/>
            <a:ext cx="763931" cy="838259"/>
          </a:xfrm>
          <a:prstGeom prst="rect">
            <a:avLst/>
          </a:prstGeom>
        </p:spPr>
      </p:pic>
      <p:pic>
        <p:nvPicPr>
          <p:cNvPr id="15" name="Picture 14">
            <a:extLst>
              <a:ext uri="{FF2B5EF4-FFF2-40B4-BE49-F238E27FC236}">
                <a16:creationId xmlns:a16="http://schemas.microsoft.com/office/drawing/2014/main" id="{A73DE50C-1594-9348-8267-619CB5189364}"/>
              </a:ext>
            </a:extLst>
          </p:cNvPr>
          <p:cNvPicPr>
            <a:picLocks noChangeAspect="1"/>
          </p:cNvPicPr>
          <p:nvPr/>
        </p:nvPicPr>
        <p:blipFill>
          <a:blip r:embed="rId6"/>
          <a:stretch>
            <a:fillRect/>
          </a:stretch>
        </p:blipFill>
        <p:spPr>
          <a:xfrm>
            <a:off x="779228" y="5122190"/>
            <a:ext cx="785355" cy="875815"/>
          </a:xfrm>
          <a:prstGeom prst="rect">
            <a:avLst/>
          </a:prstGeom>
        </p:spPr>
      </p:pic>
    </p:spTree>
    <p:extLst>
      <p:ext uri="{BB962C8B-B14F-4D97-AF65-F5344CB8AC3E}">
        <p14:creationId xmlns:p14="http://schemas.microsoft.com/office/powerpoint/2010/main" val="581611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5B9A14-F549-A147-9944-7EBAC34497E1}"/>
              </a:ext>
            </a:extLst>
          </p:cNvPr>
          <p:cNvSpPr>
            <a:spLocks noGrp="1"/>
          </p:cNvSpPr>
          <p:nvPr>
            <p:ph type="body" sz="quarter" idx="12"/>
          </p:nvPr>
        </p:nvSpPr>
        <p:spPr/>
        <p:txBody>
          <a:bodyPr/>
          <a:lstStyle/>
          <a:p>
            <a:r>
              <a:rPr lang="en-US" dirty="0"/>
              <a:t>Replicate and understand events</a:t>
            </a:r>
          </a:p>
          <a:p>
            <a:r>
              <a:rPr lang="en-US" dirty="0"/>
              <a:t>Use the event log for storing events</a:t>
            </a:r>
          </a:p>
          <a:p>
            <a:r>
              <a:rPr lang="en-US" dirty="0"/>
              <a:t>Use Get-</a:t>
            </a:r>
            <a:r>
              <a:rPr lang="en-US" dirty="0" err="1"/>
              <a:t>WinEvent</a:t>
            </a:r>
            <a:r>
              <a:rPr lang="en-US" dirty="0"/>
              <a:t> for larger queries</a:t>
            </a:r>
          </a:p>
          <a:p>
            <a:r>
              <a:rPr lang="en-US" dirty="0"/>
              <a:t>Filter left; not right</a:t>
            </a:r>
          </a:p>
        </p:txBody>
      </p:sp>
      <p:sp>
        <p:nvSpPr>
          <p:cNvPr id="3" name="Text Placeholder 2">
            <a:extLst>
              <a:ext uri="{FF2B5EF4-FFF2-40B4-BE49-F238E27FC236}">
                <a16:creationId xmlns:a16="http://schemas.microsoft.com/office/drawing/2014/main" id="{F56484D2-39BA-B047-8DB7-3D870FCC9EDE}"/>
              </a:ext>
            </a:extLst>
          </p:cNvPr>
          <p:cNvSpPr>
            <a:spLocks noGrp="1"/>
          </p:cNvSpPr>
          <p:nvPr>
            <p:ph type="body" sz="quarter" idx="13"/>
          </p:nvPr>
        </p:nvSpPr>
        <p:spPr/>
        <p:txBody>
          <a:bodyPr/>
          <a:lstStyle/>
          <a:p>
            <a:r>
              <a:rPr lang="en-US" dirty="0"/>
              <a:t>Wrap-Up</a:t>
            </a:r>
          </a:p>
        </p:txBody>
      </p:sp>
    </p:spTree>
    <p:extLst>
      <p:ext uri="{BB962C8B-B14F-4D97-AF65-F5344CB8AC3E}">
        <p14:creationId xmlns:p14="http://schemas.microsoft.com/office/powerpoint/2010/main" val="108507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997E-A647-C84E-AD1E-44CA92E20E9F}"/>
              </a:ext>
            </a:extLst>
          </p:cNvPr>
          <p:cNvSpPr>
            <a:spLocks noGrp="1"/>
          </p:cNvSpPr>
          <p:nvPr>
            <p:ph type="title"/>
          </p:nvPr>
        </p:nvSpPr>
        <p:spPr/>
        <p:txBody>
          <a:bodyPr/>
          <a:lstStyle/>
          <a:p>
            <a:r>
              <a:rPr lang="en-US" dirty="0"/>
              <a:t>Understand What You're Looking For</a:t>
            </a:r>
          </a:p>
        </p:txBody>
      </p:sp>
    </p:spTree>
    <p:extLst>
      <p:ext uri="{BB962C8B-B14F-4D97-AF65-F5344CB8AC3E}">
        <p14:creationId xmlns:p14="http://schemas.microsoft.com/office/powerpoint/2010/main" val="171865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AC45B7-B9A1-2246-A0DA-902DF17961AC}"/>
              </a:ext>
            </a:extLst>
          </p:cNvPr>
          <p:cNvSpPr>
            <a:spLocks noGrp="1"/>
          </p:cNvSpPr>
          <p:nvPr>
            <p:ph type="body" sz="quarter" idx="12"/>
          </p:nvPr>
        </p:nvSpPr>
        <p:spPr/>
        <p:txBody>
          <a:bodyPr/>
          <a:lstStyle/>
          <a:p>
            <a:r>
              <a:rPr lang="en-US" sz="4400" dirty="0"/>
              <a:t>Trigger</a:t>
            </a:r>
          </a:p>
          <a:p>
            <a:r>
              <a:rPr lang="en-US" sz="4400" dirty="0"/>
              <a:t>Inspect</a:t>
            </a:r>
          </a:p>
          <a:p>
            <a:r>
              <a:rPr lang="en-US" sz="4400" dirty="0"/>
              <a:t>Build Code</a:t>
            </a:r>
          </a:p>
        </p:txBody>
      </p:sp>
      <p:sp>
        <p:nvSpPr>
          <p:cNvPr id="3" name="Content Placeholder 2">
            <a:extLst>
              <a:ext uri="{FF2B5EF4-FFF2-40B4-BE49-F238E27FC236}">
                <a16:creationId xmlns:a16="http://schemas.microsoft.com/office/drawing/2014/main" id="{CA9CA358-0321-5843-9426-6A029C4D1756}"/>
              </a:ext>
            </a:extLst>
          </p:cNvPr>
          <p:cNvSpPr>
            <a:spLocks noGrp="1"/>
          </p:cNvSpPr>
          <p:nvPr>
            <p:ph sz="quarter" idx="14"/>
          </p:nvPr>
        </p:nvSpPr>
        <p:spPr/>
        <p:txBody>
          <a:bodyPr/>
          <a:lstStyle/>
          <a:p>
            <a:r>
              <a:rPr lang="en-US" dirty="0"/>
              <a:t>Invoking Events Manually</a:t>
            </a:r>
          </a:p>
        </p:txBody>
      </p:sp>
    </p:spTree>
    <p:extLst>
      <p:ext uri="{BB962C8B-B14F-4D97-AF65-F5344CB8AC3E}">
        <p14:creationId xmlns:p14="http://schemas.microsoft.com/office/powerpoint/2010/main" val="242739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7858FC-B9E2-534E-8E1F-272EF1E9AD06}"/>
              </a:ext>
            </a:extLst>
          </p:cNvPr>
          <p:cNvSpPr>
            <a:spLocks noGrp="1"/>
          </p:cNvSpPr>
          <p:nvPr>
            <p:ph type="body" sz="quarter" idx="12"/>
          </p:nvPr>
        </p:nvSpPr>
        <p:spPr/>
        <p:txBody>
          <a:bodyPr/>
          <a:lstStyle/>
          <a:p>
            <a:r>
              <a:rPr lang="en-US" dirty="0"/>
              <a:t>Initiate an event manually</a:t>
            </a:r>
          </a:p>
          <a:p>
            <a:r>
              <a:rPr lang="en-US" dirty="0"/>
              <a:t>Inspect the event ID raised</a:t>
            </a:r>
          </a:p>
        </p:txBody>
      </p:sp>
    </p:spTree>
    <p:extLst>
      <p:ext uri="{BB962C8B-B14F-4D97-AF65-F5344CB8AC3E}">
        <p14:creationId xmlns:p14="http://schemas.microsoft.com/office/powerpoint/2010/main" val="66448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997E-A647-C84E-AD1E-44CA92E20E9F}"/>
              </a:ext>
            </a:extLst>
          </p:cNvPr>
          <p:cNvSpPr>
            <a:spLocks noGrp="1"/>
          </p:cNvSpPr>
          <p:nvPr>
            <p:ph type="title"/>
          </p:nvPr>
        </p:nvSpPr>
        <p:spPr/>
        <p:txBody>
          <a:bodyPr/>
          <a:lstStyle/>
          <a:p>
            <a:r>
              <a:rPr lang="en-US" dirty="0"/>
              <a:t>Writing Your Own Events</a:t>
            </a:r>
          </a:p>
        </p:txBody>
      </p:sp>
    </p:spTree>
    <p:extLst>
      <p:ext uri="{BB962C8B-B14F-4D97-AF65-F5344CB8AC3E}">
        <p14:creationId xmlns:p14="http://schemas.microsoft.com/office/powerpoint/2010/main" val="2192300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9187-5E5E-4B4B-A469-2604E6A66A26}"/>
              </a:ext>
            </a:extLst>
          </p:cNvPr>
          <p:cNvSpPr>
            <a:spLocks noGrp="1"/>
          </p:cNvSpPr>
          <p:nvPr>
            <p:ph type="title"/>
          </p:nvPr>
        </p:nvSpPr>
        <p:spPr/>
        <p:txBody>
          <a:bodyPr/>
          <a:lstStyle/>
          <a:p>
            <a:r>
              <a:rPr lang="en-US" dirty="0"/>
              <a:t>The Anatomy of a Windows Event</a:t>
            </a:r>
          </a:p>
        </p:txBody>
      </p:sp>
      <p:graphicFrame>
        <p:nvGraphicFramePr>
          <p:cNvPr id="6" name="Diagram 5">
            <a:extLst>
              <a:ext uri="{FF2B5EF4-FFF2-40B4-BE49-F238E27FC236}">
                <a16:creationId xmlns:a16="http://schemas.microsoft.com/office/drawing/2014/main" id="{7BDC23DF-1A28-3042-A64E-ECE344EAB05C}"/>
              </a:ext>
            </a:extLst>
          </p:cNvPr>
          <p:cNvGraphicFramePr/>
          <p:nvPr>
            <p:extLst>
              <p:ext uri="{D42A27DB-BD31-4B8C-83A1-F6EECF244321}">
                <p14:modId xmlns:p14="http://schemas.microsoft.com/office/powerpoint/2010/main" val="4127381188"/>
              </p:ext>
            </p:extLst>
          </p:nvPr>
        </p:nvGraphicFramePr>
        <p:xfrm>
          <a:off x="1945373" y="121055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8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2D01CAFB-6F66-F64E-9872-2F28DB7DBAE1}"/>
                                            </p:graphicEl>
                                          </p:spTgt>
                                        </p:tgtEl>
                                        <p:attrNameLst>
                                          <p:attrName>style.visibility</p:attrName>
                                        </p:attrNameLst>
                                      </p:cBhvr>
                                      <p:to>
                                        <p:strVal val="visible"/>
                                      </p:to>
                                    </p:set>
                                    <p:animEffect transition="in" filter="fade">
                                      <p:cBhvr>
                                        <p:cTn id="7" dur="500"/>
                                        <p:tgtEl>
                                          <p:spTgt spid="6">
                                            <p:graphicEl>
                                              <a:dgm id="{2D01CAFB-6F66-F64E-9872-2F28DB7DBAE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60381594-EB08-A24E-9649-6987525CC413}"/>
                                            </p:graphicEl>
                                          </p:spTgt>
                                        </p:tgtEl>
                                        <p:attrNameLst>
                                          <p:attrName>style.visibility</p:attrName>
                                        </p:attrNameLst>
                                      </p:cBhvr>
                                      <p:to>
                                        <p:strVal val="visible"/>
                                      </p:to>
                                    </p:set>
                                    <p:animEffect transition="in" filter="fade">
                                      <p:cBhvr>
                                        <p:cTn id="12" dur="500"/>
                                        <p:tgtEl>
                                          <p:spTgt spid="6">
                                            <p:graphicEl>
                                              <a:dgm id="{60381594-EB08-A24E-9649-6987525CC413}"/>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76E51E6B-835D-D745-AB38-3C9C0A4A575B}"/>
                                            </p:graphicEl>
                                          </p:spTgt>
                                        </p:tgtEl>
                                        <p:attrNameLst>
                                          <p:attrName>style.visibility</p:attrName>
                                        </p:attrNameLst>
                                      </p:cBhvr>
                                      <p:to>
                                        <p:strVal val="visible"/>
                                      </p:to>
                                    </p:set>
                                    <p:animEffect transition="in" filter="fade">
                                      <p:cBhvr>
                                        <p:cTn id="17" dur="500"/>
                                        <p:tgtEl>
                                          <p:spTgt spid="6">
                                            <p:graphicEl>
                                              <a:dgm id="{76E51E6B-835D-D745-AB38-3C9C0A4A575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72C8FAEC-2706-9646-96A8-3C8E6CFA29AD}"/>
                                            </p:graphicEl>
                                          </p:spTgt>
                                        </p:tgtEl>
                                        <p:attrNameLst>
                                          <p:attrName>style.visibility</p:attrName>
                                        </p:attrNameLst>
                                      </p:cBhvr>
                                      <p:to>
                                        <p:strVal val="visible"/>
                                      </p:to>
                                    </p:set>
                                    <p:animEffect transition="in" filter="fade">
                                      <p:cBhvr>
                                        <p:cTn id="22" dur="500"/>
                                        <p:tgtEl>
                                          <p:spTgt spid="6">
                                            <p:graphicEl>
                                              <a:dgm id="{72C8FAEC-2706-9646-96A8-3C8E6CFA29A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graphicEl>
                                              <a:dgm id="{5C2F9734-B541-654B-8B3B-A1514B9073B4}"/>
                                            </p:graphicEl>
                                          </p:spTgt>
                                        </p:tgtEl>
                                        <p:attrNameLst>
                                          <p:attrName>style.visibility</p:attrName>
                                        </p:attrNameLst>
                                      </p:cBhvr>
                                      <p:to>
                                        <p:strVal val="visible"/>
                                      </p:to>
                                    </p:set>
                                    <p:animEffect transition="in" filter="fade">
                                      <p:cBhvr>
                                        <p:cTn id="27" dur="500"/>
                                        <p:tgtEl>
                                          <p:spTgt spid="6">
                                            <p:graphicEl>
                                              <a:dgm id="{5C2F9734-B541-654B-8B3B-A1514B9073B4}"/>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graphicEl>
                                              <a:dgm id="{B5CB8CD8-78AB-DA4D-A414-3A0C1957669D}"/>
                                            </p:graphicEl>
                                          </p:spTgt>
                                        </p:tgtEl>
                                        <p:attrNameLst>
                                          <p:attrName>style.visibility</p:attrName>
                                        </p:attrNameLst>
                                      </p:cBhvr>
                                      <p:to>
                                        <p:strVal val="visible"/>
                                      </p:to>
                                    </p:set>
                                    <p:animEffect transition="in" filter="fade">
                                      <p:cBhvr>
                                        <p:cTn id="32" dur="500"/>
                                        <p:tgtEl>
                                          <p:spTgt spid="6">
                                            <p:graphicEl>
                                              <a:dgm id="{B5CB8CD8-78AB-DA4D-A414-3A0C1957669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E5150D-5494-CF49-BD11-647CC4FAA6DD}"/>
              </a:ext>
            </a:extLst>
          </p:cNvPr>
          <p:cNvSpPr>
            <a:spLocks noGrp="1"/>
          </p:cNvSpPr>
          <p:nvPr>
            <p:ph type="body" sz="quarter" idx="10"/>
          </p:nvPr>
        </p:nvSpPr>
        <p:spPr/>
        <p:txBody>
          <a:bodyPr/>
          <a:lstStyle/>
          <a:p>
            <a:r>
              <a:rPr lang="en-US" dirty="0"/>
              <a:t>## Create event log</a:t>
            </a:r>
          </a:p>
          <a:p>
            <a:r>
              <a:rPr lang="en-US" dirty="0"/>
              <a:t>New-</a:t>
            </a:r>
            <a:r>
              <a:rPr lang="en-US" dirty="0" err="1"/>
              <a:t>EventLog</a:t>
            </a:r>
            <a:endParaRPr lang="en-US" dirty="0"/>
          </a:p>
          <a:p>
            <a:r>
              <a:rPr lang="en-US" dirty="0"/>
              <a:t>## Write event to event log</a:t>
            </a:r>
          </a:p>
          <a:p>
            <a:r>
              <a:rPr lang="en-US" dirty="0"/>
              <a:t>Write-</a:t>
            </a:r>
            <a:r>
              <a:rPr lang="en-US" dirty="0" err="1"/>
              <a:t>EventLog</a:t>
            </a:r>
            <a:endParaRPr lang="en-US" dirty="0"/>
          </a:p>
          <a:p>
            <a:r>
              <a:rPr lang="en-US" dirty="0"/>
              <a:t>## Create event log source in registry</a:t>
            </a:r>
          </a:p>
          <a:p>
            <a:r>
              <a:rPr lang="en-US" dirty="0"/>
              <a:t>New-Item</a:t>
            </a:r>
          </a:p>
          <a:p>
            <a:r>
              <a:rPr lang="en-US" dirty="0"/>
              <a:t>New-</a:t>
            </a:r>
            <a:r>
              <a:rPr lang="en-US" dirty="0" err="1"/>
              <a:t>ItemProperty</a:t>
            </a:r>
            <a:endParaRPr lang="en-US" dirty="0"/>
          </a:p>
        </p:txBody>
      </p:sp>
      <p:sp>
        <p:nvSpPr>
          <p:cNvPr id="3" name="Title 2">
            <a:extLst>
              <a:ext uri="{FF2B5EF4-FFF2-40B4-BE49-F238E27FC236}">
                <a16:creationId xmlns:a16="http://schemas.microsoft.com/office/drawing/2014/main" id="{2BBF8A55-9DB5-2C4A-A7B5-7729A85E6539}"/>
              </a:ext>
            </a:extLst>
          </p:cNvPr>
          <p:cNvSpPr>
            <a:spLocks noGrp="1"/>
          </p:cNvSpPr>
          <p:nvPr>
            <p:ph type="title"/>
          </p:nvPr>
        </p:nvSpPr>
        <p:spPr/>
        <p:txBody>
          <a:bodyPr/>
          <a:lstStyle/>
          <a:p>
            <a:r>
              <a:rPr lang="en-US" dirty="0"/>
              <a:t>Writing New Events</a:t>
            </a:r>
          </a:p>
        </p:txBody>
      </p:sp>
    </p:spTree>
    <p:extLst>
      <p:ext uri="{BB962C8B-B14F-4D97-AF65-F5344CB8AC3E}">
        <p14:creationId xmlns:p14="http://schemas.microsoft.com/office/powerpoint/2010/main" val="70070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997E-A647-C84E-AD1E-44CA92E20E9F}"/>
              </a:ext>
            </a:extLst>
          </p:cNvPr>
          <p:cNvSpPr>
            <a:spLocks noGrp="1"/>
          </p:cNvSpPr>
          <p:nvPr>
            <p:ph type="title"/>
          </p:nvPr>
        </p:nvSpPr>
        <p:spPr/>
        <p:txBody>
          <a:bodyPr/>
          <a:lstStyle/>
          <a:p>
            <a:r>
              <a:rPr lang="en-US" dirty="0"/>
              <a:t>The Get-</a:t>
            </a:r>
            <a:r>
              <a:rPr lang="en-US" dirty="0" err="1"/>
              <a:t>EventLog</a:t>
            </a:r>
            <a:r>
              <a:rPr lang="en-US" dirty="0"/>
              <a:t> Cmdlet</a:t>
            </a:r>
          </a:p>
        </p:txBody>
      </p:sp>
    </p:spTree>
    <p:extLst>
      <p:ext uri="{BB962C8B-B14F-4D97-AF65-F5344CB8AC3E}">
        <p14:creationId xmlns:p14="http://schemas.microsoft.com/office/powerpoint/2010/main" val="1119335906"/>
      </p:ext>
    </p:extLst>
  </p:cSld>
  <p:clrMapOvr>
    <a:masterClrMapping/>
  </p:clrMapOvr>
</p:sld>
</file>

<file path=ppt/theme/theme1.xml><?xml version="1.0" encoding="utf-8"?>
<a:theme xmlns:a="http://schemas.openxmlformats.org/drawingml/2006/main" name="Pluralsight default theme">
  <a:themeElements>
    <a:clrScheme name="Pluralsight November 2015">
      <a:dk1>
        <a:srgbClr val="404040"/>
      </a:dk1>
      <a:lt1>
        <a:srgbClr val="FFFFFF"/>
      </a:lt1>
      <a:dk2>
        <a:srgbClr val="303030"/>
      </a:dk2>
      <a:lt2>
        <a:srgbClr val="E5E5E5"/>
      </a:lt2>
      <a:accent1>
        <a:srgbClr val="F05A28"/>
      </a:accent1>
      <a:accent2>
        <a:srgbClr val="2A9FBC"/>
      </a:accent2>
      <a:accent3>
        <a:srgbClr val="2D2D2D"/>
      </a:accent3>
      <a:accent4>
        <a:srgbClr val="A62E5C"/>
      </a:accent4>
      <a:accent5>
        <a:srgbClr val="9BC850"/>
      </a:accent5>
      <a:accent6>
        <a:srgbClr val="675BA7"/>
      </a:accent6>
      <a:hlink>
        <a:srgbClr val="2A9FBC"/>
      </a:hlink>
      <a:folHlink>
        <a:srgbClr val="A62E5C"/>
      </a:folHlink>
    </a:clrScheme>
    <a:fontScheme name="Pluralsight November 2015">
      <a:majorFont>
        <a:latin typeface="Gotham Light"/>
        <a:ea typeface=""/>
        <a:cs typeface=""/>
      </a:majorFont>
      <a:minorFont>
        <a:latin typeface="Gotham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82880" tIns="182880" rIns="182880" bIns="182880" rtlCol="0" anchor="ctr"/>
      <a:lstStyle>
        <a:defPPr algn="ctr">
          <a:spcBef>
            <a:spcPts val="600"/>
          </a:spcBef>
          <a:defRPr sz="2000" dirty="0" smtClean="0">
            <a:solidFill>
              <a:schemeClr val="bg1"/>
            </a:solidFill>
          </a:defRPr>
        </a:defPPr>
      </a:lstStyle>
      <a:style>
        <a:lnRef idx="2">
          <a:schemeClr val="accent1"/>
        </a:lnRef>
        <a:fillRef idx="0">
          <a:schemeClr val="accent1"/>
        </a:fillRef>
        <a:effectRef idx="1">
          <a:schemeClr val="accent1"/>
        </a:effectRef>
        <a:fontRef idx="minor">
          <a:schemeClr val="tx1"/>
        </a:fontRef>
      </a:style>
    </a:spDef>
    <a:lnDef>
      <a:spPr>
        <a:ln>
          <a:solidFill>
            <a:schemeClr val="accent1"/>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extLst>
    <a:ext uri="{05A4C25C-085E-4340-85A3-A5531E510DB2}">
      <thm15:themeFamily xmlns:thm15="http://schemas.microsoft.com/office/thememl/2012/main" name="Pluralsight_PowerPoint_Template_October_2018.pptx" id="{2BDDEC3B-8D55-4AFC-8ED3-6CAF26EBB31F}" vid="{514194D0-3BD3-4C1D-A418-B7BC0CB87A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Pluralsight default theme</Template>
  <TotalTime>246</TotalTime>
  <Words>1975</Words>
  <Application>Microsoft Macintosh PowerPoint</Application>
  <PresentationFormat>Widescreen</PresentationFormat>
  <Paragraphs>135</Paragraphs>
  <Slides>20</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Calibri</vt:lpstr>
      <vt:lpstr>Consolas</vt:lpstr>
      <vt:lpstr>Gotham Book</vt:lpstr>
      <vt:lpstr>Gotham Light</vt:lpstr>
      <vt:lpstr>Gotham Medium</vt:lpstr>
      <vt:lpstr>Lucida Grande</vt:lpstr>
      <vt:lpstr>Montserrat</vt:lpstr>
      <vt:lpstr>Myriad Pro</vt:lpstr>
      <vt:lpstr>Myriad Pro Light</vt:lpstr>
      <vt:lpstr>Roboto Mono</vt:lpstr>
      <vt:lpstr>Wingdings</vt:lpstr>
      <vt:lpstr>Wingdings 3</vt:lpstr>
      <vt:lpstr>Pluralsight default theme</vt:lpstr>
      <vt:lpstr>Building PowerShell Security Tools in a Windows Environment</vt:lpstr>
      <vt:lpstr>What to Expect</vt:lpstr>
      <vt:lpstr>Understand What You're Looking For</vt:lpstr>
      <vt:lpstr>PowerPoint Presentation</vt:lpstr>
      <vt:lpstr>PowerPoint Presentation</vt:lpstr>
      <vt:lpstr>Writing Your Own Events</vt:lpstr>
      <vt:lpstr>The Anatomy of a Windows Event</vt:lpstr>
      <vt:lpstr>Writing New Events</vt:lpstr>
      <vt:lpstr>The Get-EventLog Cmdlet</vt:lpstr>
      <vt:lpstr>Competing Cmdlets</vt:lpstr>
      <vt:lpstr>PowerPoint Presentation</vt:lpstr>
      <vt:lpstr>Filtering with Get-EventLog</vt:lpstr>
      <vt:lpstr>PowerPoint Presentation</vt:lpstr>
      <vt:lpstr>The Get-WinEvent Cmdlet</vt:lpstr>
      <vt:lpstr>PowerPoint Presentation</vt:lpstr>
      <vt:lpstr>Filtering with Get-WinEvent</vt:lpstr>
      <vt:lpstr>PowerPoint Presentation</vt:lpstr>
      <vt:lpstr>Mini-Project</vt:lpstr>
      <vt:lpstr>Module Wrap-Up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Bertram</dc:creator>
  <cp:lastModifiedBy>Adam Bertram</cp:lastModifiedBy>
  <cp:revision>22</cp:revision>
  <dcterms:created xsi:type="dcterms:W3CDTF">2019-01-25T18:36:31Z</dcterms:created>
  <dcterms:modified xsi:type="dcterms:W3CDTF">2019-01-28T20:48:43Z</dcterms:modified>
</cp:coreProperties>
</file>