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9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76E7-9C84-4AA0-94EC-76544F6C7A4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BC82-9DF8-4EA3-A867-C938054C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34128"/>
            <a:ext cx="12192000" cy="1266092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82062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773232"/>
            <a:ext cx="12192000" cy="82062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38503" y="1744171"/>
            <a:ext cx="431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This certificate is awarded to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7480" y="4157738"/>
            <a:ext cx="7537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for the successful completion of 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Solutions Architect Cloud Career Pathway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Issue Date: January 20, 2020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2817" y="2676694"/>
            <a:ext cx="414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Jane Smith</a:t>
            </a: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C13311-268C-2746-AF8B-B22DE3810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88" y="482083"/>
            <a:ext cx="5903020" cy="1291626"/>
          </a:xfrm>
          <a:prstGeom prst="rect">
            <a:avLst/>
          </a:prstGeom>
        </p:spPr>
      </p:pic>
      <p:sp>
        <p:nvSpPr>
          <p:cNvPr id="3" name="Flowchart: Summing Junction 2"/>
          <p:cNvSpPr/>
          <p:nvPr/>
        </p:nvSpPr>
        <p:spPr>
          <a:xfrm>
            <a:off x="335461" y="5199635"/>
            <a:ext cx="1650248" cy="14577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721" y="5466829"/>
            <a:ext cx="189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PLACEHOLDER FOR PARTNER LOGO</a:t>
            </a:r>
          </a:p>
        </p:txBody>
      </p:sp>
    </p:spTree>
    <p:extLst>
      <p:ext uri="{BB962C8B-B14F-4D97-AF65-F5344CB8AC3E}">
        <p14:creationId xmlns:p14="http://schemas.microsoft.com/office/powerpoint/2010/main" val="173153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28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Amazon Ember Light</vt:lpstr>
      <vt:lpstr>Amazon Ember Medium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Marzo, Pedro</dc:creator>
  <cp:lastModifiedBy>Microsoft Office User</cp:lastModifiedBy>
  <cp:revision>19</cp:revision>
  <dcterms:created xsi:type="dcterms:W3CDTF">2019-08-29T16:43:26Z</dcterms:created>
  <dcterms:modified xsi:type="dcterms:W3CDTF">2020-07-07T18:15:20Z</dcterms:modified>
</cp:coreProperties>
</file>