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A0AE-1970-48B5-AC5D-15D480224C8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D12-20BC-4F73-80B9-727C89EF6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9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A0AE-1970-48B5-AC5D-15D480224C8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D12-20BC-4F73-80B9-727C89EF6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3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A0AE-1970-48B5-AC5D-15D480224C8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D12-20BC-4F73-80B9-727C89EF6DE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6481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A0AE-1970-48B5-AC5D-15D480224C8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D12-20BC-4F73-80B9-727C89EF6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01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A0AE-1970-48B5-AC5D-15D480224C8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D12-20BC-4F73-80B9-727C89EF6DE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5765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A0AE-1970-48B5-AC5D-15D480224C8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D12-20BC-4F73-80B9-727C89EF6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23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A0AE-1970-48B5-AC5D-15D480224C8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D12-20BC-4F73-80B9-727C89EF6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A0AE-1970-48B5-AC5D-15D480224C8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D12-20BC-4F73-80B9-727C89EF6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A0AE-1970-48B5-AC5D-15D480224C8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D12-20BC-4F73-80B9-727C89EF6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2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A0AE-1970-48B5-AC5D-15D480224C8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D12-20BC-4F73-80B9-727C89EF6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8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A0AE-1970-48B5-AC5D-15D480224C8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D12-20BC-4F73-80B9-727C89EF6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8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A0AE-1970-48B5-AC5D-15D480224C8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D12-20BC-4F73-80B9-727C89EF6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6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A0AE-1970-48B5-AC5D-15D480224C8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D12-20BC-4F73-80B9-727C89EF6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4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A0AE-1970-48B5-AC5D-15D480224C8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D12-20BC-4F73-80B9-727C89EF6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A0AE-1970-48B5-AC5D-15D480224C8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D12-20BC-4F73-80B9-727C89EF6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5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A0AE-1970-48B5-AC5D-15D480224C8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AD12-20BC-4F73-80B9-727C89EF6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9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DA0AE-1970-48B5-AC5D-15D480224C8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61AD12-20BC-4F73-80B9-727C89EF6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5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info@techsolutionsprogram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7FD8-ED17-4212-AEB8-7D738195E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8" y="4473225"/>
            <a:ext cx="8288035" cy="1095059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Quality Assurance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29586-3DFA-4AF8-B449-E4CF71D29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8" y="5569874"/>
            <a:ext cx="8288035" cy="471488"/>
          </a:xfrm>
        </p:spPr>
        <p:txBody>
          <a:bodyPr>
            <a:normAutofit/>
          </a:bodyPr>
          <a:lstStyle/>
          <a:p>
            <a:pPr algn="l"/>
            <a:r>
              <a:rPr lang="en-US" b="0" i="0">
                <a:effectLst/>
                <a:latin typeface="helvetica-w01-light"/>
              </a:rPr>
              <a:t>Email. </a:t>
            </a:r>
            <a:r>
              <a:rPr lang="en-US" b="0" i="0" u="none" strike="noStrike">
                <a:effectLst/>
                <a:latin typeface="helvetica-w01-light"/>
                <a:hlinkClick r:id="rId2"/>
              </a:rPr>
              <a:t>info@techsolutionsprogram.com</a:t>
            </a:r>
            <a:endParaRPr lang="en-US"/>
          </a:p>
        </p:txBody>
      </p:sp>
      <p:pic>
        <p:nvPicPr>
          <p:cNvPr id="7" name="Graphic 6" descr="Ribbon">
            <a:extLst>
              <a:ext uri="{FF2B5EF4-FFF2-40B4-BE49-F238E27FC236}">
                <a16:creationId xmlns:a16="http://schemas.microsoft.com/office/drawing/2014/main" id="{124FDCBA-0095-4939-83B8-3A7EA5019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966" y="842509"/>
            <a:ext cx="3176538" cy="3176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57EB99-EF2C-4F1A-895C-CE5A5D7F1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102" y="1771587"/>
            <a:ext cx="4882899" cy="131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3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001877C-EA2E-417A-842D-14EE5DCC0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985705"/>
            <a:ext cx="9941259" cy="288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2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3515-EEF6-4BC4-B664-D6C81ED7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command-rm removing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821AD-57D6-434D-99F6-18C0AF4E7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06913"/>
            <a:ext cx="7315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1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AC7D535-33CD-4D4E-8620-AD28583C6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225" y="1131994"/>
            <a:ext cx="8785427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3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D73B-6CCB-42A2-8FA8-017176D9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05D31-ED13-4069-A45B-638109CA1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0A647-182E-4E97-800C-4478E68C1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41" y="1270000"/>
            <a:ext cx="85439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32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05B559-0E3C-44DC-A86F-9FDD2366C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Remote Repo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6E07332-97D2-456C-AB7F-2C0D8C2A0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1" y="609600"/>
            <a:ext cx="7321319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A46CEC7-40D2-4941-9E12-AE741A97C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455" y="1131994"/>
            <a:ext cx="8270966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48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595964F-576A-4E12-A893-7EA1EB00D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5" r="1" b="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94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951249-514C-483D-ADD5-0ED8AB224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264964"/>
            <a:ext cx="9941259" cy="432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37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F528-75D4-4510-B9AA-5969C425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remote repo through eclipse and </a:t>
            </a:r>
            <a:r>
              <a:rPr lang="en-US" dirty="0" err="1"/>
              <a:t>intellij</a:t>
            </a:r>
            <a:r>
              <a:rPr lang="en-US" dirty="0"/>
              <a:t>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92548-6968-46C9-9D79-249AD5C75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9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8E4A769A-2E69-48D9-B965-6B8A12FAE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145" y="1131994"/>
            <a:ext cx="4601891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2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33E958C-4B00-4757-928D-8136F89DA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10" y="1527471"/>
            <a:ext cx="7003562" cy="379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1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A60C4B-F16A-41DA-95E5-C95F07EC9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10" y="1676296"/>
            <a:ext cx="7003562" cy="350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9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4FA0C-F38C-4FF6-BFAF-0FBE31B9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79C8B-0E43-4097-A9F8-448528413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Add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Log</a:t>
            </a:r>
          </a:p>
          <a:p>
            <a:r>
              <a:rPr lang="en-US" dirty="0"/>
              <a:t>config</a:t>
            </a:r>
          </a:p>
        </p:txBody>
      </p:sp>
    </p:spTree>
    <p:extLst>
      <p:ext uri="{BB962C8B-B14F-4D97-AF65-F5344CB8AC3E}">
        <p14:creationId xmlns:p14="http://schemas.microsoft.com/office/powerpoint/2010/main" val="378469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48BA4-5587-4EB4-8260-A670F2E57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Git-scm.com/downloads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1751B-4FC9-4944-877D-512593CD8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00" y="2747301"/>
            <a:ext cx="65817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0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05AA-F7F2-45C4-899B-E5601463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2080F-1B0F-46DC-B7F8-1569C115D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diff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4FCF0-0FCA-4A3E-BB36-A349F1006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71" y="2551139"/>
            <a:ext cx="77057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8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24D0F2-029E-4000-99A0-8067C812D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932" y="633547"/>
            <a:ext cx="7880490" cy="4590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6143A2-AC45-45FD-A892-AB8528696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32" y="5038937"/>
            <a:ext cx="8610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2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67185D8-8568-477A-8FD0-2CD99BDA9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252536"/>
            <a:ext cx="9941259" cy="43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51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46</Words>
  <Application>Microsoft Office PowerPoint</Application>
  <PresentationFormat>Widescreen</PresentationFormat>
  <Paragraphs>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helvetica-w01-light</vt:lpstr>
      <vt:lpstr>Trebuchet MS</vt:lpstr>
      <vt:lpstr>Wingdings 3</vt:lpstr>
      <vt:lpstr>Facet</vt:lpstr>
      <vt:lpstr>Quality Assurance Training</vt:lpstr>
      <vt:lpstr>PowerPoint Presentation</vt:lpstr>
      <vt:lpstr>PowerPoint Presentation</vt:lpstr>
      <vt:lpstr>PowerPoint Presentation</vt:lpstr>
      <vt:lpstr>Git Commands</vt:lpstr>
      <vt:lpstr>PowerPoint Presentation</vt:lpstr>
      <vt:lpstr>GIT command</vt:lpstr>
      <vt:lpstr>PowerPoint Presentation</vt:lpstr>
      <vt:lpstr>PowerPoint Presentation</vt:lpstr>
      <vt:lpstr>PowerPoint Presentation</vt:lpstr>
      <vt:lpstr>Git command-rm removing files</vt:lpstr>
      <vt:lpstr>PowerPoint Presentation</vt:lpstr>
      <vt:lpstr>Git branch</vt:lpstr>
      <vt:lpstr>Remote Repo</vt:lpstr>
      <vt:lpstr>PowerPoint Presentation</vt:lpstr>
      <vt:lpstr>PowerPoint Presentation</vt:lpstr>
      <vt:lpstr>PowerPoint Presentation</vt:lpstr>
      <vt:lpstr>How to work with remote repo through eclipse and intellij 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Assurance Training</dc:title>
  <dc:creator>Latha Narayanappa</dc:creator>
  <cp:lastModifiedBy>Latha Narayanappa</cp:lastModifiedBy>
  <cp:revision>3</cp:revision>
  <dcterms:created xsi:type="dcterms:W3CDTF">2022-03-10T14:32:05Z</dcterms:created>
  <dcterms:modified xsi:type="dcterms:W3CDTF">2022-03-11T02:55:30Z</dcterms:modified>
</cp:coreProperties>
</file>