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E26B-1A8E-BF31-936B-5591EA109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F851D-6316-E046-A04B-DF50144D2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F8001-9658-05BB-591A-E50775F9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D03C-3D39-40D0-A8C3-DE825AB7F27B}" type="datetimeFigureOut">
              <a:rPr lang="en-SG" smtClean="0"/>
              <a:t>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27424-7ECE-AC0C-8A44-695A9DD8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A744E-486E-19FC-1D62-6B646E76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BF48-8986-4EE6-B9F2-35D157C3B3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965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0A37F-4A5B-241D-764A-723841EF9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F116C-9E69-6CA4-76F6-95ED07492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C1EBD-DCD5-E176-EFC4-BD62785C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D03C-3D39-40D0-A8C3-DE825AB7F27B}" type="datetimeFigureOut">
              <a:rPr lang="en-SG" smtClean="0"/>
              <a:t>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DDF97-4FA0-C068-C9E2-D8D977F8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363FE-E859-9BE6-3471-DC4581AF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BF48-8986-4EE6-B9F2-35D157C3B3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010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950B1B-5316-AB87-2CB0-D152A79EE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C3BFA-9BBF-D0D8-ADCE-E1749322F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8ECFA-9FAB-B47E-82AD-EA16C084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D03C-3D39-40D0-A8C3-DE825AB7F27B}" type="datetimeFigureOut">
              <a:rPr lang="en-SG" smtClean="0"/>
              <a:t>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64442-7716-25E6-0768-FDB863E7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C83C0-CAC3-29BE-1778-E23D39D4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BF48-8986-4EE6-B9F2-35D157C3B3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001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1015C-653B-A6D3-F517-952EA389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F0A5E-4546-6A20-E6B7-5E7F5ABA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0E670-4EDA-6B4D-545B-A0D49690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D03C-3D39-40D0-A8C3-DE825AB7F27B}" type="datetimeFigureOut">
              <a:rPr lang="en-SG" smtClean="0"/>
              <a:t>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EC0D4-3BFC-D7D3-3821-862508A0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04B1E-A8A4-DBEF-B4E2-44D3EB89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BF48-8986-4EE6-B9F2-35D157C3B3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608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709D-DD99-E902-C38B-037813FED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1053F-2739-992C-2C21-3578A8E02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A6E43-164C-DED1-C3EF-2D8B9131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D03C-3D39-40D0-A8C3-DE825AB7F27B}" type="datetimeFigureOut">
              <a:rPr lang="en-SG" smtClean="0"/>
              <a:t>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43297-D209-9DE1-0959-48BA056B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8184-C4D6-3602-0957-81161795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BF48-8986-4EE6-B9F2-35D157C3B3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6699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C80E-F8FF-2A7B-2A36-49D34CD3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054DD-4F13-BD47-98F6-23A566417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292FA-14BA-A1A6-2472-8F7CA7434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B4F27-A3C2-26E9-3C60-188FBE58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D03C-3D39-40D0-A8C3-DE825AB7F27B}" type="datetimeFigureOut">
              <a:rPr lang="en-SG" smtClean="0"/>
              <a:t>1/4/2023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A5A48-0EBD-F0AF-E17D-E4157899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1DD9A-F538-0EF1-3DBF-83195259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BF48-8986-4EE6-B9F2-35D157C3B3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432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2A2E-CB70-9FFB-CE3B-09D950E9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C02E0-3135-5D9C-76B6-C9EDD3010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8C4AB-FE19-C06B-9BFA-1E5499078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231D8-51E9-FC32-8C94-C01E90BDD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39D47-8AD2-0760-7753-39C8B7335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CF16B-2D38-26AD-2FF5-FDD63A12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D03C-3D39-40D0-A8C3-DE825AB7F27B}" type="datetimeFigureOut">
              <a:rPr lang="en-SG" smtClean="0"/>
              <a:t>1/4/2023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6CCAFE-740C-E7BA-737B-FB22B31F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E32963-7312-EA06-80C1-4EF93740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BF48-8986-4EE6-B9F2-35D157C3B3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693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6FBA2-3FB3-D815-260E-98053396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CB9C9-57F9-F6DD-2E24-2A43CB7C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D03C-3D39-40D0-A8C3-DE825AB7F27B}" type="datetimeFigureOut">
              <a:rPr lang="en-SG" smtClean="0"/>
              <a:t>1/4/2023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81500-7F34-D71C-68AF-A12A723F8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E164B-FB0C-9BC6-96ED-9416E5CF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BF48-8986-4EE6-B9F2-35D157C3B3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51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1CB42-841D-0476-78A6-8BB13612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D03C-3D39-40D0-A8C3-DE825AB7F27B}" type="datetimeFigureOut">
              <a:rPr lang="en-SG" smtClean="0"/>
              <a:t>1/4/2023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B7B34-F9C9-77CC-F28A-DC1AD578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5A78B-5331-A73D-4EB1-910BEA7B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BF48-8986-4EE6-B9F2-35D157C3B3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244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C0B9-91D6-2BBB-B167-4151B564C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66667-7EDE-98CD-1378-6510BA1AD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5DD1A-51D2-8C5D-6987-0B4056409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8980D-5D72-E533-E0DA-C5DE1E9D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D03C-3D39-40D0-A8C3-DE825AB7F27B}" type="datetimeFigureOut">
              <a:rPr lang="en-SG" smtClean="0"/>
              <a:t>1/4/2023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CD2B1-BCA6-6609-52EF-C9A12EAB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F1541-B6E8-9A73-0023-61DCAF82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BF48-8986-4EE6-B9F2-35D157C3B3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446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40C5-EB11-CDD4-90E9-6D0FD797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2510E-8AC8-538D-CD84-02D3FD49C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FD038-0396-8427-5C8E-0F261DA21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2F7C8-532B-77D7-6995-F6D6E130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D03C-3D39-40D0-A8C3-DE825AB7F27B}" type="datetimeFigureOut">
              <a:rPr lang="en-SG" smtClean="0"/>
              <a:t>1/4/2023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629A4-CB58-C3B1-5554-38FAE1BC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101A0-9FC0-90A2-1F88-476FE583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BF48-8986-4EE6-B9F2-35D157C3B3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60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7406A-C1B0-C171-1518-4EE9D290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E21CD-CBC1-349D-6BC4-DC13386FB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C4E04-F17D-BB69-3A39-679C4B42F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ED03C-3D39-40D0-A8C3-DE825AB7F27B}" type="datetimeFigureOut">
              <a:rPr lang="en-SG" smtClean="0"/>
              <a:t>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9DC9E-96E1-0000-33AA-51BB866CC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1EC0F-5403-2E54-4532-E21E1EF74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2BF48-8986-4EE6-B9F2-35D157C3B3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050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565FE9E-19FB-7717-5684-86BBE1534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4678" y="1500387"/>
            <a:ext cx="4098590" cy="1799616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rgbClr val="353722"/>
                </a:solidFill>
                <a:latin typeface="Trade Gothic Next Heavy" panose="020B0604020202020204" pitchFamily="34" charset="0"/>
              </a:rPr>
              <a:t>Tech Solutions</a:t>
            </a:r>
            <a:endParaRPr lang="en-SG" sz="7200" dirty="0">
              <a:solidFill>
                <a:srgbClr val="353722"/>
              </a:solidFill>
              <a:latin typeface="Trade Gothic Next Heavy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32869-7E8E-728A-897D-B27BA79A8E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"/>
          <a:stretch/>
        </p:blipFill>
        <p:spPr>
          <a:xfrm>
            <a:off x="4707108" y="1078168"/>
            <a:ext cx="2591812" cy="264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0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565FE9E-19FB-7717-5684-86BBE1534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4678" y="1500387"/>
            <a:ext cx="4098590" cy="1799616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rgbClr val="353722"/>
                </a:solidFill>
                <a:latin typeface="Trade Gothic Next Heavy" panose="020B0604020202020204" pitchFamily="34" charset="0"/>
              </a:rPr>
              <a:t>Tech Solutions</a:t>
            </a:r>
            <a:endParaRPr lang="en-SG" sz="7200" dirty="0">
              <a:solidFill>
                <a:srgbClr val="353722"/>
              </a:solidFill>
              <a:latin typeface="Trade Gothic Next Heavy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32869-7E8E-728A-897D-B27BA79A8E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"/>
          <a:stretch/>
        </p:blipFill>
        <p:spPr>
          <a:xfrm>
            <a:off x="4707108" y="1078168"/>
            <a:ext cx="2591812" cy="264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0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A9F624-6454-9364-EEF7-5A15F5AFC477}"/>
              </a:ext>
            </a:extLst>
          </p:cNvPr>
          <p:cNvSpPr/>
          <p:nvPr/>
        </p:nvSpPr>
        <p:spPr>
          <a:xfrm>
            <a:off x="4427132" y="1235413"/>
            <a:ext cx="3151762" cy="3628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5FE9E-19FB-7717-5684-86BBE1534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4185" y="3551148"/>
            <a:ext cx="2865239" cy="1273773"/>
          </a:xfrm>
        </p:spPr>
        <p:txBody>
          <a:bodyPr>
            <a:normAutofit fontScale="92500" lnSpcReduction="20000"/>
          </a:bodyPr>
          <a:lstStyle/>
          <a:p>
            <a:r>
              <a:rPr lang="en-US" sz="5400" dirty="0">
                <a:solidFill>
                  <a:srgbClr val="353722"/>
                </a:solidFill>
                <a:latin typeface="Trade Gothic Next Heavy" panose="020B0604020202020204" pitchFamily="34" charset="0"/>
              </a:rPr>
              <a:t>Tech Solutions</a:t>
            </a:r>
            <a:endParaRPr lang="en-SG" sz="5400" dirty="0">
              <a:solidFill>
                <a:srgbClr val="353722"/>
              </a:solidFill>
              <a:latin typeface="Trade Gothic Next Heavy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32869-7E8E-728A-897D-B27BA79A8E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"/>
          <a:stretch/>
        </p:blipFill>
        <p:spPr>
          <a:xfrm>
            <a:off x="4915807" y="1307611"/>
            <a:ext cx="2141994" cy="218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4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44A0F01-6D03-E6B0-A477-50FC8137EF13}"/>
              </a:ext>
            </a:extLst>
          </p:cNvPr>
          <p:cNvSpPr/>
          <p:nvPr/>
        </p:nvSpPr>
        <p:spPr>
          <a:xfrm>
            <a:off x="4134256" y="894944"/>
            <a:ext cx="3560323" cy="35603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B14F7A4-FE37-E7C0-778B-4CD81F125901}"/>
              </a:ext>
            </a:extLst>
          </p:cNvPr>
          <p:cNvSpPr txBox="1">
            <a:spLocks/>
          </p:cNvSpPr>
          <p:nvPr/>
        </p:nvSpPr>
        <p:spPr>
          <a:xfrm>
            <a:off x="4481798" y="3458183"/>
            <a:ext cx="2865239" cy="462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>
                <a:solidFill>
                  <a:srgbClr val="353722"/>
                </a:solidFill>
                <a:latin typeface="Trade Gothic Next Heavy" panose="020B0604020202020204" pitchFamily="34" charset="0"/>
              </a:rPr>
              <a:t>Tech Solutions</a:t>
            </a:r>
            <a:endParaRPr lang="en-SG" sz="3200" dirty="0">
              <a:solidFill>
                <a:srgbClr val="353722"/>
              </a:solidFill>
              <a:latin typeface="Trade Gothic Next Heavy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1E64C4-BEFF-6D36-00AC-548F4C63A3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"/>
          <a:stretch/>
        </p:blipFill>
        <p:spPr>
          <a:xfrm>
            <a:off x="4843420" y="1336793"/>
            <a:ext cx="2141994" cy="218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8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7D8C196-C00C-2DB4-8720-2E97E4098D55}"/>
              </a:ext>
            </a:extLst>
          </p:cNvPr>
          <p:cNvSpPr/>
          <p:nvPr/>
        </p:nvSpPr>
        <p:spPr>
          <a:xfrm>
            <a:off x="4134256" y="894944"/>
            <a:ext cx="3560323" cy="35603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5FE9E-19FB-7717-5684-86BBE1534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0393" y="3429001"/>
            <a:ext cx="2865239" cy="462064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rgbClr val="353722"/>
                </a:solidFill>
                <a:latin typeface="Trade Gothic Next Heavy" panose="020B0604020202020204" pitchFamily="34" charset="0"/>
              </a:rPr>
              <a:t>Tech Solutions</a:t>
            </a:r>
            <a:endParaRPr lang="en-SG" sz="3200" dirty="0">
              <a:solidFill>
                <a:srgbClr val="353722"/>
              </a:solidFill>
              <a:latin typeface="Trade Gothic Next Heavy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32869-7E8E-728A-897D-B27BA79A8E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"/>
          <a:stretch/>
        </p:blipFill>
        <p:spPr>
          <a:xfrm>
            <a:off x="4915807" y="1307611"/>
            <a:ext cx="2141994" cy="218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55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Trade Gothic Next Heavy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Debby Ling</dc:creator>
  <cp:lastModifiedBy>Debby Ling</cp:lastModifiedBy>
  <cp:revision>1</cp:revision>
  <dcterms:created xsi:type="dcterms:W3CDTF">2023-04-01T05:01:00Z</dcterms:created>
  <dcterms:modified xsi:type="dcterms:W3CDTF">2023-04-01T08:20:38Z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41da7a-79c1-417c-b408-16c0bfe99fca_Enabled">
    <vt:lpwstr>true</vt:lpwstr>
  </property>
  <property fmtid="{D5CDD505-2E9C-101B-9397-08002B2CF9AE}" pid="3" name="MSIP_Label_3741da7a-79c1-417c-b408-16c0bfe99fca_SetDate">
    <vt:lpwstr>2023-04-01T08:19:47Z</vt:lpwstr>
  </property>
  <property fmtid="{D5CDD505-2E9C-101B-9397-08002B2CF9AE}" pid="4" name="MSIP_Label_3741da7a-79c1-417c-b408-16c0bfe99fca_Method">
    <vt:lpwstr>Standard</vt:lpwstr>
  </property>
  <property fmtid="{D5CDD505-2E9C-101B-9397-08002B2CF9AE}" pid="5" name="MSIP_Label_3741da7a-79c1-417c-b408-16c0bfe99fca_Name">
    <vt:lpwstr>Internal Only - Amber</vt:lpwstr>
  </property>
  <property fmtid="{D5CDD505-2E9C-101B-9397-08002B2CF9AE}" pid="6" name="MSIP_Label_3741da7a-79c1-417c-b408-16c0bfe99fca_SiteId">
    <vt:lpwstr>1e355c04-e0a4-42ed-8e2d-7351591f0ef1</vt:lpwstr>
  </property>
  <property fmtid="{D5CDD505-2E9C-101B-9397-08002B2CF9AE}" pid="7" name="MSIP_Label_3741da7a-79c1-417c-b408-16c0bfe99fca_ActionId">
    <vt:lpwstr>39c17c66-8609-461c-8431-e4af9e08be00</vt:lpwstr>
  </property>
  <property fmtid="{D5CDD505-2E9C-101B-9397-08002B2CF9AE}" pid="8" name="MSIP_Label_3741da7a-79c1-417c-b408-16c0bfe99fca_ContentBits">
    <vt:lpwstr>0</vt:lpwstr>
  </property>
</Properties>
</file>