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3" r:id="rId3"/>
    <p:sldId id="266" r:id="rId4"/>
    <p:sldId id="269" r:id="rId5"/>
    <p:sldId id="268" r:id="rId6"/>
    <p:sldId id="271" r:id="rId7"/>
    <p:sldId id="267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63FDA8-2842-4E05-BA05-694727A0821F}" v="1" dt="2024-04-21T00:40:44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輝 石井" userId="2f6a999dc4d31c22" providerId="LiveId" clId="{6163FDA8-2842-4E05-BA05-694727A0821F}"/>
    <pc:docChg chg="undo redo custSel addSld delSld modSld sldOrd">
      <pc:chgData name="大輝 石井" userId="2f6a999dc4d31c22" providerId="LiveId" clId="{6163FDA8-2842-4E05-BA05-694727A0821F}" dt="2024-04-21T00:48:35.251" v="2754" actId="20577"/>
      <pc:docMkLst>
        <pc:docMk/>
      </pc:docMkLst>
      <pc:sldChg chg="modSp mod">
        <pc:chgData name="大輝 石井" userId="2f6a999dc4d31c22" providerId="LiveId" clId="{6163FDA8-2842-4E05-BA05-694727A0821F}" dt="2024-04-20T23:31:26.416" v="37" actId="20577"/>
        <pc:sldMkLst>
          <pc:docMk/>
          <pc:sldMk cId="3915637338" sldId="257"/>
        </pc:sldMkLst>
        <pc:spChg chg="mod">
          <ac:chgData name="大輝 石井" userId="2f6a999dc4d31c22" providerId="LiveId" clId="{6163FDA8-2842-4E05-BA05-694727A0821F}" dt="2024-04-20T23:31:26.416" v="37" actId="20577"/>
          <ac:spMkLst>
            <pc:docMk/>
            <pc:sldMk cId="3915637338" sldId="257"/>
            <ac:spMk id="2" creationId="{629C935E-BF43-8D09-F4E8-8C3EB3D359A2}"/>
          </ac:spMkLst>
        </pc:spChg>
      </pc:sldChg>
      <pc:sldChg chg="modSp mod">
        <pc:chgData name="大輝 石井" userId="2f6a999dc4d31c22" providerId="LiveId" clId="{6163FDA8-2842-4E05-BA05-694727A0821F}" dt="2024-04-20T23:32:43.505" v="154" actId="20577"/>
        <pc:sldMkLst>
          <pc:docMk/>
          <pc:sldMk cId="3362634643" sldId="263"/>
        </pc:sldMkLst>
        <pc:spChg chg="mod">
          <ac:chgData name="大輝 石井" userId="2f6a999dc4d31c22" providerId="LiveId" clId="{6163FDA8-2842-4E05-BA05-694727A0821F}" dt="2024-04-20T23:32:43.505" v="154" actId="20577"/>
          <ac:spMkLst>
            <pc:docMk/>
            <pc:sldMk cId="3362634643" sldId="263"/>
            <ac:spMk id="3" creationId="{C43E62ED-48A3-CBD5-6B9C-952231737877}"/>
          </ac:spMkLst>
        </pc:spChg>
      </pc:sldChg>
      <pc:sldChg chg="del">
        <pc:chgData name="大輝 石井" userId="2f6a999dc4d31c22" providerId="LiveId" clId="{6163FDA8-2842-4E05-BA05-694727A0821F}" dt="2024-04-20T23:51:07.077" v="836" actId="2696"/>
        <pc:sldMkLst>
          <pc:docMk/>
          <pc:sldMk cId="2435305893" sldId="264"/>
        </pc:sldMkLst>
      </pc:sldChg>
      <pc:sldChg chg="del">
        <pc:chgData name="大輝 石井" userId="2f6a999dc4d31c22" providerId="LiveId" clId="{6163FDA8-2842-4E05-BA05-694727A0821F}" dt="2024-04-20T23:51:11.840" v="837" actId="2696"/>
        <pc:sldMkLst>
          <pc:docMk/>
          <pc:sldMk cId="3819036900" sldId="265"/>
        </pc:sldMkLst>
      </pc:sldChg>
      <pc:sldChg chg="modSp mod">
        <pc:chgData name="大輝 石井" userId="2f6a999dc4d31c22" providerId="LiveId" clId="{6163FDA8-2842-4E05-BA05-694727A0821F}" dt="2024-04-21T00:34:13.579" v="2253" actId="5793"/>
        <pc:sldMkLst>
          <pc:docMk/>
          <pc:sldMk cId="1755425576" sldId="266"/>
        </pc:sldMkLst>
        <pc:spChg chg="mod">
          <ac:chgData name="大輝 石井" userId="2f6a999dc4d31c22" providerId="LiveId" clId="{6163FDA8-2842-4E05-BA05-694727A0821F}" dt="2024-04-20T23:33:01.167" v="179" actId="20577"/>
          <ac:spMkLst>
            <pc:docMk/>
            <pc:sldMk cId="1755425576" sldId="266"/>
            <ac:spMk id="2" creationId="{FD1441CD-71A2-6742-0F81-A60C1115DAA1}"/>
          </ac:spMkLst>
        </pc:spChg>
        <pc:spChg chg="mod">
          <ac:chgData name="大輝 石井" userId="2f6a999dc4d31c22" providerId="LiveId" clId="{6163FDA8-2842-4E05-BA05-694727A0821F}" dt="2024-04-21T00:34:13.579" v="2253" actId="5793"/>
          <ac:spMkLst>
            <pc:docMk/>
            <pc:sldMk cId="1755425576" sldId="266"/>
            <ac:spMk id="3" creationId="{C43E62ED-48A3-CBD5-6B9C-952231737877}"/>
          </ac:spMkLst>
        </pc:spChg>
      </pc:sldChg>
      <pc:sldChg chg="modSp add mod">
        <pc:chgData name="大輝 石井" userId="2f6a999dc4d31c22" providerId="LiveId" clId="{6163FDA8-2842-4E05-BA05-694727A0821F}" dt="2024-04-21T00:31:39.863" v="2148" actId="20577"/>
        <pc:sldMkLst>
          <pc:docMk/>
          <pc:sldMk cId="3331384363" sldId="267"/>
        </pc:sldMkLst>
        <pc:spChg chg="mod">
          <ac:chgData name="大輝 石井" userId="2f6a999dc4d31c22" providerId="LiveId" clId="{6163FDA8-2842-4E05-BA05-694727A0821F}" dt="2024-04-21T00:31:39.863" v="2148" actId="20577"/>
          <ac:spMkLst>
            <pc:docMk/>
            <pc:sldMk cId="3331384363" sldId="267"/>
            <ac:spMk id="3" creationId="{C43E62ED-48A3-CBD5-6B9C-952231737877}"/>
          </ac:spMkLst>
        </pc:spChg>
      </pc:sldChg>
      <pc:sldChg chg="modSp add mod">
        <pc:chgData name="大輝 石井" userId="2f6a999dc4d31c22" providerId="LiveId" clId="{6163FDA8-2842-4E05-BA05-694727A0821F}" dt="2024-04-21T00:06:23.017" v="1637" actId="20577"/>
        <pc:sldMkLst>
          <pc:docMk/>
          <pc:sldMk cId="891820747" sldId="268"/>
        </pc:sldMkLst>
        <pc:spChg chg="mod">
          <ac:chgData name="大輝 石井" userId="2f6a999dc4d31c22" providerId="LiveId" clId="{6163FDA8-2842-4E05-BA05-694727A0821F}" dt="2024-04-21T00:06:23.017" v="1637" actId="20577"/>
          <ac:spMkLst>
            <pc:docMk/>
            <pc:sldMk cId="891820747" sldId="268"/>
            <ac:spMk id="3" creationId="{C43E62ED-48A3-CBD5-6B9C-952231737877}"/>
          </ac:spMkLst>
        </pc:spChg>
      </pc:sldChg>
      <pc:sldChg chg="modSp add mod">
        <pc:chgData name="大輝 石井" userId="2f6a999dc4d31c22" providerId="LiveId" clId="{6163FDA8-2842-4E05-BA05-694727A0821F}" dt="2024-04-21T00:08:40.612" v="1684" actId="20577"/>
        <pc:sldMkLst>
          <pc:docMk/>
          <pc:sldMk cId="2424057562" sldId="269"/>
        </pc:sldMkLst>
        <pc:spChg chg="mod">
          <ac:chgData name="大輝 石井" userId="2f6a999dc4d31c22" providerId="LiveId" clId="{6163FDA8-2842-4E05-BA05-694727A0821F}" dt="2024-04-21T00:08:40.612" v="1684" actId="20577"/>
          <ac:spMkLst>
            <pc:docMk/>
            <pc:sldMk cId="2424057562" sldId="269"/>
            <ac:spMk id="3" creationId="{C43E62ED-48A3-CBD5-6B9C-952231737877}"/>
          </ac:spMkLst>
        </pc:spChg>
      </pc:sldChg>
      <pc:sldChg chg="modSp add mod">
        <pc:chgData name="大輝 石井" userId="2f6a999dc4d31c22" providerId="LiveId" clId="{6163FDA8-2842-4E05-BA05-694727A0821F}" dt="2024-04-21T00:48:35.251" v="2754" actId="20577"/>
        <pc:sldMkLst>
          <pc:docMk/>
          <pc:sldMk cId="217263643" sldId="270"/>
        </pc:sldMkLst>
        <pc:spChg chg="mod">
          <ac:chgData name="大輝 石井" userId="2f6a999dc4d31c22" providerId="LiveId" clId="{6163FDA8-2842-4E05-BA05-694727A0821F}" dt="2024-04-20T23:52:56.212" v="845" actId="20577"/>
          <ac:spMkLst>
            <pc:docMk/>
            <pc:sldMk cId="217263643" sldId="270"/>
            <ac:spMk id="2" creationId="{FD1441CD-71A2-6742-0F81-A60C1115DAA1}"/>
          </ac:spMkLst>
        </pc:spChg>
        <pc:spChg chg="mod">
          <ac:chgData name="大輝 石井" userId="2f6a999dc4d31c22" providerId="LiveId" clId="{6163FDA8-2842-4E05-BA05-694727A0821F}" dt="2024-04-21T00:48:35.251" v="2754" actId="20577"/>
          <ac:spMkLst>
            <pc:docMk/>
            <pc:sldMk cId="217263643" sldId="270"/>
            <ac:spMk id="3" creationId="{C43E62ED-48A3-CBD5-6B9C-952231737877}"/>
          </ac:spMkLst>
        </pc:spChg>
      </pc:sldChg>
      <pc:sldChg chg="modSp add mod ord">
        <pc:chgData name="大輝 石井" userId="2f6a999dc4d31c22" providerId="LiveId" clId="{6163FDA8-2842-4E05-BA05-694727A0821F}" dt="2024-04-21T00:29:19.609" v="1932" actId="20577"/>
        <pc:sldMkLst>
          <pc:docMk/>
          <pc:sldMk cId="4073687456" sldId="271"/>
        </pc:sldMkLst>
        <pc:spChg chg="mod">
          <ac:chgData name="大輝 石井" userId="2f6a999dc4d31c22" providerId="LiveId" clId="{6163FDA8-2842-4E05-BA05-694727A0821F}" dt="2024-04-21T00:29:19.609" v="1932" actId="20577"/>
          <ac:spMkLst>
            <pc:docMk/>
            <pc:sldMk cId="4073687456" sldId="271"/>
            <ac:spMk id="3" creationId="{C43E62ED-48A3-CBD5-6B9C-952231737877}"/>
          </ac:spMkLst>
        </pc:spChg>
      </pc:sldChg>
      <pc:sldChg chg="add del">
        <pc:chgData name="大輝 石井" userId="2f6a999dc4d31c22" providerId="LiveId" clId="{6163FDA8-2842-4E05-BA05-694727A0821F}" dt="2024-04-21T00:41:07.598" v="2297" actId="47"/>
        <pc:sldMkLst>
          <pc:docMk/>
          <pc:sldMk cId="3596435065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9C935E-BF43-8D09-F4E8-8C3EB3D35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371" y="3891280"/>
            <a:ext cx="7766936" cy="952036"/>
          </a:xfrm>
        </p:spPr>
        <p:txBody>
          <a:bodyPr/>
          <a:lstStyle/>
          <a:p>
            <a:pPr algn="ctr"/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ポイントシステムについて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4C74447-104D-DEB6-425C-E1C112D72C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90" t="31259" r="8572" b="41185"/>
          <a:stretch/>
        </p:blipFill>
        <p:spPr>
          <a:xfrm>
            <a:off x="2428239" y="1625600"/>
            <a:ext cx="5791201" cy="188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63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441CD-71A2-6742-0F81-A60C1115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134" y="1117600"/>
            <a:ext cx="7511626" cy="741680"/>
          </a:xfrm>
        </p:spPr>
        <p:txBody>
          <a:bodyPr/>
          <a:lstStyle/>
          <a:p>
            <a:pPr algn="ctr"/>
            <a:r>
              <a:rPr lang="ja-JP" altLang="en-US" sz="3600" dirty="0"/>
              <a:t>目次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43E62ED-48A3-CBD5-6B9C-952231737877}"/>
              </a:ext>
            </a:extLst>
          </p:cNvPr>
          <p:cNvSpPr txBox="1"/>
          <p:nvPr/>
        </p:nvSpPr>
        <p:spPr>
          <a:xfrm>
            <a:off x="2059094" y="2204721"/>
            <a:ext cx="5662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rgbClr val="1F2328"/>
                </a:solidFill>
                <a:latin typeface="-apple-system"/>
              </a:rPr>
              <a:t>ポイント付与について</a:t>
            </a:r>
            <a:endParaRPr kumimoji="1" lang="en-US" altLang="ja-JP" dirty="0">
              <a:solidFill>
                <a:srgbClr val="1F2328"/>
              </a:solidFill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kumimoji="1" lang="en-US" altLang="ja-JP" dirty="0">
              <a:solidFill>
                <a:srgbClr val="1F2328"/>
              </a:solidFill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kumimoji="1" lang="ja-JP" altLang="en-US" dirty="0"/>
              <a:t>ポイント利用について</a:t>
            </a:r>
          </a:p>
        </p:txBody>
      </p:sp>
    </p:spTree>
    <p:extLst>
      <p:ext uri="{BB962C8B-B14F-4D97-AF65-F5344CB8AC3E}">
        <p14:creationId xmlns:p14="http://schemas.microsoft.com/office/powerpoint/2010/main" val="336263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441CD-71A2-6742-0F81-A60C1115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134" y="1117600"/>
            <a:ext cx="7836746" cy="741680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/>
              <a:t>ポイント付与について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43E62ED-48A3-CBD5-6B9C-952231737877}"/>
              </a:ext>
            </a:extLst>
          </p:cNvPr>
          <p:cNvSpPr txBox="1"/>
          <p:nvPr/>
        </p:nvSpPr>
        <p:spPr>
          <a:xfrm>
            <a:off x="2059094" y="2204721"/>
            <a:ext cx="70137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ja-JP" altLang="en-US" b="0" i="0" dirty="0">
                <a:solidFill>
                  <a:srgbClr val="1F2328"/>
                </a:solidFill>
                <a:effectLst/>
                <a:latin typeface="-apple-system"/>
              </a:rPr>
              <a:t>利用</a:t>
            </a:r>
            <a:endParaRPr lang="en-US" altLang="ja-JP" b="0" i="0" dirty="0">
              <a:solidFill>
                <a:srgbClr val="1F2328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ja-JP" b="0" i="0" dirty="0">
              <a:solidFill>
                <a:srgbClr val="1F2328"/>
              </a:solidFill>
              <a:effectLst/>
              <a:latin typeface="-apple-system"/>
            </a:endParaRPr>
          </a:p>
          <a:p>
            <a:pPr algn="l"/>
            <a:r>
              <a:rPr lang="ja-JP" altLang="en-US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　 購入に対して</a:t>
            </a:r>
            <a:r>
              <a:rPr lang="en-US" altLang="ja-JP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(</a:t>
            </a:r>
            <a:r>
              <a:rPr lang="ja-JP" altLang="en-US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開発環境のサブスク等</a:t>
            </a:r>
            <a:r>
              <a:rPr lang="en-US" altLang="ja-JP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)</a:t>
            </a:r>
          </a:p>
          <a:p>
            <a:pPr algn="l"/>
            <a:r>
              <a:rPr kumimoji="1"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      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→</a:t>
            </a:r>
            <a:r>
              <a:rPr kumimoji="1" lang="en-US" altLang="ja-JP" dirty="0" err="1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TechTeam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が提供しているサービスに対して</a:t>
            </a:r>
            <a:endParaRPr kumimoji="1"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　 購入ないし、利用してくれた場合</a:t>
            </a:r>
            <a:endParaRPr kumimoji="1"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　 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対象者にポイント付与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542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441CD-71A2-6742-0F81-A60C1115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134" y="1117600"/>
            <a:ext cx="7836746" cy="741680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/>
              <a:t>ポイント付与について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43E62ED-48A3-CBD5-6B9C-952231737877}"/>
              </a:ext>
            </a:extLst>
          </p:cNvPr>
          <p:cNvSpPr txBox="1"/>
          <p:nvPr/>
        </p:nvSpPr>
        <p:spPr>
          <a:xfrm>
            <a:off x="2059094" y="2204721"/>
            <a:ext cx="70137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rgbClr val="1F2328"/>
                </a:solidFill>
                <a:latin typeface="-apple-system"/>
              </a:rPr>
              <a:t>営業</a:t>
            </a:r>
            <a:endParaRPr lang="en-US" altLang="ja-JP" b="0" i="0" dirty="0">
              <a:solidFill>
                <a:srgbClr val="1F2328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ja-JP" b="0" i="0" dirty="0">
              <a:solidFill>
                <a:srgbClr val="1F2328"/>
              </a:solidFill>
              <a:effectLst/>
              <a:latin typeface="-apple-system"/>
            </a:endParaRPr>
          </a:p>
          <a:p>
            <a:pPr algn="l"/>
            <a:r>
              <a:rPr lang="ja-JP" altLang="en-US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　 人材紹介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kumimoji="1"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      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→転職する方や、フリーランスとして案件に</a:t>
            </a:r>
            <a:endParaRPr kumimoji="1"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　 参画してくれる方を紹介してくれた場合</a:t>
            </a:r>
            <a:endParaRPr kumimoji="1"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　 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対象者にポイント付与</a:t>
            </a:r>
            <a:endParaRPr kumimoji="1"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pPr algn="l"/>
            <a:endParaRPr kumimoji="1"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</a:t>
            </a:r>
            <a:r>
              <a:rPr kumimoji="1"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 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副業案件を獲得してくる。</a:t>
            </a:r>
            <a:endParaRPr kumimoji="1"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kumimoji="1"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     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→</a:t>
            </a:r>
            <a:r>
              <a:rPr kumimoji="1" lang="en-US" altLang="ja-JP" dirty="0" err="1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TechTeam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に対して、副業の案件</a:t>
            </a:r>
            <a:r>
              <a:rPr kumimoji="1"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(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例</a:t>
            </a:r>
            <a:r>
              <a:rPr kumimoji="1"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: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週</a:t>
            </a:r>
            <a:r>
              <a:rPr kumimoji="1"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1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数時間程度</a:t>
            </a:r>
            <a:r>
              <a:rPr kumimoji="1"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)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を</a:t>
            </a:r>
            <a:endParaRPr kumimoji="1"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　獲得してくれた場合、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対象者にポイント付与</a:t>
            </a:r>
            <a:endParaRPr kumimoji="1"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pPr algn="l"/>
            <a:endParaRPr kumimoji="1"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 受託案件を獲得してくる</a:t>
            </a:r>
            <a:endParaRPr kumimoji="1"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kumimoji="1"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      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→</a:t>
            </a:r>
            <a:r>
              <a:rPr kumimoji="1" lang="en-US" altLang="ja-JP" dirty="0" err="1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TechTeam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に対して、受託案件を</a:t>
            </a:r>
            <a:endParaRPr kumimoji="1"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　 獲得してくれた場合、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対象者にポイント付与</a:t>
            </a:r>
            <a:endParaRPr kumimoji="1"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42405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441CD-71A2-6742-0F81-A60C1115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134" y="1117600"/>
            <a:ext cx="7836746" cy="741680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/>
              <a:t>ポイント付与について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43E62ED-48A3-CBD5-6B9C-952231737877}"/>
              </a:ext>
            </a:extLst>
          </p:cNvPr>
          <p:cNvSpPr txBox="1"/>
          <p:nvPr/>
        </p:nvSpPr>
        <p:spPr>
          <a:xfrm>
            <a:off x="2059094" y="2204721"/>
            <a:ext cx="70137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rgbClr val="1F2328"/>
                </a:solidFill>
                <a:latin typeface="-apple-system"/>
              </a:rPr>
              <a:t>開発</a:t>
            </a:r>
            <a:endParaRPr lang="en-US" altLang="ja-JP" b="0" i="0" dirty="0">
              <a:solidFill>
                <a:srgbClr val="1F2328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ja-JP" b="0" i="0" dirty="0">
              <a:solidFill>
                <a:srgbClr val="1F2328"/>
              </a:solidFill>
              <a:effectLst/>
              <a:latin typeface="-apple-system"/>
            </a:endParaRPr>
          </a:p>
          <a:p>
            <a:r>
              <a:rPr lang="ja-JP" altLang="en-US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　 内部開発の実施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 →</a:t>
            </a:r>
            <a:r>
              <a:rPr lang="en-US" altLang="ja-JP" dirty="0" err="1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TechTeam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内のサービスやシステム等の</a:t>
            </a:r>
            <a:endParaRPr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　　 開発及び保守・改修作業に携わってくれた場合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	 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対象者にポイント付与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/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lang="ja-JP" altLang="en-US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　 受注案件の実施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kumimoji="1"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      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→</a:t>
            </a:r>
            <a:r>
              <a:rPr kumimoji="1" lang="en-US" altLang="ja-JP" dirty="0" err="1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TechTeam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に依頼の来た案件に携わってくれた場合</a:t>
            </a:r>
            <a:endParaRPr kumimoji="1"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　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対象者にポイント付与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89182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441CD-71A2-6742-0F81-A60C1115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134" y="1117600"/>
            <a:ext cx="7836746" cy="741680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/>
              <a:t>ポイント付与について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43E62ED-48A3-CBD5-6B9C-952231737877}"/>
              </a:ext>
            </a:extLst>
          </p:cNvPr>
          <p:cNvSpPr txBox="1"/>
          <p:nvPr/>
        </p:nvSpPr>
        <p:spPr>
          <a:xfrm>
            <a:off x="2059094" y="2204721"/>
            <a:ext cx="70137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ja-JP" altLang="en-US" b="0" i="0" dirty="0">
                <a:solidFill>
                  <a:srgbClr val="1F2328"/>
                </a:solidFill>
                <a:effectLst/>
                <a:latin typeface="-apple-system"/>
              </a:rPr>
              <a:t>組織拡大</a:t>
            </a:r>
            <a:endParaRPr lang="en-US" altLang="ja-JP" b="0" i="0" dirty="0">
              <a:solidFill>
                <a:srgbClr val="1F2328"/>
              </a:solidFill>
              <a:effectLst/>
              <a:latin typeface="-apple-system"/>
            </a:endParaRPr>
          </a:p>
          <a:p>
            <a:pPr algn="l"/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      </a:t>
            </a:r>
            <a:r>
              <a:rPr lang="ja-JP" altLang="en-US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勉強会のスピーカー実施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 →</a:t>
            </a:r>
            <a:r>
              <a:rPr lang="en-US" altLang="ja-JP" dirty="0" err="1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TechTeam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主催の勉強会でスピーチをしてくれた場合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     対象者にポイント付与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 </a:t>
            </a:r>
            <a:endParaRPr lang="ja-JP" altLang="en-US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      交流会への新規参加者動員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 →</a:t>
            </a:r>
            <a:r>
              <a:rPr lang="en-US" altLang="ja-JP" dirty="0" err="1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TechTeam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主催の交流会に人員を動員してくれた場合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     対象者にポイント付与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407368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441CD-71A2-6742-0F81-A60C1115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134" y="1117600"/>
            <a:ext cx="7836746" cy="741680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/>
              <a:t>ポイント付与について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43E62ED-48A3-CBD5-6B9C-952231737877}"/>
              </a:ext>
            </a:extLst>
          </p:cNvPr>
          <p:cNvSpPr txBox="1"/>
          <p:nvPr/>
        </p:nvSpPr>
        <p:spPr>
          <a:xfrm>
            <a:off x="2059094" y="2204721"/>
            <a:ext cx="70137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ja-JP" altLang="en-US" b="0" i="0" dirty="0">
                <a:solidFill>
                  <a:srgbClr val="1F2328"/>
                </a:solidFill>
                <a:effectLst/>
                <a:latin typeface="-apple-system"/>
              </a:rPr>
              <a:t>組織拡大</a:t>
            </a:r>
            <a:endParaRPr lang="en-US" altLang="ja-JP" b="0" i="0" dirty="0">
              <a:solidFill>
                <a:srgbClr val="1F2328"/>
              </a:solidFill>
              <a:effectLst/>
              <a:latin typeface="-apple-system"/>
            </a:endParaRPr>
          </a:p>
          <a:p>
            <a:pPr algn="l"/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      </a:t>
            </a:r>
            <a:r>
              <a:rPr lang="en-US" altLang="ja-JP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discord</a:t>
            </a:r>
            <a:r>
              <a:rPr lang="ja-JP" altLang="en-US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へ新規参加者追加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 →</a:t>
            </a:r>
            <a:r>
              <a:rPr lang="en-US" altLang="ja-JP" dirty="0" err="1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TechTeam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のグループ</a:t>
            </a:r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(discord)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の参加者を追加してくれた場合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	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対象者にポイント付与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      </a:t>
            </a:r>
            <a:r>
              <a:rPr lang="en-US" altLang="ja-JP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SNS</a:t>
            </a:r>
            <a:r>
              <a:rPr lang="ja-JP" altLang="en-US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でのコミュニティ拡散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 →</a:t>
            </a:r>
            <a:r>
              <a:rPr lang="en-US" altLang="ja-JP" dirty="0" err="1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TechTeam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というコミュニティを</a:t>
            </a:r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SNS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で拡散してくれた場合</a:t>
            </a:r>
            <a:endParaRPr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　 </a:t>
            </a:r>
            <a:r>
              <a:rPr kumimoji="1"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(ex.</a:t>
            </a:r>
            <a:r>
              <a:rPr kumimoji="1"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ストーリーで拡散など</a:t>
            </a:r>
            <a:r>
              <a:rPr kumimoji="1"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)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	 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対象者にポイント付与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1384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441CD-71A2-6742-0F81-A60C1115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134" y="1117600"/>
            <a:ext cx="7836746" cy="741680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/>
              <a:t>ポイント利用について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43E62ED-48A3-CBD5-6B9C-952231737877}"/>
              </a:ext>
            </a:extLst>
          </p:cNvPr>
          <p:cNvSpPr txBox="1"/>
          <p:nvPr/>
        </p:nvSpPr>
        <p:spPr>
          <a:xfrm>
            <a:off x="2059094" y="2204721"/>
            <a:ext cx="7013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ja-JP" altLang="en-US" b="0" i="0" dirty="0">
                <a:solidFill>
                  <a:srgbClr val="1F2328"/>
                </a:solidFill>
                <a:effectLst/>
                <a:latin typeface="-apple-system"/>
              </a:rPr>
              <a:t>ポイント利用</a:t>
            </a:r>
            <a:endParaRPr lang="en-US" altLang="ja-JP" b="0" i="0" dirty="0">
              <a:solidFill>
                <a:srgbClr val="1F2328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 何かの購入に利用できる</a:t>
            </a:r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(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開発環境のサブスク等</a:t>
            </a:r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)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 →</a:t>
            </a:r>
            <a:r>
              <a:rPr lang="en-US" altLang="ja-JP" dirty="0" err="1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TechTeam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の提供するサービスを利用する場合</a:t>
            </a:r>
            <a:endParaRPr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	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 ポイントを利用することができる。</a:t>
            </a:r>
            <a:endParaRPr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pPr algn="l"/>
            <a:endParaRPr lang="ja-JP" altLang="en-US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　 交流会の参加割引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 →</a:t>
            </a:r>
            <a:r>
              <a:rPr lang="en-US" altLang="ja-JP" dirty="0" err="1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TechTeam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主催の交流会に参加する場合</a:t>
            </a:r>
            <a:endParaRPr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	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 ポイントを利用することができる。</a:t>
            </a:r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	</a:t>
            </a:r>
          </a:p>
          <a:p>
            <a:endParaRPr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b="0" i="0" dirty="0">
                <a:solidFill>
                  <a:srgbClr val="1F2328"/>
                </a:solidFill>
                <a:effectLst/>
                <a:highlight>
                  <a:srgbClr val="FFFFFF"/>
                </a:highlight>
                <a:latin typeface="-apple-system"/>
              </a:rPr>
              <a:t>　 外部サービスとの連携</a:t>
            </a:r>
            <a:endParaRPr lang="en-US" altLang="ja-JP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 →</a:t>
            </a:r>
            <a:r>
              <a:rPr lang="en-US" altLang="ja-JP" dirty="0" err="1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TechTeam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と連携している飲食店や</a:t>
            </a:r>
            <a:endParaRPr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　　 サロンなどのサービスを利用する際に、</a:t>
            </a:r>
            <a:endParaRPr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r>
              <a:rPr lang="en-US" altLang="ja-JP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          </a:t>
            </a:r>
            <a:r>
              <a:rPr lang="ja-JP" altLang="en-US" dirty="0">
                <a:solidFill>
                  <a:srgbClr val="1F2328"/>
                </a:solidFill>
                <a:highlight>
                  <a:srgbClr val="FFFFFF"/>
                </a:highlight>
                <a:latin typeface="-apple-system"/>
              </a:rPr>
              <a:t>ポイントを利用することができる。</a:t>
            </a:r>
            <a:endParaRPr lang="en-US" altLang="ja-JP" dirty="0">
              <a:solidFill>
                <a:srgbClr val="1F2328"/>
              </a:solidFill>
              <a:highlight>
                <a:srgbClr val="FFFFFF"/>
              </a:highlight>
              <a:latin typeface="-apple-system"/>
            </a:endParaRPr>
          </a:p>
          <a:p>
            <a:endParaRPr lang="ja-JP" altLang="en-US" b="0" i="0" dirty="0">
              <a:solidFill>
                <a:srgbClr val="1F2328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263643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471</TotalTime>
  <Words>429</Words>
  <Application>Microsoft Office PowerPoint</Application>
  <PresentationFormat>ワイド画面</PresentationFormat>
  <Paragraphs>74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-apple-system</vt:lpstr>
      <vt:lpstr>Arial</vt:lpstr>
      <vt:lpstr>Trebuchet MS</vt:lpstr>
      <vt:lpstr>Wingdings 3</vt:lpstr>
      <vt:lpstr>ファセット</vt:lpstr>
      <vt:lpstr>ポイントシステムについて</vt:lpstr>
      <vt:lpstr>目次</vt:lpstr>
      <vt:lpstr>ポイント付与について</vt:lpstr>
      <vt:lpstr>ポイント付与について</vt:lpstr>
      <vt:lpstr>ポイント付与について</vt:lpstr>
      <vt:lpstr>ポイント付与について</vt:lpstr>
      <vt:lpstr>ポイント付与について</vt:lpstr>
      <vt:lpstr>ポイント利用について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エンジニアコミュニティ TechTeamコミュニティ概要</dc:title>
  <dc:creator>大輝 石井</dc:creator>
  <cp:lastModifiedBy>大輝 石井</cp:lastModifiedBy>
  <cp:revision>2</cp:revision>
  <dcterms:created xsi:type="dcterms:W3CDTF">2024-03-28T15:16:50Z</dcterms:created>
  <dcterms:modified xsi:type="dcterms:W3CDTF">2024-04-21T00:48:39Z</dcterms:modified>
</cp:coreProperties>
</file>